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4"/>
  </p:sldMasterIdLst>
  <p:notesMasterIdLst>
    <p:notesMasterId r:id="rId15"/>
  </p:notesMasterIdLst>
  <p:handoutMasterIdLst>
    <p:handoutMasterId r:id="rId16"/>
  </p:handoutMasterIdLst>
  <p:sldIdLst>
    <p:sldId id="269" r:id="rId5"/>
    <p:sldId id="2134804791" r:id="rId6"/>
    <p:sldId id="392" r:id="rId7"/>
    <p:sldId id="8738" r:id="rId8"/>
    <p:sldId id="458" r:id="rId9"/>
    <p:sldId id="8641" r:id="rId10"/>
    <p:sldId id="2134804793" r:id="rId11"/>
    <p:sldId id="343" r:id="rId12"/>
    <p:sldId id="444" r:id="rId13"/>
    <p:sldId id="483" r:id="rId14"/>
  </p:sldIdLst>
  <p:sldSz cx="12192000" cy="6858000"/>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1D3C328-FB7D-08A5-D612-EA849A3FDD55}" name="VANDOORNE Isabelle (MOVE)" initials="VI(" userId="S::Isabelle.VANDOORNE@ec.europa.eu::2e423322-8361-4b1c-a0f0-e469d45aafea" providerId="AD"/>
  <p188:author id="{3444806E-F7A8-BFEA-2060-898C1E424081}" name="KETTNER Juergen (MOVE)" initials="K(" userId="S::juergen.kettner@ec.europa.eu::0d5cde97-b701-46b1-b45a-18bc4501579d" providerId="AD"/>
  <p188:author id="{2E85AD7E-6233-4702-DD9D-A056C4D601AB}" name="KELLY Madeleine (MOVE)" initials="K(" userId="S::madeleine.kelly@ec.europa.eu::bbb40c7b-2af2-4fae-a2ff-68ddb376ae1f" providerId="AD"/>
  <p188:author id="{0D22BFB5-27B7-11F6-3FFD-E2E4619E1B39}" name="VANDOORNE Isabelle (MOVE)" initials="V(" userId="S::isabelle.vandoorne@ec.europa.eu::2e423322-8361-4b1c-a0f0-e469d45aafe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4292"/>
    <a:srgbClr val="EC7404"/>
    <a:srgbClr val="609076"/>
    <a:srgbClr val="C9FAA8"/>
    <a:srgbClr val="628E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26" autoAdjust="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47BEEA-FFE7-455A-BFF6-FB0204BBDD78}" type="doc">
      <dgm:prSet loTypeId="urn:microsoft.com/office/officeart/2005/8/layout/chevron1" loCatId="process" qsTypeId="urn:microsoft.com/office/officeart/2005/8/quickstyle/simple1" qsCatId="simple" csTypeId="urn:microsoft.com/office/officeart/2005/8/colors/accent1_2" csCatId="accent1" phldr="1"/>
      <dgm:spPr/>
    </dgm:pt>
    <dgm:pt modelId="{2FEEF55D-A999-4E70-A794-440FE93EDD1E}">
      <dgm:prSet phldrT="[Text]"/>
      <dgm:spPr>
        <a:solidFill>
          <a:srgbClr val="B4C6E7"/>
        </a:solidFill>
      </dgm:spPr>
      <dgm:t>
        <a:bodyPr/>
        <a:lstStyle/>
        <a:p>
          <a:r>
            <a:rPr lang="en-IE">
              <a:solidFill>
                <a:schemeClr val="tx1"/>
              </a:solidFill>
            </a:rPr>
            <a:t>2027</a:t>
          </a:r>
        </a:p>
      </dgm:t>
    </dgm:pt>
    <dgm:pt modelId="{5D3C4A90-E64B-4649-B4C8-2BE7DCC054E0}" type="parTrans" cxnId="{78E5C574-EDBE-48BE-9C1F-7B6715CB7858}">
      <dgm:prSet/>
      <dgm:spPr/>
      <dgm:t>
        <a:bodyPr/>
        <a:lstStyle/>
        <a:p>
          <a:endParaRPr lang="en-IE"/>
        </a:p>
      </dgm:t>
    </dgm:pt>
    <dgm:pt modelId="{BF296D2D-FA84-43B5-9EB6-3B67C7A027FC}" type="sibTrans" cxnId="{78E5C574-EDBE-48BE-9C1F-7B6715CB7858}">
      <dgm:prSet/>
      <dgm:spPr/>
      <dgm:t>
        <a:bodyPr/>
        <a:lstStyle/>
        <a:p>
          <a:endParaRPr lang="en-IE"/>
        </a:p>
      </dgm:t>
    </dgm:pt>
    <dgm:pt modelId="{654BE0A6-483C-4401-B736-8345AF467C62}">
      <dgm:prSet phldrT="[Text]"/>
      <dgm:spPr>
        <a:solidFill>
          <a:srgbClr val="8EAADB"/>
        </a:solidFill>
      </dgm:spPr>
      <dgm:t>
        <a:bodyPr/>
        <a:lstStyle/>
        <a:p>
          <a:r>
            <a:rPr lang="en-IE">
              <a:solidFill>
                <a:schemeClr val="tx1"/>
              </a:solidFill>
            </a:rPr>
            <a:t>2030</a:t>
          </a:r>
        </a:p>
      </dgm:t>
    </dgm:pt>
    <dgm:pt modelId="{460A6D75-C47C-4889-A555-62C0910C337D}" type="parTrans" cxnId="{8424D7D5-D6BD-40F4-B8A2-093A09542162}">
      <dgm:prSet/>
      <dgm:spPr/>
      <dgm:t>
        <a:bodyPr/>
        <a:lstStyle/>
        <a:p>
          <a:endParaRPr lang="en-IE"/>
        </a:p>
      </dgm:t>
    </dgm:pt>
    <dgm:pt modelId="{4FB4611A-2032-4A0D-9255-BE3A23326594}" type="sibTrans" cxnId="{8424D7D5-D6BD-40F4-B8A2-093A09542162}">
      <dgm:prSet/>
      <dgm:spPr/>
      <dgm:t>
        <a:bodyPr/>
        <a:lstStyle/>
        <a:p>
          <a:endParaRPr lang="en-IE"/>
        </a:p>
      </dgm:t>
    </dgm:pt>
    <dgm:pt modelId="{240D8CCC-9338-44F4-A490-5AC3E6297193}">
      <dgm:prSet phldrT="[Text]"/>
      <dgm:spPr>
        <a:solidFill>
          <a:srgbClr val="2F5496"/>
        </a:solidFill>
      </dgm:spPr>
      <dgm:t>
        <a:bodyPr/>
        <a:lstStyle/>
        <a:p>
          <a:r>
            <a:rPr lang="en-IE"/>
            <a:t>2040</a:t>
          </a:r>
        </a:p>
      </dgm:t>
    </dgm:pt>
    <dgm:pt modelId="{5AA470E0-88EC-4590-BF7A-F4D5CBE9189E}" type="parTrans" cxnId="{8E3DE00C-3C90-4C19-9F4D-F8FB9F39DD14}">
      <dgm:prSet/>
      <dgm:spPr/>
      <dgm:t>
        <a:bodyPr/>
        <a:lstStyle/>
        <a:p>
          <a:endParaRPr lang="en-IE"/>
        </a:p>
      </dgm:t>
    </dgm:pt>
    <dgm:pt modelId="{259116E5-3C49-43EA-BD82-F8878FBC74D9}" type="sibTrans" cxnId="{8E3DE00C-3C90-4C19-9F4D-F8FB9F39DD14}">
      <dgm:prSet/>
      <dgm:spPr/>
      <dgm:t>
        <a:bodyPr/>
        <a:lstStyle/>
        <a:p>
          <a:endParaRPr lang="en-IE"/>
        </a:p>
      </dgm:t>
    </dgm:pt>
    <dgm:pt modelId="{FCD72C5E-4AD3-459C-B2C8-F1E522945D81}">
      <dgm:prSet phldrT="[Text]"/>
      <dgm:spPr>
        <a:solidFill>
          <a:srgbClr val="D3E8F9"/>
        </a:solidFill>
      </dgm:spPr>
      <dgm:t>
        <a:bodyPr/>
        <a:lstStyle/>
        <a:p>
          <a:r>
            <a:rPr lang="en-IE" dirty="0">
              <a:solidFill>
                <a:schemeClr val="tx1"/>
              </a:solidFill>
            </a:rPr>
            <a:t>2025</a:t>
          </a:r>
        </a:p>
      </dgm:t>
    </dgm:pt>
    <dgm:pt modelId="{DE009365-08B8-412E-93D4-1A6155D1B9CF}" type="parTrans" cxnId="{981AD9BA-5515-4369-BD72-91B17FF1AB16}">
      <dgm:prSet/>
      <dgm:spPr/>
      <dgm:t>
        <a:bodyPr/>
        <a:lstStyle/>
        <a:p>
          <a:endParaRPr lang="en-IE"/>
        </a:p>
      </dgm:t>
    </dgm:pt>
    <dgm:pt modelId="{F4EF0C61-F04B-47C0-95D4-2ED9211149EA}" type="sibTrans" cxnId="{981AD9BA-5515-4369-BD72-91B17FF1AB16}">
      <dgm:prSet/>
      <dgm:spPr/>
      <dgm:t>
        <a:bodyPr/>
        <a:lstStyle/>
        <a:p>
          <a:endParaRPr lang="en-IE"/>
        </a:p>
      </dgm:t>
    </dgm:pt>
    <dgm:pt modelId="{434B5B57-3AA4-4E8A-A067-338434D7BC2D}" type="pres">
      <dgm:prSet presAssocID="{DC47BEEA-FFE7-455A-BFF6-FB0204BBDD78}" presName="Name0" presStyleCnt="0">
        <dgm:presLayoutVars>
          <dgm:dir/>
          <dgm:animLvl val="lvl"/>
          <dgm:resizeHandles val="exact"/>
        </dgm:presLayoutVars>
      </dgm:prSet>
      <dgm:spPr/>
    </dgm:pt>
    <dgm:pt modelId="{8731246A-28EF-4851-977C-9131DCA945A4}" type="pres">
      <dgm:prSet presAssocID="{FCD72C5E-4AD3-459C-B2C8-F1E522945D81}" presName="parTxOnly" presStyleLbl="node1" presStyleIdx="0" presStyleCnt="4">
        <dgm:presLayoutVars>
          <dgm:chMax val="0"/>
          <dgm:chPref val="0"/>
          <dgm:bulletEnabled val="1"/>
        </dgm:presLayoutVars>
      </dgm:prSet>
      <dgm:spPr/>
    </dgm:pt>
    <dgm:pt modelId="{EB3C710F-F4B8-4FEF-BD49-EEF205E564C8}" type="pres">
      <dgm:prSet presAssocID="{F4EF0C61-F04B-47C0-95D4-2ED9211149EA}" presName="parTxOnlySpace" presStyleCnt="0"/>
      <dgm:spPr/>
    </dgm:pt>
    <dgm:pt modelId="{E6D54031-F1BE-4553-A5EF-2B712FDBC394}" type="pres">
      <dgm:prSet presAssocID="{2FEEF55D-A999-4E70-A794-440FE93EDD1E}" presName="parTxOnly" presStyleLbl="node1" presStyleIdx="1" presStyleCnt="4">
        <dgm:presLayoutVars>
          <dgm:chMax val="0"/>
          <dgm:chPref val="0"/>
          <dgm:bulletEnabled val="1"/>
        </dgm:presLayoutVars>
      </dgm:prSet>
      <dgm:spPr/>
    </dgm:pt>
    <dgm:pt modelId="{D2219419-B00C-477C-AA36-F21610E31AAD}" type="pres">
      <dgm:prSet presAssocID="{BF296D2D-FA84-43B5-9EB6-3B67C7A027FC}" presName="parTxOnlySpace" presStyleCnt="0"/>
      <dgm:spPr/>
    </dgm:pt>
    <dgm:pt modelId="{5DEB5E60-51D4-4294-8764-65CAE612C97B}" type="pres">
      <dgm:prSet presAssocID="{654BE0A6-483C-4401-B736-8345AF467C62}" presName="parTxOnly" presStyleLbl="node1" presStyleIdx="2" presStyleCnt="4">
        <dgm:presLayoutVars>
          <dgm:chMax val="0"/>
          <dgm:chPref val="0"/>
          <dgm:bulletEnabled val="1"/>
        </dgm:presLayoutVars>
      </dgm:prSet>
      <dgm:spPr/>
    </dgm:pt>
    <dgm:pt modelId="{96230DAA-68BC-46ED-B93A-3FE775F96CCD}" type="pres">
      <dgm:prSet presAssocID="{4FB4611A-2032-4A0D-9255-BE3A23326594}" presName="parTxOnlySpace" presStyleCnt="0"/>
      <dgm:spPr/>
    </dgm:pt>
    <dgm:pt modelId="{89427AB7-552E-4541-A1A1-013BAC5BAAAA}" type="pres">
      <dgm:prSet presAssocID="{240D8CCC-9338-44F4-A490-5AC3E6297193}" presName="parTxOnly" presStyleLbl="node1" presStyleIdx="3" presStyleCnt="4">
        <dgm:presLayoutVars>
          <dgm:chMax val="0"/>
          <dgm:chPref val="0"/>
          <dgm:bulletEnabled val="1"/>
        </dgm:presLayoutVars>
      </dgm:prSet>
      <dgm:spPr/>
    </dgm:pt>
  </dgm:ptLst>
  <dgm:cxnLst>
    <dgm:cxn modelId="{E409370B-C61E-4FD5-872C-C0F1B364AA7F}" type="presOf" srcId="{2FEEF55D-A999-4E70-A794-440FE93EDD1E}" destId="{E6D54031-F1BE-4553-A5EF-2B712FDBC394}" srcOrd="0" destOrd="0" presId="urn:microsoft.com/office/officeart/2005/8/layout/chevron1"/>
    <dgm:cxn modelId="{8E3DE00C-3C90-4C19-9F4D-F8FB9F39DD14}" srcId="{DC47BEEA-FFE7-455A-BFF6-FB0204BBDD78}" destId="{240D8CCC-9338-44F4-A490-5AC3E6297193}" srcOrd="3" destOrd="0" parTransId="{5AA470E0-88EC-4590-BF7A-F4D5CBE9189E}" sibTransId="{259116E5-3C49-43EA-BD82-F8878FBC74D9}"/>
    <dgm:cxn modelId="{916A3A4E-866E-46DD-9184-0A7046A9D3F8}" type="presOf" srcId="{654BE0A6-483C-4401-B736-8345AF467C62}" destId="{5DEB5E60-51D4-4294-8764-65CAE612C97B}" srcOrd="0" destOrd="0" presId="urn:microsoft.com/office/officeart/2005/8/layout/chevron1"/>
    <dgm:cxn modelId="{78E5C574-EDBE-48BE-9C1F-7B6715CB7858}" srcId="{DC47BEEA-FFE7-455A-BFF6-FB0204BBDD78}" destId="{2FEEF55D-A999-4E70-A794-440FE93EDD1E}" srcOrd="1" destOrd="0" parTransId="{5D3C4A90-E64B-4649-B4C8-2BE7DCC054E0}" sibTransId="{BF296D2D-FA84-43B5-9EB6-3B67C7A027FC}"/>
    <dgm:cxn modelId="{4665437B-D667-40CC-9DEC-35D5816757CD}" type="presOf" srcId="{DC47BEEA-FFE7-455A-BFF6-FB0204BBDD78}" destId="{434B5B57-3AA4-4E8A-A067-338434D7BC2D}" srcOrd="0" destOrd="0" presId="urn:microsoft.com/office/officeart/2005/8/layout/chevron1"/>
    <dgm:cxn modelId="{E1C2DF90-9139-4777-8EEC-9282820ABB17}" type="presOf" srcId="{FCD72C5E-4AD3-459C-B2C8-F1E522945D81}" destId="{8731246A-28EF-4851-977C-9131DCA945A4}" srcOrd="0" destOrd="0" presId="urn:microsoft.com/office/officeart/2005/8/layout/chevron1"/>
    <dgm:cxn modelId="{981AD9BA-5515-4369-BD72-91B17FF1AB16}" srcId="{DC47BEEA-FFE7-455A-BFF6-FB0204BBDD78}" destId="{FCD72C5E-4AD3-459C-B2C8-F1E522945D81}" srcOrd="0" destOrd="0" parTransId="{DE009365-08B8-412E-93D4-1A6155D1B9CF}" sibTransId="{F4EF0C61-F04B-47C0-95D4-2ED9211149EA}"/>
    <dgm:cxn modelId="{19A1ABC5-BB49-4AB6-8D95-320FCF278709}" type="presOf" srcId="{240D8CCC-9338-44F4-A490-5AC3E6297193}" destId="{89427AB7-552E-4541-A1A1-013BAC5BAAAA}" srcOrd="0" destOrd="0" presId="urn:microsoft.com/office/officeart/2005/8/layout/chevron1"/>
    <dgm:cxn modelId="{8424D7D5-D6BD-40F4-B8A2-093A09542162}" srcId="{DC47BEEA-FFE7-455A-BFF6-FB0204BBDD78}" destId="{654BE0A6-483C-4401-B736-8345AF467C62}" srcOrd="2" destOrd="0" parTransId="{460A6D75-C47C-4889-A555-62C0910C337D}" sibTransId="{4FB4611A-2032-4A0D-9255-BE3A23326594}"/>
    <dgm:cxn modelId="{4C233440-FC74-4B8B-A27A-9AF1744DB74E}" type="presParOf" srcId="{434B5B57-3AA4-4E8A-A067-338434D7BC2D}" destId="{8731246A-28EF-4851-977C-9131DCA945A4}" srcOrd="0" destOrd="0" presId="urn:microsoft.com/office/officeart/2005/8/layout/chevron1"/>
    <dgm:cxn modelId="{16389DAC-69A7-4FB5-AB60-20C24511FC0C}" type="presParOf" srcId="{434B5B57-3AA4-4E8A-A067-338434D7BC2D}" destId="{EB3C710F-F4B8-4FEF-BD49-EEF205E564C8}" srcOrd="1" destOrd="0" presId="urn:microsoft.com/office/officeart/2005/8/layout/chevron1"/>
    <dgm:cxn modelId="{76F1FD8E-50AD-42FE-A855-7FB233389103}" type="presParOf" srcId="{434B5B57-3AA4-4E8A-A067-338434D7BC2D}" destId="{E6D54031-F1BE-4553-A5EF-2B712FDBC394}" srcOrd="2" destOrd="0" presId="urn:microsoft.com/office/officeart/2005/8/layout/chevron1"/>
    <dgm:cxn modelId="{FC1534D7-AA7E-4BDF-9F72-DC0658630972}" type="presParOf" srcId="{434B5B57-3AA4-4E8A-A067-338434D7BC2D}" destId="{D2219419-B00C-477C-AA36-F21610E31AAD}" srcOrd="3" destOrd="0" presId="urn:microsoft.com/office/officeart/2005/8/layout/chevron1"/>
    <dgm:cxn modelId="{94A811C0-4642-4EA3-84E1-4B9433F8B13E}" type="presParOf" srcId="{434B5B57-3AA4-4E8A-A067-338434D7BC2D}" destId="{5DEB5E60-51D4-4294-8764-65CAE612C97B}" srcOrd="4" destOrd="0" presId="urn:microsoft.com/office/officeart/2005/8/layout/chevron1"/>
    <dgm:cxn modelId="{03F8E380-F134-4284-82DD-1900249B3A08}" type="presParOf" srcId="{434B5B57-3AA4-4E8A-A067-338434D7BC2D}" destId="{96230DAA-68BC-46ED-B93A-3FE775F96CCD}" srcOrd="5" destOrd="0" presId="urn:microsoft.com/office/officeart/2005/8/layout/chevron1"/>
    <dgm:cxn modelId="{F48D7A8A-CDE9-4C7F-9ACF-307A9A064BA7}" type="presParOf" srcId="{434B5B57-3AA4-4E8A-A067-338434D7BC2D}" destId="{89427AB7-552E-4541-A1A1-013BAC5BAAAA}"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31246A-28EF-4851-977C-9131DCA945A4}">
      <dsp:nvSpPr>
        <dsp:cNvPr id="0" name=""/>
        <dsp:cNvSpPr/>
      </dsp:nvSpPr>
      <dsp:spPr>
        <a:xfrm>
          <a:off x="4558" y="0"/>
          <a:ext cx="2653258" cy="404761"/>
        </a:xfrm>
        <a:prstGeom prst="chevron">
          <a:avLst/>
        </a:prstGeom>
        <a:solidFill>
          <a:srgbClr val="D3E8F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IE" sz="2400" kern="1200" dirty="0">
              <a:solidFill>
                <a:schemeClr val="tx1"/>
              </a:solidFill>
            </a:rPr>
            <a:t>2025</a:t>
          </a:r>
        </a:p>
      </dsp:txBody>
      <dsp:txXfrm>
        <a:off x="206939" y="0"/>
        <a:ext cx="2248497" cy="404761"/>
      </dsp:txXfrm>
    </dsp:sp>
    <dsp:sp modelId="{E6D54031-F1BE-4553-A5EF-2B712FDBC394}">
      <dsp:nvSpPr>
        <dsp:cNvPr id="0" name=""/>
        <dsp:cNvSpPr/>
      </dsp:nvSpPr>
      <dsp:spPr>
        <a:xfrm>
          <a:off x="2392490" y="0"/>
          <a:ext cx="2653258" cy="404761"/>
        </a:xfrm>
        <a:prstGeom prst="chevron">
          <a:avLst/>
        </a:prstGeom>
        <a:solidFill>
          <a:srgbClr val="B4C6E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IE" sz="2400" kern="1200">
              <a:solidFill>
                <a:schemeClr val="tx1"/>
              </a:solidFill>
            </a:rPr>
            <a:t>2027</a:t>
          </a:r>
        </a:p>
      </dsp:txBody>
      <dsp:txXfrm>
        <a:off x="2594871" y="0"/>
        <a:ext cx="2248497" cy="404761"/>
      </dsp:txXfrm>
    </dsp:sp>
    <dsp:sp modelId="{5DEB5E60-51D4-4294-8764-65CAE612C97B}">
      <dsp:nvSpPr>
        <dsp:cNvPr id="0" name=""/>
        <dsp:cNvSpPr/>
      </dsp:nvSpPr>
      <dsp:spPr>
        <a:xfrm>
          <a:off x="4780422" y="0"/>
          <a:ext cx="2653258" cy="404761"/>
        </a:xfrm>
        <a:prstGeom prst="chevron">
          <a:avLst/>
        </a:prstGeom>
        <a:solidFill>
          <a:srgbClr val="8EAA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IE" sz="2400" kern="1200">
              <a:solidFill>
                <a:schemeClr val="tx1"/>
              </a:solidFill>
            </a:rPr>
            <a:t>2030</a:t>
          </a:r>
        </a:p>
      </dsp:txBody>
      <dsp:txXfrm>
        <a:off x="4982803" y="0"/>
        <a:ext cx="2248497" cy="404761"/>
      </dsp:txXfrm>
    </dsp:sp>
    <dsp:sp modelId="{89427AB7-552E-4541-A1A1-013BAC5BAAAA}">
      <dsp:nvSpPr>
        <dsp:cNvPr id="0" name=""/>
        <dsp:cNvSpPr/>
      </dsp:nvSpPr>
      <dsp:spPr>
        <a:xfrm>
          <a:off x="7168354" y="0"/>
          <a:ext cx="2653258" cy="404761"/>
        </a:xfrm>
        <a:prstGeom prst="chevron">
          <a:avLst/>
        </a:prstGeom>
        <a:solidFill>
          <a:srgbClr val="2F549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IE" sz="2400" kern="1200"/>
            <a:t>2040</a:t>
          </a:r>
        </a:p>
      </dsp:txBody>
      <dsp:txXfrm>
        <a:off x="7370735" y="0"/>
        <a:ext cx="2248497" cy="404761"/>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8056"/>
          </a:xfrm>
          <a:prstGeom prst="rect">
            <a:avLst/>
          </a:prstGeom>
        </p:spPr>
        <p:txBody>
          <a:bodyPr vert="horz" lIns="91440" tIns="45720" rIns="91440" bIns="45720" rtlCol="0"/>
          <a:lstStyle>
            <a:lvl1pPr algn="r">
              <a:defRPr sz="1200"/>
            </a:lvl1pPr>
          </a:lstStyle>
          <a:p>
            <a:fld id="{7CBC5642-D3F9-4B8D-9794-73839A789F03}" type="datetimeFigureOut">
              <a:rPr lang="en-GB" smtClean="0"/>
              <a:t>02/12/2024</a:t>
            </a:fld>
            <a:endParaRPr lang="en-GB"/>
          </a:p>
        </p:txBody>
      </p:sp>
      <p:sp>
        <p:nvSpPr>
          <p:cNvPr id="4" name="Footer Placeholder 3"/>
          <p:cNvSpPr>
            <a:spLocks noGrp="1"/>
          </p:cNvSpPr>
          <p:nvPr>
            <p:ph type="ftr" sz="quarter" idx="2"/>
          </p:nvPr>
        </p:nvSpPr>
        <p:spPr>
          <a:xfrm>
            <a:off x="0" y="9428585"/>
            <a:ext cx="2889938"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7607" y="9428585"/>
            <a:ext cx="2889938" cy="498055"/>
          </a:xfrm>
          <a:prstGeom prst="rect">
            <a:avLst/>
          </a:prstGeom>
        </p:spPr>
        <p:txBody>
          <a:bodyPr vert="horz" lIns="91440" tIns="45720" rIns="91440" bIns="45720" rtlCol="0" anchor="b"/>
          <a:lstStyle>
            <a:lvl1pPr algn="r">
              <a:defRPr sz="1200"/>
            </a:lvl1pPr>
          </a:lstStyle>
          <a:p>
            <a:fld id="{73A9F6BC-FA11-44E1-98E8-8E7E07A587AA}" type="slidenum">
              <a:rPr lang="en-GB" smtClean="0"/>
              <a:t>‹#›</a:t>
            </a:fld>
            <a:endParaRPr lang="en-GB"/>
          </a:p>
        </p:txBody>
      </p:sp>
    </p:spTree>
    <p:extLst>
      <p:ext uri="{BB962C8B-B14F-4D97-AF65-F5344CB8AC3E}">
        <p14:creationId xmlns:p14="http://schemas.microsoft.com/office/powerpoint/2010/main" val="6204149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8" y="0"/>
            <a:ext cx="2889938" cy="498056"/>
          </a:xfrm>
          <a:prstGeom prst="rect">
            <a:avLst/>
          </a:prstGeom>
        </p:spPr>
        <p:txBody>
          <a:bodyPr vert="horz" lIns="91440" tIns="45720" rIns="91440" bIns="45720" rtlCol="0"/>
          <a:lstStyle>
            <a:lvl1pPr algn="r">
              <a:defRPr sz="1200"/>
            </a:lvl1pPr>
          </a:lstStyle>
          <a:p>
            <a:fld id="{BE9F5ABE-2B08-445A-B39B-296B3264E745}" type="datetimeFigureOut">
              <a:rPr lang="en-GB" smtClean="0"/>
              <a:t>02/12/2024</a:t>
            </a:fld>
            <a:endParaRPr lang="en-GB"/>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10" y="4777195"/>
            <a:ext cx="533527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6"/>
            <a:ext cx="2889938"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8" y="9428586"/>
            <a:ext cx="2889938" cy="498055"/>
          </a:xfrm>
          <a:prstGeom prst="rect">
            <a:avLst/>
          </a:prstGeom>
        </p:spPr>
        <p:txBody>
          <a:bodyPr vert="horz" lIns="91440" tIns="45720" rIns="91440" bIns="45720" rtlCol="0" anchor="b"/>
          <a:lstStyle>
            <a:lvl1pPr algn="r">
              <a:defRPr sz="1200"/>
            </a:lvl1pPr>
          </a:lstStyle>
          <a:p>
            <a:fld id="{24BD1CF9-331F-436F-8434-21ED0A3BAEE3}" type="slidenum">
              <a:rPr lang="en-GB" smtClean="0"/>
              <a:t>‹#›</a:t>
            </a:fld>
            <a:endParaRPr lang="en-GB"/>
          </a:p>
        </p:txBody>
      </p:sp>
    </p:spTree>
    <p:extLst>
      <p:ext uri="{BB962C8B-B14F-4D97-AF65-F5344CB8AC3E}">
        <p14:creationId xmlns:p14="http://schemas.microsoft.com/office/powerpoint/2010/main" val="242080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24BD1CF9-331F-436F-8434-21ED0A3BAEE3}" type="slidenum">
              <a:rPr lang="en-GB" smtClean="0"/>
              <a:t>1</a:t>
            </a:fld>
            <a:endParaRPr lang="en-GB"/>
          </a:p>
        </p:txBody>
      </p:sp>
    </p:spTree>
    <p:extLst>
      <p:ext uri="{BB962C8B-B14F-4D97-AF65-F5344CB8AC3E}">
        <p14:creationId xmlns:p14="http://schemas.microsoft.com/office/powerpoint/2010/main" val="3389849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59CF2995-AB43-4B7C-B8CD-9DC7C3692A9C}" type="slidenum">
              <a:rPr lang="en-GB" smtClean="0"/>
              <a:t>2</a:t>
            </a:fld>
            <a:endParaRPr lang="en-GB"/>
          </a:p>
        </p:txBody>
      </p:sp>
    </p:spTree>
    <p:extLst>
      <p:ext uri="{BB962C8B-B14F-4D97-AF65-F5344CB8AC3E}">
        <p14:creationId xmlns:p14="http://schemas.microsoft.com/office/powerpoint/2010/main" val="3850232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4</a:t>
            </a:fld>
            <a:endParaRPr kumimoji="0" lang="en-GB"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9367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4BD1CF9-331F-436F-8434-21ED0A3BAEE3}" type="slidenum">
              <a:rPr lang="en-GB" smtClean="0"/>
              <a:t>5</a:t>
            </a:fld>
            <a:endParaRPr lang="en-GB"/>
          </a:p>
        </p:txBody>
      </p:sp>
    </p:spTree>
    <p:extLst>
      <p:ext uri="{BB962C8B-B14F-4D97-AF65-F5344CB8AC3E}">
        <p14:creationId xmlns:p14="http://schemas.microsoft.com/office/powerpoint/2010/main" val="2764451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BD1CF9-331F-436F-8434-21ED0A3BAEE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41879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7.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7.sv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bwMode="gray">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5824361-8F21-481F-8983-F0AC89EB61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701"/>
            <a:ext cx="12192000" cy="6857299"/>
          </a:xfrm>
          <a:prstGeom prst="rect">
            <a:avLst/>
          </a:prstGeom>
        </p:spPr>
      </p:pic>
      <p:sp>
        <p:nvSpPr>
          <p:cNvPr id="10" name="Footer Placeholder 4">
            <a:extLst>
              <a:ext uri="{FF2B5EF4-FFF2-40B4-BE49-F238E27FC236}">
                <a16:creationId xmlns:a16="http://schemas.microsoft.com/office/drawing/2014/main" id="{56638A8D-C9F1-4839-BA53-6A2F27D08270}"/>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sp>
        <p:nvSpPr>
          <p:cNvPr id="13" name="Title 1">
            <a:extLst>
              <a:ext uri="{FF2B5EF4-FFF2-40B4-BE49-F238E27FC236}">
                <a16:creationId xmlns:a16="http://schemas.microsoft.com/office/drawing/2014/main" id="{3C07F376-39E6-4B6A-B5F5-12FE9C652A49}"/>
              </a:ext>
            </a:extLst>
          </p:cNvPr>
          <p:cNvSpPr>
            <a:spLocks noGrp="1"/>
          </p:cNvSpPr>
          <p:nvPr>
            <p:ph type="title"/>
          </p:nvPr>
        </p:nvSpPr>
        <p:spPr bwMode="gray">
          <a:xfrm>
            <a:off x="1691498" y="736765"/>
            <a:ext cx="8817133" cy="1325563"/>
          </a:xfrm>
          <a:prstGeom prst="rect">
            <a:avLst/>
          </a:prstGeom>
        </p:spPr>
        <p:txBody>
          <a:bodyPr anchor="t"/>
          <a:lstStyle>
            <a:lvl1pPr algn="ctr">
              <a:defRPr/>
            </a:lvl1pPr>
          </a:lstStyle>
          <a:p>
            <a:r>
              <a:rPr lang="en-US"/>
              <a:t>Click to edit Master title style</a:t>
            </a:r>
            <a:endParaRPr lang="en-GB"/>
          </a:p>
        </p:txBody>
      </p:sp>
      <p:sp>
        <p:nvSpPr>
          <p:cNvPr id="14" name="Content Placeholder 2">
            <a:extLst>
              <a:ext uri="{FF2B5EF4-FFF2-40B4-BE49-F238E27FC236}">
                <a16:creationId xmlns:a16="http://schemas.microsoft.com/office/drawing/2014/main" id="{4E9A0725-693A-460F-B227-D17A8668522D}"/>
              </a:ext>
            </a:extLst>
          </p:cNvPr>
          <p:cNvSpPr>
            <a:spLocks noGrp="1"/>
          </p:cNvSpPr>
          <p:nvPr>
            <p:ph idx="1"/>
          </p:nvPr>
        </p:nvSpPr>
        <p:spPr bwMode="gray">
          <a:xfrm>
            <a:off x="1183199" y="4060925"/>
            <a:ext cx="9833743" cy="1928755"/>
          </a:xfrm>
        </p:spPr>
        <p:txBody>
          <a:bodyPr>
            <a:normAutofit/>
          </a:bodyPr>
          <a:lstStyle>
            <a:lvl1pPr algn="ctr">
              <a:defRPr sz="5080">
                <a:solidFill>
                  <a:schemeClr val="bg1"/>
                </a:solidFill>
                <a:latin typeface="PFSquareSansPro-Bold" panose="02000800000000020004" pitchFamily="50" charset="0"/>
              </a:defRPr>
            </a:lvl1pPr>
          </a:lstStyle>
          <a:p>
            <a:pPr lvl="0"/>
            <a:r>
              <a:rPr lang="en-US"/>
              <a:t>Click to edit Master text styles</a:t>
            </a:r>
            <a:endParaRPr lang="en-GB"/>
          </a:p>
        </p:txBody>
      </p:sp>
    </p:spTree>
    <p:extLst>
      <p:ext uri="{BB962C8B-B14F-4D97-AF65-F5344CB8AC3E}">
        <p14:creationId xmlns:p14="http://schemas.microsoft.com/office/powerpoint/2010/main" val="1741105829"/>
      </p:ext>
    </p:extLst>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846E8E-106B-4B4C-9AD5-FD3B6CA80D6D}"/>
              </a:ext>
            </a:extLst>
          </p:cNvPr>
          <p:cNvSpPr>
            <a:spLocks noGrp="1"/>
          </p:cNvSpPr>
          <p:nvPr>
            <p:ph idx="1"/>
          </p:nvPr>
        </p:nvSpPr>
        <p:spPr bwMode="gray"/>
        <p:txBody>
          <a:bodyPr/>
          <a:lstStyle>
            <a:lvl1pPr marL="362891" indent="-362891">
              <a:buFont typeface="Arial" panose="020B0604020202020204" pitchFamily="34" charset="0"/>
              <a:buChar char="•"/>
              <a:defRPr/>
            </a:lvl1pPr>
          </a:lstStyle>
          <a:p>
            <a:pPr lvl="0"/>
            <a:r>
              <a:rPr lang="en-US"/>
              <a:t>Click to edit Master text styles</a:t>
            </a:r>
            <a:endParaRPr lang="en-GB"/>
          </a:p>
        </p:txBody>
      </p:sp>
      <p:sp>
        <p:nvSpPr>
          <p:cNvPr id="10" name="Text Placeholder 2">
            <a:extLst>
              <a:ext uri="{FF2B5EF4-FFF2-40B4-BE49-F238E27FC236}">
                <a16:creationId xmlns:a16="http://schemas.microsoft.com/office/drawing/2014/main" id="{A7213B85-1074-432E-8061-C344A5AE9BD7}"/>
              </a:ext>
            </a:extLst>
          </p:cNvPr>
          <p:cNvSpPr>
            <a:spLocks noGrp="1"/>
          </p:cNvSpPr>
          <p:nvPr>
            <p:ph type="body" idx="10" hasCustomPrompt="1"/>
          </p:nvPr>
        </p:nvSpPr>
        <p:spPr bwMode="gray">
          <a:xfrm>
            <a:off x="3885916" y="1635800"/>
            <a:ext cx="7467884" cy="823912"/>
          </a:xfrm>
        </p:spPr>
        <p:txBody>
          <a:bodyPr anchor="b">
            <a:normAutofit/>
          </a:bodyPr>
          <a:lstStyle>
            <a:lvl1pPr marL="0" indent="0">
              <a:buNone/>
              <a:defRPr sz="3387" b="1">
                <a:solidFill>
                  <a:schemeClr val="accent4"/>
                </a:solidFill>
                <a:latin typeface="PFSquareSansPro-Bold" panose="02000800000000020004" pitchFamily="50" charset="0"/>
              </a:defRPr>
            </a:lvl1pPr>
            <a:lvl2pPr marL="457194" indent="0">
              <a:buNone/>
              <a:defRPr sz="2000" b="1"/>
            </a:lvl2pPr>
            <a:lvl3pPr marL="914389" indent="0">
              <a:buNone/>
              <a:defRPr sz="1800" b="1"/>
            </a:lvl3pPr>
            <a:lvl4pPr marL="1371583" indent="0">
              <a:buNone/>
              <a:defRPr sz="1600" b="1"/>
            </a:lvl4pPr>
            <a:lvl5pPr marL="1828777" indent="0">
              <a:buNone/>
              <a:defRPr sz="1600" b="1"/>
            </a:lvl5pPr>
            <a:lvl6pPr marL="2285971" indent="0">
              <a:buNone/>
              <a:defRPr sz="1600" b="1"/>
            </a:lvl6pPr>
            <a:lvl7pPr marL="2743167" indent="0">
              <a:buNone/>
              <a:defRPr sz="1600" b="1"/>
            </a:lvl7pPr>
            <a:lvl8pPr marL="3200361" indent="0">
              <a:buNone/>
              <a:defRPr sz="1600" b="1"/>
            </a:lvl8pPr>
            <a:lvl9pPr marL="3657555" indent="0">
              <a:buNone/>
              <a:defRPr sz="1600" b="1"/>
            </a:lvl9pPr>
          </a:lstStyle>
          <a:p>
            <a:pPr lvl="0"/>
            <a:r>
              <a:rPr lang="en-US"/>
              <a:t>CLICK TO EDIT MASTER TEXT STYLES</a:t>
            </a:r>
          </a:p>
        </p:txBody>
      </p:sp>
      <p:sp>
        <p:nvSpPr>
          <p:cNvPr id="12" name="Footer Placeholder 4">
            <a:extLst>
              <a:ext uri="{FF2B5EF4-FFF2-40B4-BE49-F238E27FC236}">
                <a16:creationId xmlns:a16="http://schemas.microsoft.com/office/drawing/2014/main" id="{C8178CEC-2E24-45F9-86BC-D10BFAFED4A9}"/>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sp>
        <p:nvSpPr>
          <p:cNvPr id="13" name="Title 1">
            <a:extLst>
              <a:ext uri="{FF2B5EF4-FFF2-40B4-BE49-F238E27FC236}">
                <a16:creationId xmlns:a16="http://schemas.microsoft.com/office/drawing/2014/main" id="{19FDF7E3-5441-4E5C-8835-886C21C3AB43}"/>
              </a:ext>
            </a:extLst>
          </p:cNvPr>
          <p:cNvSpPr>
            <a:spLocks noGrp="1"/>
          </p:cNvSpPr>
          <p:nvPr>
            <p:ph type="title"/>
          </p:nvPr>
        </p:nvSpPr>
        <p:spPr bwMode="gray">
          <a:xfrm>
            <a:off x="903671" y="334636"/>
            <a:ext cx="10359406" cy="1325563"/>
          </a:xfrm>
          <a:prstGeom prst="rect">
            <a:avLst/>
          </a:prstGeom>
        </p:spPr>
        <p:txBody>
          <a:bodyPr>
            <a:normAutofit/>
          </a:bodyPr>
          <a:lstStyle>
            <a:lvl1pPr>
              <a:defRPr sz="3387"/>
            </a:lvl1pPr>
          </a:lstStyle>
          <a:p>
            <a:r>
              <a:rPr lang="en-US"/>
              <a:t>Click to edit Master title style</a:t>
            </a:r>
            <a:endParaRPr lang="en-GB"/>
          </a:p>
        </p:txBody>
      </p:sp>
      <p:pic>
        <p:nvPicPr>
          <p:cNvPr id="6" name="Graphic 5">
            <a:extLst>
              <a:ext uri="{FF2B5EF4-FFF2-40B4-BE49-F238E27FC236}">
                <a16:creationId xmlns:a16="http://schemas.microsoft.com/office/drawing/2014/main" id="{57A7FB7D-0CDD-4D5F-93EC-002CD61F0E3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3720"/>
          <a:stretch/>
        </p:blipFill>
        <p:spPr bwMode="gray">
          <a:xfrm>
            <a:off x="8644338" y="53"/>
            <a:ext cx="3184701" cy="1968300"/>
          </a:xfrm>
          <a:prstGeom prst="rect">
            <a:avLst/>
          </a:prstGeom>
        </p:spPr>
      </p:pic>
      <p:grpSp>
        <p:nvGrpSpPr>
          <p:cNvPr id="7" name="Group 6">
            <a:extLst>
              <a:ext uri="{FF2B5EF4-FFF2-40B4-BE49-F238E27FC236}">
                <a16:creationId xmlns:a16="http://schemas.microsoft.com/office/drawing/2014/main" id="{F39810E6-9F65-423C-827B-8CC80F0E3ACC}"/>
              </a:ext>
            </a:extLst>
          </p:cNvPr>
          <p:cNvGrpSpPr/>
          <p:nvPr userDrawn="1"/>
        </p:nvGrpSpPr>
        <p:grpSpPr bwMode="gray">
          <a:xfrm>
            <a:off x="7956158" y="530647"/>
            <a:ext cx="2702911" cy="533377"/>
            <a:chOff x="7517948" y="501370"/>
            <a:chExt cx="2554040" cy="504000"/>
          </a:xfrm>
        </p:grpSpPr>
        <p:grpSp>
          <p:nvGrpSpPr>
            <p:cNvPr id="8" name="Graphic 37">
              <a:extLst>
                <a:ext uri="{FF2B5EF4-FFF2-40B4-BE49-F238E27FC236}">
                  <a16:creationId xmlns:a16="http://schemas.microsoft.com/office/drawing/2014/main" id="{974E4C6E-D94A-4358-BC53-252CB4E01028}"/>
                </a:ext>
              </a:extLst>
            </p:cNvPr>
            <p:cNvGrpSpPr>
              <a:grpSpLocks noChangeAspect="1"/>
            </p:cNvGrpSpPr>
            <p:nvPr/>
          </p:nvGrpSpPr>
          <p:grpSpPr bwMode="gray">
            <a:xfrm>
              <a:off x="8202141" y="501370"/>
              <a:ext cx="504000" cy="504000"/>
              <a:chOff x="2596908" y="1139730"/>
              <a:chExt cx="674941" cy="674941"/>
            </a:xfrm>
          </p:grpSpPr>
          <p:sp>
            <p:nvSpPr>
              <p:cNvPr id="21" name="Freeform: Shape 21">
                <a:extLst>
                  <a:ext uri="{FF2B5EF4-FFF2-40B4-BE49-F238E27FC236}">
                    <a16:creationId xmlns:a16="http://schemas.microsoft.com/office/drawing/2014/main" id="{367664F1-C564-496C-96B4-585ED597C21D}"/>
                  </a:ext>
                </a:extLst>
              </p:cNvPr>
              <p:cNvSpPr/>
              <p:nvPr/>
            </p:nvSpPr>
            <p:spPr bwMode="gray">
              <a:xfrm>
                <a:off x="2596908" y="1139730"/>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F6A40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2" name="Freeform: Shape 22">
                <a:extLst>
                  <a:ext uri="{FF2B5EF4-FFF2-40B4-BE49-F238E27FC236}">
                    <a16:creationId xmlns:a16="http://schemas.microsoft.com/office/drawing/2014/main" id="{C0D4C43A-1813-49D8-A56B-9E7C517BC783}"/>
                  </a:ext>
                </a:extLst>
              </p:cNvPr>
              <p:cNvSpPr/>
              <p:nvPr/>
            </p:nvSpPr>
            <p:spPr bwMode="gray">
              <a:xfrm>
                <a:off x="2681850" y="1295750"/>
                <a:ext cx="505988" cy="348424"/>
              </a:xfrm>
              <a:custGeom>
                <a:avLst/>
                <a:gdLst>
                  <a:gd name="connsiteX0" fmla="*/ 227340 w 505988"/>
                  <a:gd name="connsiteY0" fmla="*/ 202718 h 348424"/>
                  <a:gd name="connsiteX1" fmla="*/ 208290 w 505988"/>
                  <a:gd name="connsiteY1" fmla="*/ 202718 h 348424"/>
                  <a:gd name="connsiteX2" fmla="*/ 208290 w 505988"/>
                  <a:gd name="connsiteY2" fmla="*/ 242914 h 348424"/>
                  <a:gd name="connsiteX3" fmla="*/ 227340 w 505988"/>
                  <a:gd name="connsiteY3" fmla="*/ 242914 h 348424"/>
                  <a:gd name="connsiteX4" fmla="*/ 227340 w 505988"/>
                  <a:gd name="connsiteY4" fmla="*/ 139663 h 348424"/>
                  <a:gd name="connsiteX5" fmla="*/ 208290 w 505988"/>
                  <a:gd name="connsiteY5" fmla="*/ 139663 h 348424"/>
                  <a:gd name="connsiteX6" fmla="*/ 208290 w 505988"/>
                  <a:gd name="connsiteY6" fmla="*/ 179858 h 348424"/>
                  <a:gd name="connsiteX7" fmla="*/ 227340 w 505988"/>
                  <a:gd name="connsiteY7" fmla="*/ 179858 h 348424"/>
                  <a:gd name="connsiteX8" fmla="*/ 192668 w 505988"/>
                  <a:gd name="connsiteY8" fmla="*/ 202718 h 348424"/>
                  <a:gd name="connsiteX9" fmla="*/ 173618 w 505988"/>
                  <a:gd name="connsiteY9" fmla="*/ 202718 h 348424"/>
                  <a:gd name="connsiteX10" fmla="*/ 173618 w 505988"/>
                  <a:gd name="connsiteY10" fmla="*/ 242914 h 348424"/>
                  <a:gd name="connsiteX11" fmla="*/ 192668 w 505988"/>
                  <a:gd name="connsiteY11" fmla="*/ 242914 h 348424"/>
                  <a:gd name="connsiteX12" fmla="*/ 192668 w 505988"/>
                  <a:gd name="connsiteY12" fmla="*/ 139663 h 348424"/>
                  <a:gd name="connsiteX13" fmla="*/ 173618 w 505988"/>
                  <a:gd name="connsiteY13" fmla="*/ 139663 h 348424"/>
                  <a:gd name="connsiteX14" fmla="*/ 173618 w 505988"/>
                  <a:gd name="connsiteY14" fmla="*/ 179858 h 348424"/>
                  <a:gd name="connsiteX15" fmla="*/ 192668 w 505988"/>
                  <a:gd name="connsiteY15" fmla="*/ 179858 h 348424"/>
                  <a:gd name="connsiteX16" fmla="*/ 157616 w 505988"/>
                  <a:gd name="connsiteY16" fmla="*/ 202718 h 348424"/>
                  <a:gd name="connsiteX17" fmla="*/ 138566 w 505988"/>
                  <a:gd name="connsiteY17" fmla="*/ 202718 h 348424"/>
                  <a:gd name="connsiteX18" fmla="*/ 138566 w 505988"/>
                  <a:gd name="connsiteY18" fmla="*/ 242914 h 348424"/>
                  <a:gd name="connsiteX19" fmla="*/ 157616 w 505988"/>
                  <a:gd name="connsiteY19" fmla="*/ 242914 h 348424"/>
                  <a:gd name="connsiteX20" fmla="*/ 157616 w 505988"/>
                  <a:gd name="connsiteY20" fmla="*/ 139663 h 348424"/>
                  <a:gd name="connsiteX21" fmla="*/ 138566 w 505988"/>
                  <a:gd name="connsiteY21" fmla="*/ 139663 h 348424"/>
                  <a:gd name="connsiteX22" fmla="*/ 138566 w 505988"/>
                  <a:gd name="connsiteY22" fmla="*/ 179858 h 348424"/>
                  <a:gd name="connsiteX23" fmla="*/ 157616 w 505988"/>
                  <a:gd name="connsiteY23" fmla="*/ 179858 h 348424"/>
                  <a:gd name="connsiteX24" fmla="*/ 322875 w 505988"/>
                  <a:gd name="connsiteY24" fmla="*/ 209671 h 348424"/>
                  <a:gd name="connsiteX25" fmla="*/ 303825 w 505988"/>
                  <a:gd name="connsiteY25" fmla="*/ 209671 h 348424"/>
                  <a:gd name="connsiteX26" fmla="*/ 303825 w 505988"/>
                  <a:gd name="connsiteY26" fmla="*/ 228721 h 348424"/>
                  <a:gd name="connsiteX27" fmla="*/ 322875 w 505988"/>
                  <a:gd name="connsiteY27" fmla="*/ 228721 h 348424"/>
                  <a:gd name="connsiteX28" fmla="*/ 296681 w 505988"/>
                  <a:gd name="connsiteY28" fmla="*/ 193860 h 348424"/>
                  <a:gd name="connsiteX29" fmla="*/ 364118 w 505988"/>
                  <a:gd name="connsiteY29" fmla="*/ 193860 h 348424"/>
                  <a:gd name="connsiteX30" fmla="*/ 364118 w 505988"/>
                  <a:gd name="connsiteY30" fmla="*/ 174810 h 348424"/>
                  <a:gd name="connsiteX31" fmla="*/ 295920 w 505988"/>
                  <a:gd name="connsiteY31" fmla="*/ 174810 h 348424"/>
                  <a:gd name="connsiteX32" fmla="*/ 331733 w 505988"/>
                  <a:gd name="connsiteY32" fmla="*/ 228912 h 348424"/>
                  <a:gd name="connsiteX33" fmla="*/ 385930 w 505988"/>
                  <a:gd name="connsiteY33" fmla="*/ 228912 h 348424"/>
                  <a:gd name="connsiteX34" fmla="*/ 385930 w 505988"/>
                  <a:gd name="connsiteY34" fmla="*/ 209862 h 348424"/>
                  <a:gd name="connsiteX35" fmla="*/ 331733 w 505988"/>
                  <a:gd name="connsiteY35" fmla="*/ 209862 h 348424"/>
                  <a:gd name="connsiteX36" fmla="*/ 471846 w 505988"/>
                  <a:gd name="connsiteY36" fmla="*/ 328829 h 348424"/>
                  <a:gd name="connsiteX37" fmla="*/ 413934 w 505988"/>
                  <a:gd name="connsiteY37" fmla="*/ 328829 h 348424"/>
                  <a:gd name="connsiteX38" fmla="*/ 413934 w 505988"/>
                  <a:gd name="connsiteY38" fmla="*/ 140425 h 348424"/>
                  <a:gd name="connsiteX39" fmla="*/ 392693 w 505988"/>
                  <a:gd name="connsiteY39" fmla="*/ 118422 h 348424"/>
                  <a:gd name="connsiteX40" fmla="*/ 392693 w 505988"/>
                  <a:gd name="connsiteY40" fmla="*/ 46508 h 348424"/>
                  <a:gd name="connsiteX41" fmla="*/ 471655 w 505988"/>
                  <a:gd name="connsiteY41" fmla="*/ 46508 h 348424"/>
                  <a:gd name="connsiteX42" fmla="*/ 392027 w 505988"/>
                  <a:gd name="connsiteY42" fmla="*/ 138329 h 348424"/>
                  <a:gd name="connsiteX43" fmla="*/ 394789 w 505988"/>
                  <a:gd name="connsiteY43" fmla="*/ 140901 h 348424"/>
                  <a:gd name="connsiteX44" fmla="*/ 394789 w 505988"/>
                  <a:gd name="connsiteY44" fmla="*/ 329306 h 348424"/>
                  <a:gd name="connsiteX45" fmla="*/ 287918 w 505988"/>
                  <a:gd name="connsiteY45" fmla="*/ 329306 h 348424"/>
                  <a:gd name="connsiteX46" fmla="*/ 287918 w 505988"/>
                  <a:gd name="connsiteY46" fmla="*/ 163666 h 348424"/>
                  <a:gd name="connsiteX47" fmla="*/ 391455 w 505988"/>
                  <a:gd name="connsiteY47" fmla="*/ 137948 h 348424"/>
                  <a:gd name="connsiteX48" fmla="*/ 243532 w 505988"/>
                  <a:gd name="connsiteY48" fmla="*/ 328829 h 348424"/>
                  <a:gd name="connsiteX49" fmla="*/ 122279 w 505988"/>
                  <a:gd name="connsiteY49" fmla="*/ 328829 h 348424"/>
                  <a:gd name="connsiteX50" fmla="*/ 122279 w 505988"/>
                  <a:gd name="connsiteY50" fmla="*/ 116803 h 348424"/>
                  <a:gd name="connsiteX51" fmla="*/ 242961 w 505988"/>
                  <a:gd name="connsiteY51" fmla="*/ 116803 h 348424"/>
                  <a:gd name="connsiteX52" fmla="*/ 229530 w 505988"/>
                  <a:gd name="connsiteY52" fmla="*/ 97658 h 348424"/>
                  <a:gd name="connsiteX53" fmla="*/ 136661 w 505988"/>
                  <a:gd name="connsiteY53" fmla="*/ 97658 h 348424"/>
                  <a:gd name="connsiteX54" fmla="*/ 136661 w 505988"/>
                  <a:gd name="connsiteY54" fmla="*/ 61272 h 348424"/>
                  <a:gd name="connsiteX55" fmla="*/ 229530 w 505988"/>
                  <a:gd name="connsiteY55" fmla="*/ 61272 h 348424"/>
                  <a:gd name="connsiteX56" fmla="*/ 208480 w 505988"/>
                  <a:gd name="connsiteY56" fmla="*/ 41555 h 348424"/>
                  <a:gd name="connsiteX57" fmla="*/ 157712 w 505988"/>
                  <a:gd name="connsiteY57" fmla="*/ 41555 h 348424"/>
                  <a:gd name="connsiteX58" fmla="*/ 157712 w 505988"/>
                  <a:gd name="connsiteY58" fmla="*/ 18791 h 348424"/>
                  <a:gd name="connsiteX59" fmla="*/ 208194 w 505988"/>
                  <a:gd name="connsiteY59" fmla="*/ 18791 h 348424"/>
                  <a:gd name="connsiteX60" fmla="*/ 60271 w 505988"/>
                  <a:gd name="connsiteY60" fmla="*/ 255010 h 348424"/>
                  <a:gd name="connsiteX61" fmla="*/ 60271 w 505988"/>
                  <a:gd name="connsiteY61" fmla="*/ 233579 h 348424"/>
                  <a:gd name="connsiteX62" fmla="*/ 41221 w 505988"/>
                  <a:gd name="connsiteY62" fmla="*/ 233579 h 348424"/>
                  <a:gd name="connsiteX63" fmla="*/ 41221 w 505988"/>
                  <a:gd name="connsiteY63" fmla="*/ 255010 h 348424"/>
                  <a:gd name="connsiteX64" fmla="*/ 18361 w 505988"/>
                  <a:gd name="connsiteY64" fmla="*/ 208052 h 348424"/>
                  <a:gd name="connsiteX65" fmla="*/ 50841 w 505988"/>
                  <a:gd name="connsiteY65" fmla="*/ 135376 h 348424"/>
                  <a:gd name="connsiteX66" fmla="*/ 83226 w 505988"/>
                  <a:gd name="connsiteY66" fmla="*/ 208052 h 348424"/>
                  <a:gd name="connsiteX67" fmla="*/ 60366 w 505988"/>
                  <a:gd name="connsiteY67" fmla="*/ 255010 h 348424"/>
                  <a:gd name="connsiteX68" fmla="*/ 505088 w 505988"/>
                  <a:gd name="connsiteY68" fmla="*/ 347975 h 348424"/>
                  <a:gd name="connsiteX69" fmla="*/ 505088 w 505988"/>
                  <a:gd name="connsiteY69" fmla="*/ 328925 h 348424"/>
                  <a:gd name="connsiteX70" fmla="*/ 491087 w 505988"/>
                  <a:gd name="connsiteY70" fmla="*/ 328925 h 348424"/>
                  <a:gd name="connsiteX71" fmla="*/ 491087 w 505988"/>
                  <a:gd name="connsiteY71" fmla="*/ 45556 h 348424"/>
                  <a:gd name="connsiteX72" fmla="*/ 473084 w 505988"/>
                  <a:gd name="connsiteY72" fmla="*/ 27553 h 348424"/>
                  <a:gd name="connsiteX73" fmla="*/ 391836 w 505988"/>
                  <a:gd name="connsiteY73" fmla="*/ 27553 h 348424"/>
                  <a:gd name="connsiteX74" fmla="*/ 373834 w 505988"/>
                  <a:gd name="connsiteY74" fmla="*/ 45556 h 348424"/>
                  <a:gd name="connsiteX75" fmla="*/ 373834 w 505988"/>
                  <a:gd name="connsiteY75" fmla="*/ 122613 h 348424"/>
                  <a:gd name="connsiteX76" fmla="*/ 279917 w 505988"/>
                  <a:gd name="connsiteY76" fmla="*/ 145854 h 348424"/>
                  <a:gd name="connsiteX77" fmla="*/ 268773 w 505988"/>
                  <a:gd name="connsiteY77" fmla="*/ 160523 h 348424"/>
                  <a:gd name="connsiteX78" fmla="*/ 268773 w 505988"/>
                  <a:gd name="connsiteY78" fmla="*/ 328829 h 348424"/>
                  <a:gd name="connsiteX79" fmla="*/ 262868 w 505988"/>
                  <a:gd name="connsiteY79" fmla="*/ 328829 h 348424"/>
                  <a:gd name="connsiteX80" fmla="*/ 262868 w 505988"/>
                  <a:gd name="connsiteY80" fmla="*/ 114517 h 348424"/>
                  <a:gd name="connsiteX81" fmla="*/ 248866 w 505988"/>
                  <a:gd name="connsiteY81" fmla="*/ 97943 h 348424"/>
                  <a:gd name="connsiteX82" fmla="*/ 248866 w 505988"/>
                  <a:gd name="connsiteY82" fmla="*/ 58700 h 348424"/>
                  <a:gd name="connsiteX83" fmla="*/ 231721 w 505988"/>
                  <a:gd name="connsiteY83" fmla="*/ 41555 h 348424"/>
                  <a:gd name="connsiteX84" fmla="*/ 227816 w 505988"/>
                  <a:gd name="connsiteY84" fmla="*/ 41555 h 348424"/>
                  <a:gd name="connsiteX85" fmla="*/ 227816 w 505988"/>
                  <a:gd name="connsiteY85" fmla="*/ 16504 h 348424"/>
                  <a:gd name="connsiteX86" fmla="*/ 210861 w 505988"/>
                  <a:gd name="connsiteY86" fmla="*/ -450 h 348424"/>
                  <a:gd name="connsiteX87" fmla="*/ 155521 w 505988"/>
                  <a:gd name="connsiteY87" fmla="*/ -450 h 348424"/>
                  <a:gd name="connsiteX88" fmla="*/ 138566 w 505988"/>
                  <a:gd name="connsiteY88" fmla="*/ 16504 h 348424"/>
                  <a:gd name="connsiteX89" fmla="*/ 138566 w 505988"/>
                  <a:gd name="connsiteY89" fmla="*/ 41555 h 348424"/>
                  <a:gd name="connsiteX90" fmla="*/ 134661 w 505988"/>
                  <a:gd name="connsiteY90" fmla="*/ 41555 h 348424"/>
                  <a:gd name="connsiteX91" fmla="*/ 117516 w 505988"/>
                  <a:gd name="connsiteY91" fmla="*/ 58700 h 348424"/>
                  <a:gd name="connsiteX92" fmla="*/ 117516 w 505988"/>
                  <a:gd name="connsiteY92" fmla="*/ 97943 h 348424"/>
                  <a:gd name="connsiteX93" fmla="*/ 103515 w 505988"/>
                  <a:gd name="connsiteY93" fmla="*/ 114517 h 348424"/>
                  <a:gd name="connsiteX94" fmla="*/ 103515 w 505988"/>
                  <a:gd name="connsiteY94" fmla="*/ 328829 h 348424"/>
                  <a:gd name="connsiteX95" fmla="*/ 60366 w 505988"/>
                  <a:gd name="connsiteY95" fmla="*/ 328829 h 348424"/>
                  <a:gd name="connsiteX96" fmla="*/ 60366 w 505988"/>
                  <a:gd name="connsiteY96" fmla="*/ 277299 h 348424"/>
                  <a:gd name="connsiteX97" fmla="*/ 102467 w 505988"/>
                  <a:gd name="connsiteY97" fmla="*/ 208052 h 348424"/>
                  <a:gd name="connsiteX98" fmla="*/ 57889 w 505988"/>
                  <a:gd name="connsiteY98" fmla="*/ 113945 h 348424"/>
                  <a:gd name="connsiteX99" fmla="*/ 50841 w 505988"/>
                  <a:gd name="connsiteY99" fmla="*/ 106230 h 348424"/>
                  <a:gd name="connsiteX100" fmla="*/ 43697 w 505988"/>
                  <a:gd name="connsiteY100" fmla="*/ 113945 h 348424"/>
                  <a:gd name="connsiteX101" fmla="*/ -880 w 505988"/>
                  <a:gd name="connsiteY101" fmla="*/ 208052 h 348424"/>
                  <a:gd name="connsiteX102" fmla="*/ 41221 w 505988"/>
                  <a:gd name="connsiteY102" fmla="*/ 277299 h 348424"/>
                  <a:gd name="connsiteX103" fmla="*/ 41221 w 505988"/>
                  <a:gd name="connsiteY103" fmla="*/ 328829 h 348424"/>
                  <a:gd name="connsiteX104" fmla="*/ 3121 w 505988"/>
                  <a:gd name="connsiteY104" fmla="*/ 328829 h 348424"/>
                  <a:gd name="connsiteX105" fmla="*/ 3121 w 505988"/>
                  <a:gd name="connsiteY105" fmla="*/ 347879 h 3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5988" h="348424">
                    <a:moveTo>
                      <a:pt x="227340" y="202718"/>
                    </a:moveTo>
                    <a:lnTo>
                      <a:pt x="208290" y="202718"/>
                    </a:lnTo>
                    <a:lnTo>
                      <a:pt x="208290" y="242914"/>
                    </a:lnTo>
                    <a:lnTo>
                      <a:pt x="227340" y="242914"/>
                    </a:lnTo>
                    <a:close/>
                    <a:moveTo>
                      <a:pt x="227340" y="139663"/>
                    </a:moveTo>
                    <a:lnTo>
                      <a:pt x="208290" y="139663"/>
                    </a:lnTo>
                    <a:lnTo>
                      <a:pt x="208290" y="179858"/>
                    </a:lnTo>
                    <a:lnTo>
                      <a:pt x="227340" y="179858"/>
                    </a:lnTo>
                    <a:close/>
                    <a:moveTo>
                      <a:pt x="192668" y="202718"/>
                    </a:moveTo>
                    <a:lnTo>
                      <a:pt x="173618" y="202718"/>
                    </a:lnTo>
                    <a:lnTo>
                      <a:pt x="173618" y="242914"/>
                    </a:lnTo>
                    <a:lnTo>
                      <a:pt x="192668" y="242914"/>
                    </a:lnTo>
                    <a:close/>
                    <a:moveTo>
                      <a:pt x="192668" y="139663"/>
                    </a:moveTo>
                    <a:lnTo>
                      <a:pt x="173618" y="139663"/>
                    </a:lnTo>
                    <a:lnTo>
                      <a:pt x="173618" y="179858"/>
                    </a:lnTo>
                    <a:lnTo>
                      <a:pt x="192668" y="179858"/>
                    </a:lnTo>
                    <a:close/>
                    <a:moveTo>
                      <a:pt x="157616" y="202718"/>
                    </a:moveTo>
                    <a:lnTo>
                      <a:pt x="138566" y="202718"/>
                    </a:lnTo>
                    <a:lnTo>
                      <a:pt x="138566" y="242914"/>
                    </a:lnTo>
                    <a:lnTo>
                      <a:pt x="157616" y="242914"/>
                    </a:lnTo>
                    <a:close/>
                    <a:moveTo>
                      <a:pt x="157616" y="139663"/>
                    </a:moveTo>
                    <a:lnTo>
                      <a:pt x="138566" y="139663"/>
                    </a:lnTo>
                    <a:lnTo>
                      <a:pt x="138566" y="179858"/>
                    </a:lnTo>
                    <a:lnTo>
                      <a:pt x="157616" y="179858"/>
                    </a:lnTo>
                    <a:close/>
                    <a:moveTo>
                      <a:pt x="322875" y="209671"/>
                    </a:moveTo>
                    <a:lnTo>
                      <a:pt x="303825" y="209671"/>
                    </a:lnTo>
                    <a:lnTo>
                      <a:pt x="303825" y="228721"/>
                    </a:lnTo>
                    <a:lnTo>
                      <a:pt x="322875" y="228721"/>
                    </a:lnTo>
                    <a:close/>
                    <a:moveTo>
                      <a:pt x="296681" y="193860"/>
                    </a:moveTo>
                    <a:lnTo>
                      <a:pt x="364118" y="193860"/>
                    </a:lnTo>
                    <a:lnTo>
                      <a:pt x="364118" y="174810"/>
                    </a:lnTo>
                    <a:lnTo>
                      <a:pt x="295920" y="174810"/>
                    </a:lnTo>
                    <a:close/>
                    <a:moveTo>
                      <a:pt x="331733" y="228912"/>
                    </a:moveTo>
                    <a:lnTo>
                      <a:pt x="385930" y="228912"/>
                    </a:lnTo>
                    <a:lnTo>
                      <a:pt x="385930" y="209862"/>
                    </a:lnTo>
                    <a:lnTo>
                      <a:pt x="331733" y="209862"/>
                    </a:lnTo>
                    <a:close/>
                    <a:moveTo>
                      <a:pt x="471846" y="328829"/>
                    </a:moveTo>
                    <a:lnTo>
                      <a:pt x="413934" y="328829"/>
                    </a:lnTo>
                    <a:lnTo>
                      <a:pt x="413934" y="140425"/>
                    </a:lnTo>
                    <a:cubicBezTo>
                      <a:pt x="414096" y="128500"/>
                      <a:pt x="404609" y="118679"/>
                      <a:pt x="392693" y="118422"/>
                    </a:cubicBezTo>
                    <a:lnTo>
                      <a:pt x="392693" y="46508"/>
                    </a:lnTo>
                    <a:lnTo>
                      <a:pt x="471655" y="46508"/>
                    </a:lnTo>
                    <a:close/>
                    <a:moveTo>
                      <a:pt x="392027" y="138329"/>
                    </a:moveTo>
                    <a:cubicBezTo>
                      <a:pt x="393465" y="138367"/>
                      <a:pt x="394646" y="139472"/>
                      <a:pt x="394789" y="140901"/>
                    </a:cubicBezTo>
                    <a:lnTo>
                      <a:pt x="394789" y="329306"/>
                    </a:lnTo>
                    <a:lnTo>
                      <a:pt x="287918" y="329306"/>
                    </a:lnTo>
                    <a:lnTo>
                      <a:pt x="287918" y="163666"/>
                    </a:lnTo>
                    <a:lnTo>
                      <a:pt x="391455" y="137948"/>
                    </a:lnTo>
                    <a:close/>
                    <a:moveTo>
                      <a:pt x="243532" y="328829"/>
                    </a:moveTo>
                    <a:lnTo>
                      <a:pt x="122279" y="328829"/>
                    </a:lnTo>
                    <a:lnTo>
                      <a:pt x="122279" y="116803"/>
                    </a:lnTo>
                    <a:lnTo>
                      <a:pt x="242961" y="116803"/>
                    </a:lnTo>
                    <a:close/>
                    <a:moveTo>
                      <a:pt x="229530" y="97658"/>
                    </a:moveTo>
                    <a:lnTo>
                      <a:pt x="136661" y="97658"/>
                    </a:lnTo>
                    <a:lnTo>
                      <a:pt x="136661" y="61272"/>
                    </a:lnTo>
                    <a:lnTo>
                      <a:pt x="229530" y="61272"/>
                    </a:lnTo>
                    <a:close/>
                    <a:moveTo>
                      <a:pt x="208480" y="41555"/>
                    </a:moveTo>
                    <a:lnTo>
                      <a:pt x="157712" y="41555"/>
                    </a:lnTo>
                    <a:lnTo>
                      <a:pt x="157712" y="18791"/>
                    </a:lnTo>
                    <a:lnTo>
                      <a:pt x="208194" y="18791"/>
                    </a:lnTo>
                    <a:close/>
                    <a:moveTo>
                      <a:pt x="60271" y="255010"/>
                    </a:moveTo>
                    <a:lnTo>
                      <a:pt x="60271" y="233579"/>
                    </a:lnTo>
                    <a:lnTo>
                      <a:pt x="41221" y="233579"/>
                    </a:lnTo>
                    <a:lnTo>
                      <a:pt x="41221" y="255010"/>
                    </a:lnTo>
                    <a:cubicBezTo>
                      <a:pt x="26257" y="244142"/>
                      <a:pt x="17685" y="226531"/>
                      <a:pt x="18361" y="208052"/>
                    </a:cubicBezTo>
                    <a:cubicBezTo>
                      <a:pt x="18361" y="180334"/>
                      <a:pt x="39602" y="149569"/>
                      <a:pt x="50841" y="135376"/>
                    </a:cubicBezTo>
                    <a:cubicBezTo>
                      <a:pt x="61986" y="149569"/>
                      <a:pt x="83226" y="180334"/>
                      <a:pt x="83226" y="208052"/>
                    </a:cubicBezTo>
                    <a:cubicBezTo>
                      <a:pt x="83902" y="226531"/>
                      <a:pt x="75330" y="244142"/>
                      <a:pt x="60366" y="255010"/>
                    </a:cubicBezTo>
                    <a:moveTo>
                      <a:pt x="505088" y="347975"/>
                    </a:moveTo>
                    <a:lnTo>
                      <a:pt x="505088" y="328925"/>
                    </a:lnTo>
                    <a:lnTo>
                      <a:pt x="491087" y="328925"/>
                    </a:lnTo>
                    <a:lnTo>
                      <a:pt x="491087" y="45556"/>
                    </a:lnTo>
                    <a:cubicBezTo>
                      <a:pt x="491087" y="35612"/>
                      <a:pt x="483029" y="27553"/>
                      <a:pt x="473084" y="27553"/>
                    </a:cubicBezTo>
                    <a:lnTo>
                      <a:pt x="391836" y="27553"/>
                    </a:lnTo>
                    <a:cubicBezTo>
                      <a:pt x="381892" y="27553"/>
                      <a:pt x="373834" y="35612"/>
                      <a:pt x="373834" y="45556"/>
                    </a:cubicBezTo>
                    <a:lnTo>
                      <a:pt x="373834" y="122613"/>
                    </a:lnTo>
                    <a:lnTo>
                      <a:pt x="279917" y="145854"/>
                    </a:lnTo>
                    <a:cubicBezTo>
                      <a:pt x="273355" y="147721"/>
                      <a:pt x="268811" y="153703"/>
                      <a:pt x="268773" y="160523"/>
                    </a:cubicBezTo>
                    <a:lnTo>
                      <a:pt x="268773" y="328829"/>
                    </a:lnTo>
                    <a:lnTo>
                      <a:pt x="262868" y="328829"/>
                    </a:lnTo>
                    <a:lnTo>
                      <a:pt x="262868" y="114517"/>
                    </a:lnTo>
                    <a:cubicBezTo>
                      <a:pt x="262887" y="106306"/>
                      <a:pt x="256962" y="99296"/>
                      <a:pt x="248866" y="97943"/>
                    </a:cubicBezTo>
                    <a:lnTo>
                      <a:pt x="248866" y="58700"/>
                    </a:lnTo>
                    <a:cubicBezTo>
                      <a:pt x="248818" y="49251"/>
                      <a:pt x="241170" y="41603"/>
                      <a:pt x="231721" y="41555"/>
                    </a:cubicBezTo>
                    <a:lnTo>
                      <a:pt x="227816" y="41555"/>
                    </a:lnTo>
                    <a:lnTo>
                      <a:pt x="227816" y="16504"/>
                    </a:lnTo>
                    <a:cubicBezTo>
                      <a:pt x="227816" y="7141"/>
                      <a:pt x="220224" y="-450"/>
                      <a:pt x="210861" y="-450"/>
                    </a:cubicBezTo>
                    <a:lnTo>
                      <a:pt x="155521" y="-450"/>
                    </a:lnTo>
                    <a:cubicBezTo>
                      <a:pt x="146158" y="-450"/>
                      <a:pt x="138566" y="7141"/>
                      <a:pt x="138566" y="16504"/>
                    </a:cubicBezTo>
                    <a:lnTo>
                      <a:pt x="138566" y="41555"/>
                    </a:lnTo>
                    <a:lnTo>
                      <a:pt x="134661" y="41555"/>
                    </a:lnTo>
                    <a:cubicBezTo>
                      <a:pt x="125213" y="41603"/>
                      <a:pt x="117564" y="49251"/>
                      <a:pt x="117516" y="58700"/>
                    </a:cubicBezTo>
                    <a:lnTo>
                      <a:pt x="117516" y="97943"/>
                    </a:lnTo>
                    <a:cubicBezTo>
                      <a:pt x="109420" y="99296"/>
                      <a:pt x="103495" y="106306"/>
                      <a:pt x="103515" y="114517"/>
                    </a:cubicBezTo>
                    <a:lnTo>
                      <a:pt x="103515" y="328829"/>
                    </a:lnTo>
                    <a:lnTo>
                      <a:pt x="60366" y="328829"/>
                    </a:lnTo>
                    <a:lnTo>
                      <a:pt x="60366" y="277299"/>
                    </a:lnTo>
                    <a:cubicBezTo>
                      <a:pt x="86712" y="264412"/>
                      <a:pt x="103143" y="237370"/>
                      <a:pt x="102467" y="208052"/>
                    </a:cubicBezTo>
                    <a:cubicBezTo>
                      <a:pt x="102467" y="162427"/>
                      <a:pt x="59699" y="115850"/>
                      <a:pt x="57889" y="113945"/>
                    </a:cubicBezTo>
                    <a:lnTo>
                      <a:pt x="50841" y="106230"/>
                    </a:lnTo>
                    <a:lnTo>
                      <a:pt x="43697" y="113945"/>
                    </a:lnTo>
                    <a:cubicBezTo>
                      <a:pt x="41887" y="115850"/>
                      <a:pt x="-880" y="162618"/>
                      <a:pt x="-880" y="208052"/>
                    </a:cubicBezTo>
                    <a:cubicBezTo>
                      <a:pt x="-1556" y="237370"/>
                      <a:pt x="14875" y="264412"/>
                      <a:pt x="41221" y="277299"/>
                    </a:cubicBezTo>
                    <a:lnTo>
                      <a:pt x="41221" y="328829"/>
                    </a:lnTo>
                    <a:lnTo>
                      <a:pt x="3121" y="328829"/>
                    </a:lnTo>
                    <a:lnTo>
                      <a:pt x="3121" y="347879"/>
                    </a:lnTo>
                    <a:close/>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9" name="Graphic 39">
              <a:extLst>
                <a:ext uri="{FF2B5EF4-FFF2-40B4-BE49-F238E27FC236}">
                  <a16:creationId xmlns:a16="http://schemas.microsoft.com/office/drawing/2014/main" id="{9D2EC9CD-BB68-41A8-826C-9835EAED3FB7}"/>
                </a:ext>
              </a:extLst>
            </p:cNvPr>
            <p:cNvGrpSpPr>
              <a:grpSpLocks noChangeAspect="1"/>
            </p:cNvGrpSpPr>
            <p:nvPr/>
          </p:nvGrpSpPr>
          <p:grpSpPr bwMode="gray">
            <a:xfrm>
              <a:off x="8884165" y="501370"/>
              <a:ext cx="504000" cy="504000"/>
              <a:chOff x="1778065" y="2013389"/>
              <a:chExt cx="674941" cy="674941"/>
            </a:xfrm>
          </p:grpSpPr>
          <p:sp>
            <p:nvSpPr>
              <p:cNvPr id="19" name="Freeform: Shape 19">
                <a:extLst>
                  <a:ext uri="{FF2B5EF4-FFF2-40B4-BE49-F238E27FC236}">
                    <a16:creationId xmlns:a16="http://schemas.microsoft.com/office/drawing/2014/main" id="{CB586E7A-4A7B-4B9F-8B87-1767B1288C00}"/>
                  </a:ext>
                </a:extLst>
              </p:cNvPr>
              <p:cNvSpPr/>
              <p:nvPr/>
            </p:nvSpPr>
            <p:spPr bwMode="gray">
              <a:xfrm>
                <a:off x="1778065" y="2013389"/>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8C5FA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0" name="Freeform: Shape 20">
                <a:extLst>
                  <a:ext uri="{FF2B5EF4-FFF2-40B4-BE49-F238E27FC236}">
                    <a16:creationId xmlns:a16="http://schemas.microsoft.com/office/drawing/2014/main" id="{4333C7ED-24FB-4AFA-ADDA-EAEA707E1BE6}"/>
                  </a:ext>
                </a:extLst>
              </p:cNvPr>
              <p:cNvSpPr/>
              <p:nvPr/>
            </p:nvSpPr>
            <p:spPr bwMode="gray">
              <a:xfrm>
                <a:off x="1925952" y="2107401"/>
                <a:ext cx="363432" cy="485872"/>
              </a:xfrm>
              <a:custGeom>
                <a:avLst/>
                <a:gdLst>
                  <a:gd name="connsiteX0" fmla="*/ 34473 w 363432"/>
                  <a:gd name="connsiteY0" fmla="*/ 386551 h 485872"/>
                  <a:gd name="connsiteX1" fmla="*/ 46666 w 363432"/>
                  <a:gd name="connsiteY1" fmla="*/ 396076 h 485872"/>
                  <a:gd name="connsiteX2" fmla="*/ 53333 w 363432"/>
                  <a:gd name="connsiteY2" fmla="*/ 394075 h 485872"/>
                  <a:gd name="connsiteX3" fmla="*/ 59048 w 363432"/>
                  <a:gd name="connsiteY3" fmla="*/ 380169 h 485872"/>
                  <a:gd name="connsiteX4" fmla="*/ 43798 w 363432"/>
                  <a:gd name="connsiteY4" fmla="*/ 370768 h 485872"/>
                  <a:gd name="connsiteX5" fmla="*/ 39998 w 363432"/>
                  <a:gd name="connsiteY5" fmla="*/ 372358 h 485872"/>
                  <a:gd name="connsiteX6" fmla="*/ 34187 w 363432"/>
                  <a:gd name="connsiteY6" fmla="*/ 386265 h 485872"/>
                  <a:gd name="connsiteX7" fmla="*/ 228593 w 363432"/>
                  <a:gd name="connsiteY7" fmla="*/ 329686 h 485872"/>
                  <a:gd name="connsiteX8" fmla="*/ 212781 w 363432"/>
                  <a:gd name="connsiteY8" fmla="*/ 313875 h 485872"/>
                  <a:gd name="connsiteX9" fmla="*/ 196970 w 363432"/>
                  <a:gd name="connsiteY9" fmla="*/ 329686 h 485872"/>
                  <a:gd name="connsiteX10" fmla="*/ 212781 w 363432"/>
                  <a:gd name="connsiteY10" fmla="*/ 345498 h 485872"/>
                  <a:gd name="connsiteX11" fmla="*/ 228593 w 363432"/>
                  <a:gd name="connsiteY11" fmla="*/ 329877 h 485872"/>
                  <a:gd name="connsiteX12" fmla="*/ 228593 w 363432"/>
                  <a:gd name="connsiteY12" fmla="*/ 329686 h 485872"/>
                  <a:gd name="connsiteX13" fmla="*/ 219068 w 363432"/>
                  <a:gd name="connsiteY13" fmla="*/ 183573 h 485872"/>
                  <a:gd name="connsiteX14" fmla="*/ 237356 w 363432"/>
                  <a:gd name="connsiteY14" fmla="*/ 183573 h 485872"/>
                  <a:gd name="connsiteX15" fmla="*/ 237356 w 363432"/>
                  <a:gd name="connsiteY15" fmla="*/ 195860 h 485872"/>
                  <a:gd name="connsiteX16" fmla="*/ 267264 w 363432"/>
                  <a:gd name="connsiteY16" fmla="*/ 195860 h 485872"/>
                  <a:gd name="connsiteX17" fmla="*/ 267264 w 363432"/>
                  <a:gd name="connsiteY17" fmla="*/ 180430 h 485872"/>
                  <a:gd name="connsiteX18" fmla="*/ 253453 w 363432"/>
                  <a:gd name="connsiteY18" fmla="*/ 180430 h 485872"/>
                  <a:gd name="connsiteX19" fmla="*/ 253453 w 363432"/>
                  <a:gd name="connsiteY19" fmla="*/ 168142 h 485872"/>
                  <a:gd name="connsiteX20" fmla="*/ 219068 w 363432"/>
                  <a:gd name="connsiteY20" fmla="*/ 168142 h 485872"/>
                  <a:gd name="connsiteX21" fmla="*/ 220020 w 363432"/>
                  <a:gd name="connsiteY21" fmla="*/ 208147 h 485872"/>
                  <a:gd name="connsiteX22" fmla="*/ 199446 w 363432"/>
                  <a:gd name="connsiteY22" fmla="*/ 208147 h 485872"/>
                  <a:gd name="connsiteX23" fmla="*/ 199446 w 363432"/>
                  <a:gd name="connsiteY23" fmla="*/ 239389 h 485872"/>
                  <a:gd name="connsiteX24" fmla="*/ 215544 w 363432"/>
                  <a:gd name="connsiteY24" fmla="*/ 239389 h 485872"/>
                  <a:gd name="connsiteX25" fmla="*/ 215544 w 363432"/>
                  <a:gd name="connsiteY25" fmla="*/ 224245 h 485872"/>
                  <a:gd name="connsiteX26" fmla="*/ 236117 w 363432"/>
                  <a:gd name="connsiteY26" fmla="*/ 224245 h 485872"/>
                  <a:gd name="connsiteX27" fmla="*/ 236117 w 363432"/>
                  <a:gd name="connsiteY27" fmla="*/ 196908 h 485872"/>
                  <a:gd name="connsiteX28" fmla="*/ 220020 w 363432"/>
                  <a:gd name="connsiteY28" fmla="*/ 196908 h 485872"/>
                  <a:gd name="connsiteX29" fmla="*/ 175919 w 363432"/>
                  <a:gd name="connsiteY29" fmla="*/ 220720 h 485872"/>
                  <a:gd name="connsiteX30" fmla="*/ 165156 w 363432"/>
                  <a:gd name="connsiteY30" fmla="*/ 220720 h 485872"/>
                  <a:gd name="connsiteX31" fmla="*/ 165156 w 363432"/>
                  <a:gd name="connsiteY31" fmla="*/ 209862 h 485872"/>
                  <a:gd name="connsiteX32" fmla="*/ 175919 w 363432"/>
                  <a:gd name="connsiteY32" fmla="*/ 209862 h 485872"/>
                  <a:gd name="connsiteX33" fmla="*/ 192017 w 363432"/>
                  <a:gd name="connsiteY33" fmla="*/ 193669 h 485872"/>
                  <a:gd name="connsiteX34" fmla="*/ 149059 w 363432"/>
                  <a:gd name="connsiteY34" fmla="*/ 193669 h 485872"/>
                  <a:gd name="connsiteX35" fmla="*/ 149059 w 363432"/>
                  <a:gd name="connsiteY35" fmla="*/ 237580 h 485872"/>
                  <a:gd name="connsiteX36" fmla="*/ 192017 w 363432"/>
                  <a:gd name="connsiteY36" fmla="*/ 237580 h 485872"/>
                  <a:gd name="connsiteX37" fmla="*/ 147916 w 363432"/>
                  <a:gd name="connsiteY37" fmla="*/ 185097 h 485872"/>
                  <a:gd name="connsiteX38" fmla="*/ 165823 w 363432"/>
                  <a:gd name="connsiteY38" fmla="*/ 185097 h 485872"/>
                  <a:gd name="connsiteX39" fmla="*/ 165823 w 363432"/>
                  <a:gd name="connsiteY39" fmla="*/ 168999 h 485872"/>
                  <a:gd name="connsiteX40" fmla="*/ 148773 w 363432"/>
                  <a:gd name="connsiteY40" fmla="*/ 168999 h 485872"/>
                  <a:gd name="connsiteX41" fmla="*/ 119341 w 363432"/>
                  <a:gd name="connsiteY41" fmla="*/ 233293 h 485872"/>
                  <a:gd name="connsiteX42" fmla="*/ 119341 w 363432"/>
                  <a:gd name="connsiteY42" fmla="*/ 258439 h 485872"/>
                  <a:gd name="connsiteX43" fmla="*/ 127818 w 363432"/>
                  <a:gd name="connsiteY43" fmla="*/ 266916 h 485872"/>
                  <a:gd name="connsiteX44" fmla="*/ 127914 w 363432"/>
                  <a:gd name="connsiteY44" fmla="*/ 266916 h 485872"/>
                  <a:gd name="connsiteX45" fmla="*/ 152964 w 363432"/>
                  <a:gd name="connsiteY45" fmla="*/ 266916 h 485872"/>
                  <a:gd name="connsiteX46" fmla="*/ 162394 w 363432"/>
                  <a:gd name="connsiteY46" fmla="*/ 259297 h 485872"/>
                  <a:gd name="connsiteX47" fmla="*/ 154765 w 363432"/>
                  <a:gd name="connsiteY47" fmla="*/ 249867 h 485872"/>
                  <a:gd name="connsiteX48" fmla="*/ 152964 w 363432"/>
                  <a:gd name="connsiteY48" fmla="*/ 249867 h 485872"/>
                  <a:gd name="connsiteX49" fmla="*/ 136486 w 363432"/>
                  <a:gd name="connsiteY49" fmla="*/ 249867 h 485872"/>
                  <a:gd name="connsiteX50" fmla="*/ 136486 w 363432"/>
                  <a:gd name="connsiteY50" fmla="*/ 233293 h 485872"/>
                  <a:gd name="connsiteX51" fmla="*/ 127914 w 363432"/>
                  <a:gd name="connsiteY51" fmla="*/ 224721 h 485872"/>
                  <a:gd name="connsiteX52" fmla="*/ 119341 w 363432"/>
                  <a:gd name="connsiteY52" fmla="*/ 233293 h 485872"/>
                  <a:gd name="connsiteX53" fmla="*/ 159060 w 363432"/>
                  <a:gd name="connsiteY53" fmla="*/ 103753 h 485872"/>
                  <a:gd name="connsiteX54" fmla="*/ 161156 w 363432"/>
                  <a:gd name="connsiteY54" fmla="*/ 97943 h 485872"/>
                  <a:gd name="connsiteX55" fmla="*/ 153164 w 363432"/>
                  <a:gd name="connsiteY55" fmla="*/ 89371 h 485872"/>
                  <a:gd name="connsiteX56" fmla="*/ 152678 w 363432"/>
                  <a:gd name="connsiteY56" fmla="*/ 89371 h 485872"/>
                  <a:gd name="connsiteX57" fmla="*/ 127914 w 363432"/>
                  <a:gd name="connsiteY57" fmla="*/ 89371 h 485872"/>
                  <a:gd name="connsiteX58" fmla="*/ 119341 w 363432"/>
                  <a:gd name="connsiteY58" fmla="*/ 97943 h 485872"/>
                  <a:gd name="connsiteX59" fmla="*/ 119341 w 363432"/>
                  <a:gd name="connsiteY59" fmla="*/ 122422 h 485872"/>
                  <a:gd name="connsiteX60" fmla="*/ 127914 w 363432"/>
                  <a:gd name="connsiteY60" fmla="*/ 130995 h 485872"/>
                  <a:gd name="connsiteX61" fmla="*/ 136486 w 363432"/>
                  <a:gd name="connsiteY61" fmla="*/ 122422 h 485872"/>
                  <a:gd name="connsiteX62" fmla="*/ 136486 w 363432"/>
                  <a:gd name="connsiteY62" fmla="*/ 106515 h 485872"/>
                  <a:gd name="connsiteX63" fmla="*/ 152678 w 363432"/>
                  <a:gd name="connsiteY63" fmla="*/ 106515 h 485872"/>
                  <a:gd name="connsiteX64" fmla="*/ 159060 w 363432"/>
                  <a:gd name="connsiteY64" fmla="*/ 103753 h 485872"/>
                  <a:gd name="connsiteX65" fmla="*/ 164966 w 363432"/>
                  <a:gd name="connsiteY65" fmla="*/ 135376 h 485872"/>
                  <a:gd name="connsiteX66" fmla="*/ 175729 w 363432"/>
                  <a:gd name="connsiteY66" fmla="*/ 135376 h 485872"/>
                  <a:gd name="connsiteX67" fmla="*/ 175729 w 363432"/>
                  <a:gd name="connsiteY67" fmla="*/ 146235 h 485872"/>
                  <a:gd name="connsiteX68" fmla="*/ 164966 w 363432"/>
                  <a:gd name="connsiteY68" fmla="*/ 146235 h 485872"/>
                  <a:gd name="connsiteX69" fmla="*/ 148869 w 363432"/>
                  <a:gd name="connsiteY69" fmla="*/ 162332 h 485872"/>
                  <a:gd name="connsiteX70" fmla="*/ 191826 w 363432"/>
                  <a:gd name="connsiteY70" fmla="*/ 162332 h 485872"/>
                  <a:gd name="connsiteX71" fmla="*/ 191826 w 363432"/>
                  <a:gd name="connsiteY71" fmla="*/ 119279 h 485872"/>
                  <a:gd name="connsiteX72" fmla="*/ 148869 w 363432"/>
                  <a:gd name="connsiteY72" fmla="*/ 119279 h 485872"/>
                  <a:gd name="connsiteX73" fmla="*/ 213258 w 363432"/>
                  <a:gd name="connsiteY73" fmla="*/ 154617 h 485872"/>
                  <a:gd name="connsiteX74" fmla="*/ 227355 w 363432"/>
                  <a:gd name="connsiteY74" fmla="*/ 154617 h 485872"/>
                  <a:gd name="connsiteX75" fmla="*/ 227355 w 363432"/>
                  <a:gd name="connsiteY75" fmla="*/ 118517 h 485872"/>
                  <a:gd name="connsiteX76" fmla="*/ 211257 w 363432"/>
                  <a:gd name="connsiteY76" fmla="*/ 118517 h 485872"/>
                  <a:gd name="connsiteX77" fmla="*/ 211257 w 363432"/>
                  <a:gd name="connsiteY77" fmla="*/ 138520 h 485872"/>
                  <a:gd name="connsiteX78" fmla="*/ 197160 w 363432"/>
                  <a:gd name="connsiteY78" fmla="*/ 138520 h 485872"/>
                  <a:gd name="connsiteX79" fmla="*/ 197160 w 363432"/>
                  <a:gd name="connsiteY79" fmla="*/ 169285 h 485872"/>
                  <a:gd name="connsiteX80" fmla="*/ 180777 w 363432"/>
                  <a:gd name="connsiteY80" fmla="*/ 169285 h 485872"/>
                  <a:gd name="connsiteX81" fmla="*/ 180777 w 363432"/>
                  <a:gd name="connsiteY81" fmla="*/ 185382 h 485872"/>
                  <a:gd name="connsiteX82" fmla="*/ 213258 w 363432"/>
                  <a:gd name="connsiteY82" fmla="*/ 185382 h 485872"/>
                  <a:gd name="connsiteX83" fmla="*/ 260025 w 363432"/>
                  <a:gd name="connsiteY83" fmla="*/ 146235 h 485872"/>
                  <a:gd name="connsiteX84" fmla="*/ 249262 w 363432"/>
                  <a:gd name="connsiteY84" fmla="*/ 146235 h 485872"/>
                  <a:gd name="connsiteX85" fmla="*/ 249262 w 363432"/>
                  <a:gd name="connsiteY85" fmla="*/ 135662 h 485872"/>
                  <a:gd name="connsiteX86" fmla="*/ 260025 w 363432"/>
                  <a:gd name="connsiteY86" fmla="*/ 135662 h 485872"/>
                  <a:gd name="connsiteX87" fmla="*/ 276122 w 363432"/>
                  <a:gd name="connsiteY87" fmla="*/ 119279 h 485872"/>
                  <a:gd name="connsiteX88" fmla="*/ 233165 w 363432"/>
                  <a:gd name="connsiteY88" fmla="*/ 119279 h 485872"/>
                  <a:gd name="connsiteX89" fmla="*/ 233165 w 363432"/>
                  <a:gd name="connsiteY89" fmla="*/ 162332 h 485872"/>
                  <a:gd name="connsiteX90" fmla="*/ 276122 w 363432"/>
                  <a:gd name="connsiteY90" fmla="*/ 162332 h 485872"/>
                  <a:gd name="connsiteX91" fmla="*/ 296887 w 363432"/>
                  <a:gd name="connsiteY91" fmla="*/ 121184 h 485872"/>
                  <a:gd name="connsiteX92" fmla="*/ 296887 w 363432"/>
                  <a:gd name="connsiteY92" fmla="*/ 97943 h 485872"/>
                  <a:gd name="connsiteX93" fmla="*/ 288315 w 363432"/>
                  <a:gd name="connsiteY93" fmla="*/ 89371 h 485872"/>
                  <a:gd name="connsiteX94" fmla="*/ 265741 w 363432"/>
                  <a:gd name="connsiteY94" fmla="*/ 89371 h 485872"/>
                  <a:gd name="connsiteX95" fmla="*/ 257263 w 363432"/>
                  <a:gd name="connsiteY95" fmla="*/ 97848 h 485872"/>
                  <a:gd name="connsiteX96" fmla="*/ 257263 w 363432"/>
                  <a:gd name="connsiteY96" fmla="*/ 97943 h 485872"/>
                  <a:gd name="connsiteX97" fmla="*/ 265255 w 363432"/>
                  <a:gd name="connsiteY97" fmla="*/ 106515 h 485872"/>
                  <a:gd name="connsiteX98" fmla="*/ 265741 w 363432"/>
                  <a:gd name="connsiteY98" fmla="*/ 106515 h 485872"/>
                  <a:gd name="connsiteX99" fmla="*/ 279837 w 363432"/>
                  <a:gd name="connsiteY99" fmla="*/ 106515 h 485872"/>
                  <a:gd name="connsiteX100" fmla="*/ 279837 w 363432"/>
                  <a:gd name="connsiteY100" fmla="*/ 121184 h 485872"/>
                  <a:gd name="connsiteX101" fmla="*/ 289267 w 363432"/>
                  <a:gd name="connsiteY101" fmla="*/ 128804 h 485872"/>
                  <a:gd name="connsiteX102" fmla="*/ 296887 w 363432"/>
                  <a:gd name="connsiteY102" fmla="*/ 121184 h 485872"/>
                  <a:gd name="connsiteX103" fmla="*/ 344512 w 363432"/>
                  <a:gd name="connsiteY103" fmla="*/ 77940 h 485872"/>
                  <a:gd name="connsiteX104" fmla="*/ 339654 w 363432"/>
                  <a:gd name="connsiteY104" fmla="*/ 84894 h 485872"/>
                  <a:gd name="connsiteX105" fmla="*/ 321176 w 363432"/>
                  <a:gd name="connsiteY105" fmla="*/ 96610 h 485872"/>
                  <a:gd name="connsiteX106" fmla="*/ 321176 w 363432"/>
                  <a:gd name="connsiteY106" fmla="*/ 70416 h 485872"/>
                  <a:gd name="connsiteX107" fmla="*/ 327843 w 363432"/>
                  <a:gd name="connsiteY107" fmla="*/ 66130 h 485872"/>
                  <a:gd name="connsiteX108" fmla="*/ 343084 w 363432"/>
                  <a:gd name="connsiteY108" fmla="*/ 69558 h 485872"/>
                  <a:gd name="connsiteX109" fmla="*/ 344512 w 363432"/>
                  <a:gd name="connsiteY109" fmla="*/ 77940 h 485872"/>
                  <a:gd name="connsiteX110" fmla="*/ 326224 w 363432"/>
                  <a:gd name="connsiteY110" fmla="*/ 143758 h 485872"/>
                  <a:gd name="connsiteX111" fmla="*/ 331844 w 363432"/>
                  <a:gd name="connsiteY111" fmla="*/ 142139 h 485872"/>
                  <a:gd name="connsiteX112" fmla="*/ 334225 w 363432"/>
                  <a:gd name="connsiteY112" fmla="*/ 142139 h 485872"/>
                  <a:gd name="connsiteX113" fmla="*/ 342026 w 363432"/>
                  <a:gd name="connsiteY113" fmla="*/ 154893 h 485872"/>
                  <a:gd name="connsiteX114" fmla="*/ 337654 w 363432"/>
                  <a:gd name="connsiteY114" fmla="*/ 161189 h 485872"/>
                  <a:gd name="connsiteX115" fmla="*/ 328129 w 363432"/>
                  <a:gd name="connsiteY115" fmla="*/ 167571 h 485872"/>
                  <a:gd name="connsiteX116" fmla="*/ 311556 w 363432"/>
                  <a:gd name="connsiteY116" fmla="*/ 176238 h 485872"/>
                  <a:gd name="connsiteX117" fmla="*/ 309079 w 363432"/>
                  <a:gd name="connsiteY117" fmla="*/ 176238 h 485872"/>
                  <a:gd name="connsiteX118" fmla="*/ 300945 w 363432"/>
                  <a:gd name="connsiteY118" fmla="*/ 163856 h 485872"/>
                  <a:gd name="connsiteX119" fmla="*/ 300983 w 363432"/>
                  <a:gd name="connsiteY119" fmla="*/ 163665 h 485872"/>
                  <a:gd name="connsiteX120" fmla="*/ 316604 w 363432"/>
                  <a:gd name="connsiteY120" fmla="*/ 149949 h 485872"/>
                  <a:gd name="connsiteX121" fmla="*/ 326700 w 363432"/>
                  <a:gd name="connsiteY121" fmla="*/ 143568 h 485872"/>
                  <a:gd name="connsiteX122" fmla="*/ 304602 w 363432"/>
                  <a:gd name="connsiteY122" fmla="*/ 137377 h 485872"/>
                  <a:gd name="connsiteX123" fmla="*/ 296506 w 363432"/>
                  <a:gd name="connsiteY123" fmla="*/ 142520 h 485872"/>
                  <a:gd name="connsiteX124" fmla="*/ 284124 w 363432"/>
                  <a:gd name="connsiteY124" fmla="*/ 171095 h 485872"/>
                  <a:gd name="connsiteX125" fmla="*/ 293649 w 363432"/>
                  <a:gd name="connsiteY125" fmla="*/ 187478 h 485872"/>
                  <a:gd name="connsiteX126" fmla="*/ 293649 w 363432"/>
                  <a:gd name="connsiteY126" fmla="*/ 187478 h 485872"/>
                  <a:gd name="connsiteX127" fmla="*/ 275170 w 363432"/>
                  <a:gd name="connsiteY127" fmla="*/ 207671 h 485872"/>
                  <a:gd name="connsiteX128" fmla="*/ 259740 w 363432"/>
                  <a:gd name="connsiteY128" fmla="*/ 207671 h 485872"/>
                  <a:gd name="connsiteX129" fmla="*/ 259740 w 363432"/>
                  <a:gd name="connsiteY129" fmla="*/ 221006 h 485872"/>
                  <a:gd name="connsiteX130" fmla="*/ 244976 w 363432"/>
                  <a:gd name="connsiteY130" fmla="*/ 221006 h 485872"/>
                  <a:gd name="connsiteX131" fmla="*/ 244976 w 363432"/>
                  <a:gd name="connsiteY131" fmla="*/ 237580 h 485872"/>
                  <a:gd name="connsiteX132" fmla="*/ 275837 w 363432"/>
                  <a:gd name="connsiteY132" fmla="*/ 237580 h 485872"/>
                  <a:gd name="connsiteX133" fmla="*/ 275837 w 363432"/>
                  <a:gd name="connsiteY133" fmla="*/ 222911 h 485872"/>
                  <a:gd name="connsiteX134" fmla="*/ 290981 w 363432"/>
                  <a:gd name="connsiteY134" fmla="*/ 239485 h 485872"/>
                  <a:gd name="connsiteX135" fmla="*/ 285647 w 363432"/>
                  <a:gd name="connsiteY135" fmla="*/ 250438 h 485872"/>
                  <a:gd name="connsiteX136" fmla="*/ 266597 w 363432"/>
                  <a:gd name="connsiteY136" fmla="*/ 250438 h 485872"/>
                  <a:gd name="connsiteX137" fmla="*/ 260216 w 363432"/>
                  <a:gd name="connsiteY137" fmla="*/ 253201 h 485872"/>
                  <a:gd name="connsiteX138" fmla="*/ 258120 w 363432"/>
                  <a:gd name="connsiteY138" fmla="*/ 259011 h 485872"/>
                  <a:gd name="connsiteX139" fmla="*/ 266017 w 363432"/>
                  <a:gd name="connsiteY139" fmla="*/ 267488 h 485872"/>
                  <a:gd name="connsiteX140" fmla="*/ 266597 w 363432"/>
                  <a:gd name="connsiteY140" fmla="*/ 267488 h 485872"/>
                  <a:gd name="connsiteX141" fmla="*/ 287648 w 363432"/>
                  <a:gd name="connsiteY141" fmla="*/ 267488 h 485872"/>
                  <a:gd name="connsiteX142" fmla="*/ 304602 w 363432"/>
                  <a:gd name="connsiteY142" fmla="*/ 282061 h 485872"/>
                  <a:gd name="connsiteX143" fmla="*/ 304602 w 363432"/>
                  <a:gd name="connsiteY143" fmla="*/ 291586 h 485872"/>
                  <a:gd name="connsiteX144" fmla="*/ 115055 w 363432"/>
                  <a:gd name="connsiteY144" fmla="*/ 291586 h 485872"/>
                  <a:gd name="connsiteX145" fmla="*/ 115055 w 363432"/>
                  <a:gd name="connsiteY145" fmla="*/ 52318 h 485872"/>
                  <a:gd name="connsiteX146" fmla="*/ 304888 w 363432"/>
                  <a:gd name="connsiteY146" fmla="*/ 52318 h 485872"/>
                  <a:gd name="connsiteX147" fmla="*/ 304888 w 363432"/>
                  <a:gd name="connsiteY147" fmla="*/ 66130 h 485872"/>
                  <a:gd name="connsiteX148" fmla="*/ 304888 w 363432"/>
                  <a:gd name="connsiteY148" fmla="*/ 91466 h 485872"/>
                  <a:gd name="connsiteX149" fmla="*/ 304888 w 363432"/>
                  <a:gd name="connsiteY149" fmla="*/ 110516 h 485872"/>
                  <a:gd name="connsiteX150" fmla="*/ 304031 w 363432"/>
                  <a:gd name="connsiteY150" fmla="*/ 34697 h 485872"/>
                  <a:gd name="connsiteX151" fmla="*/ 115626 w 363432"/>
                  <a:gd name="connsiteY151" fmla="*/ 34697 h 485872"/>
                  <a:gd name="connsiteX152" fmla="*/ 137819 w 363432"/>
                  <a:gd name="connsiteY152" fmla="*/ 16885 h 485872"/>
                  <a:gd name="connsiteX153" fmla="*/ 282123 w 363432"/>
                  <a:gd name="connsiteY153" fmla="*/ 16885 h 485872"/>
                  <a:gd name="connsiteX154" fmla="*/ 304412 w 363432"/>
                  <a:gd name="connsiteY154" fmla="*/ 34697 h 485872"/>
                  <a:gd name="connsiteX155" fmla="*/ 115150 w 363432"/>
                  <a:gd name="connsiteY155" fmla="*/ 307779 h 485872"/>
                  <a:gd name="connsiteX156" fmla="*/ 304984 w 363432"/>
                  <a:gd name="connsiteY156" fmla="*/ 307779 h 485872"/>
                  <a:gd name="connsiteX157" fmla="*/ 304984 w 363432"/>
                  <a:gd name="connsiteY157" fmla="*/ 333401 h 485872"/>
                  <a:gd name="connsiteX158" fmla="*/ 282123 w 363432"/>
                  <a:gd name="connsiteY158" fmla="*/ 356166 h 485872"/>
                  <a:gd name="connsiteX159" fmla="*/ 137819 w 363432"/>
                  <a:gd name="connsiteY159" fmla="*/ 356166 h 485872"/>
                  <a:gd name="connsiteX160" fmla="*/ 115055 w 363432"/>
                  <a:gd name="connsiteY160" fmla="*/ 333401 h 485872"/>
                  <a:gd name="connsiteX161" fmla="*/ 303364 w 363432"/>
                  <a:gd name="connsiteY161" fmla="*/ 259297 h 485872"/>
                  <a:gd name="connsiteX162" fmla="*/ 305269 w 363432"/>
                  <a:gd name="connsiteY162" fmla="*/ 248629 h 485872"/>
                  <a:gd name="connsiteX163" fmla="*/ 317747 w 363432"/>
                  <a:gd name="connsiteY163" fmla="*/ 245390 h 485872"/>
                  <a:gd name="connsiteX164" fmla="*/ 321366 w 363432"/>
                  <a:gd name="connsiteY164" fmla="*/ 245390 h 485872"/>
                  <a:gd name="connsiteX165" fmla="*/ 328510 w 363432"/>
                  <a:gd name="connsiteY165" fmla="*/ 248152 h 485872"/>
                  <a:gd name="connsiteX166" fmla="*/ 331558 w 363432"/>
                  <a:gd name="connsiteY166" fmla="*/ 255105 h 485872"/>
                  <a:gd name="connsiteX167" fmla="*/ 322719 w 363432"/>
                  <a:gd name="connsiteY167" fmla="*/ 265278 h 485872"/>
                  <a:gd name="connsiteX168" fmla="*/ 322033 w 363432"/>
                  <a:gd name="connsiteY168" fmla="*/ 265297 h 485872"/>
                  <a:gd name="connsiteX169" fmla="*/ 312508 w 363432"/>
                  <a:gd name="connsiteY169" fmla="*/ 265297 h 485872"/>
                  <a:gd name="connsiteX170" fmla="*/ 302983 w 363432"/>
                  <a:gd name="connsiteY170" fmla="*/ 259201 h 485872"/>
                  <a:gd name="connsiteX171" fmla="*/ 329272 w 363432"/>
                  <a:gd name="connsiteY171" fmla="*/ 215767 h 485872"/>
                  <a:gd name="connsiteX172" fmla="*/ 317747 w 363432"/>
                  <a:gd name="connsiteY172" fmla="*/ 219482 h 485872"/>
                  <a:gd name="connsiteX173" fmla="*/ 301364 w 363432"/>
                  <a:gd name="connsiteY173" fmla="*/ 223863 h 485872"/>
                  <a:gd name="connsiteX174" fmla="*/ 297268 w 363432"/>
                  <a:gd name="connsiteY174" fmla="*/ 222625 h 485872"/>
                  <a:gd name="connsiteX175" fmla="*/ 292029 w 363432"/>
                  <a:gd name="connsiteY175" fmla="*/ 216529 h 485872"/>
                  <a:gd name="connsiteX176" fmla="*/ 292791 w 363432"/>
                  <a:gd name="connsiteY176" fmla="*/ 208528 h 485872"/>
                  <a:gd name="connsiteX177" fmla="*/ 311841 w 363432"/>
                  <a:gd name="connsiteY177" fmla="*/ 199003 h 485872"/>
                  <a:gd name="connsiteX178" fmla="*/ 323176 w 363432"/>
                  <a:gd name="connsiteY178" fmla="*/ 195479 h 485872"/>
                  <a:gd name="connsiteX179" fmla="*/ 326319 w 363432"/>
                  <a:gd name="connsiteY179" fmla="*/ 194907 h 485872"/>
                  <a:gd name="connsiteX180" fmla="*/ 331177 w 363432"/>
                  <a:gd name="connsiteY180" fmla="*/ 196146 h 485872"/>
                  <a:gd name="connsiteX181" fmla="*/ 335254 w 363432"/>
                  <a:gd name="connsiteY181" fmla="*/ 210395 h 485872"/>
                  <a:gd name="connsiteX182" fmla="*/ 329558 w 363432"/>
                  <a:gd name="connsiteY182" fmla="*/ 215196 h 485872"/>
                  <a:gd name="connsiteX183" fmla="*/ 358133 w 363432"/>
                  <a:gd name="connsiteY183" fmla="*/ 59557 h 485872"/>
                  <a:gd name="connsiteX184" fmla="*/ 321747 w 363432"/>
                  <a:gd name="connsiteY184" fmla="*/ 50032 h 485872"/>
                  <a:gd name="connsiteX185" fmla="*/ 321747 w 363432"/>
                  <a:gd name="connsiteY185" fmla="*/ 39460 h 485872"/>
                  <a:gd name="connsiteX186" fmla="*/ 281837 w 363432"/>
                  <a:gd name="connsiteY186" fmla="*/ -450 h 485872"/>
                  <a:gd name="connsiteX187" fmla="*/ 137819 w 363432"/>
                  <a:gd name="connsiteY187" fmla="*/ -450 h 485872"/>
                  <a:gd name="connsiteX188" fmla="*/ 97910 w 363432"/>
                  <a:gd name="connsiteY188" fmla="*/ 39460 h 485872"/>
                  <a:gd name="connsiteX189" fmla="*/ 97910 w 363432"/>
                  <a:gd name="connsiteY189" fmla="*/ 85561 h 485872"/>
                  <a:gd name="connsiteX190" fmla="*/ 88385 w 363432"/>
                  <a:gd name="connsiteY190" fmla="*/ 83465 h 485872"/>
                  <a:gd name="connsiteX191" fmla="*/ 61886 w 363432"/>
                  <a:gd name="connsiteY191" fmla="*/ 111621 h 485872"/>
                  <a:gd name="connsiteX192" fmla="*/ 61905 w 363432"/>
                  <a:gd name="connsiteY192" fmla="*/ 112040 h 485872"/>
                  <a:gd name="connsiteX193" fmla="*/ 40855 w 363432"/>
                  <a:gd name="connsiteY193" fmla="*/ 194527 h 485872"/>
                  <a:gd name="connsiteX194" fmla="*/ 27616 w 363432"/>
                  <a:gd name="connsiteY194" fmla="*/ 261202 h 485872"/>
                  <a:gd name="connsiteX195" fmla="*/ 30187 w 363432"/>
                  <a:gd name="connsiteY195" fmla="*/ 269298 h 485872"/>
                  <a:gd name="connsiteX196" fmla="*/ 43808 w 363432"/>
                  <a:gd name="connsiteY196" fmla="*/ 326448 h 485872"/>
                  <a:gd name="connsiteX197" fmla="*/ 1993 w 363432"/>
                  <a:gd name="connsiteY197" fmla="*/ 363500 h 485872"/>
                  <a:gd name="connsiteX198" fmla="*/ 1203 w 363432"/>
                  <a:gd name="connsiteY198" fmla="*/ 375464 h 485872"/>
                  <a:gd name="connsiteX199" fmla="*/ 1326 w 363432"/>
                  <a:gd name="connsiteY199" fmla="*/ 375597 h 485872"/>
                  <a:gd name="connsiteX200" fmla="*/ 13328 w 363432"/>
                  <a:gd name="connsiteY200" fmla="*/ 376359 h 485872"/>
                  <a:gd name="connsiteX201" fmla="*/ 50761 w 363432"/>
                  <a:gd name="connsiteY201" fmla="*/ 343116 h 485872"/>
                  <a:gd name="connsiteX202" fmla="*/ 155536 w 363432"/>
                  <a:gd name="connsiteY202" fmla="*/ 456559 h 485872"/>
                  <a:gd name="connsiteX203" fmla="*/ 140296 w 363432"/>
                  <a:gd name="connsiteY203" fmla="*/ 470656 h 485872"/>
                  <a:gd name="connsiteX204" fmla="*/ 139696 w 363432"/>
                  <a:gd name="connsiteY204" fmla="*/ 482629 h 485872"/>
                  <a:gd name="connsiteX205" fmla="*/ 146106 w 363432"/>
                  <a:gd name="connsiteY205" fmla="*/ 485420 h 485872"/>
                  <a:gd name="connsiteX206" fmla="*/ 151917 w 363432"/>
                  <a:gd name="connsiteY206" fmla="*/ 483134 h 485872"/>
                  <a:gd name="connsiteX207" fmla="*/ 173348 w 363432"/>
                  <a:gd name="connsiteY207" fmla="*/ 463322 h 485872"/>
                  <a:gd name="connsiteX208" fmla="*/ 176110 w 363432"/>
                  <a:gd name="connsiteY208" fmla="*/ 457321 h 485872"/>
                  <a:gd name="connsiteX209" fmla="*/ 173824 w 363432"/>
                  <a:gd name="connsiteY209" fmla="*/ 451225 h 485872"/>
                  <a:gd name="connsiteX210" fmla="*/ 60381 w 363432"/>
                  <a:gd name="connsiteY210" fmla="*/ 328829 h 485872"/>
                  <a:gd name="connsiteX211" fmla="*/ 46093 w 363432"/>
                  <a:gd name="connsiteY211" fmla="*/ 264345 h 485872"/>
                  <a:gd name="connsiteX212" fmla="*/ 43998 w 363432"/>
                  <a:gd name="connsiteY212" fmla="*/ 256630 h 485872"/>
                  <a:gd name="connsiteX213" fmla="*/ 56476 w 363432"/>
                  <a:gd name="connsiteY213" fmla="*/ 202147 h 485872"/>
                  <a:gd name="connsiteX214" fmla="*/ 79050 w 363432"/>
                  <a:gd name="connsiteY214" fmla="*/ 112897 h 485872"/>
                  <a:gd name="connsiteX215" fmla="*/ 88575 w 363432"/>
                  <a:gd name="connsiteY215" fmla="*/ 100896 h 485872"/>
                  <a:gd name="connsiteX216" fmla="*/ 98100 w 363432"/>
                  <a:gd name="connsiteY216" fmla="*/ 113564 h 485872"/>
                  <a:gd name="connsiteX217" fmla="*/ 98100 w 363432"/>
                  <a:gd name="connsiteY217" fmla="*/ 333496 h 485872"/>
                  <a:gd name="connsiteX218" fmla="*/ 138010 w 363432"/>
                  <a:gd name="connsiteY218" fmla="*/ 373406 h 485872"/>
                  <a:gd name="connsiteX219" fmla="*/ 249548 w 363432"/>
                  <a:gd name="connsiteY219" fmla="*/ 373406 h 485872"/>
                  <a:gd name="connsiteX220" fmla="*/ 195065 w 363432"/>
                  <a:gd name="connsiteY220" fmla="*/ 409982 h 485872"/>
                  <a:gd name="connsiteX221" fmla="*/ 169824 w 363432"/>
                  <a:gd name="connsiteY221" fmla="*/ 422460 h 485872"/>
                  <a:gd name="connsiteX222" fmla="*/ 166394 w 363432"/>
                  <a:gd name="connsiteY222" fmla="*/ 428080 h 485872"/>
                  <a:gd name="connsiteX223" fmla="*/ 167823 w 363432"/>
                  <a:gd name="connsiteY223" fmla="*/ 434461 h 485872"/>
                  <a:gd name="connsiteX224" fmla="*/ 174776 w 363432"/>
                  <a:gd name="connsiteY224" fmla="*/ 437986 h 485872"/>
                  <a:gd name="connsiteX225" fmla="*/ 179825 w 363432"/>
                  <a:gd name="connsiteY225" fmla="*/ 436366 h 485872"/>
                  <a:gd name="connsiteX226" fmla="*/ 201732 w 363432"/>
                  <a:gd name="connsiteY226" fmla="*/ 425698 h 485872"/>
                  <a:gd name="connsiteX227" fmla="*/ 269550 w 363432"/>
                  <a:gd name="connsiteY227" fmla="*/ 374454 h 485872"/>
                  <a:gd name="connsiteX228" fmla="*/ 269550 w 363432"/>
                  <a:gd name="connsiteY228" fmla="*/ 373406 h 485872"/>
                  <a:gd name="connsiteX229" fmla="*/ 282123 w 363432"/>
                  <a:gd name="connsiteY229" fmla="*/ 373406 h 485872"/>
                  <a:gd name="connsiteX230" fmla="*/ 322033 w 363432"/>
                  <a:gd name="connsiteY230" fmla="*/ 333496 h 485872"/>
                  <a:gd name="connsiteX231" fmla="*/ 322033 w 363432"/>
                  <a:gd name="connsiteY231" fmla="*/ 282347 h 485872"/>
                  <a:gd name="connsiteX232" fmla="*/ 341083 w 363432"/>
                  <a:gd name="connsiteY232" fmla="*/ 273965 h 485872"/>
                  <a:gd name="connsiteX233" fmla="*/ 346417 w 363432"/>
                  <a:gd name="connsiteY233" fmla="*/ 244723 h 485872"/>
                  <a:gd name="connsiteX234" fmla="*/ 335178 w 363432"/>
                  <a:gd name="connsiteY234" fmla="*/ 232055 h 485872"/>
                  <a:gd name="connsiteX235" fmla="*/ 350799 w 363432"/>
                  <a:gd name="connsiteY235" fmla="*/ 218720 h 485872"/>
                  <a:gd name="connsiteX236" fmla="*/ 352609 w 363432"/>
                  <a:gd name="connsiteY236" fmla="*/ 197670 h 485872"/>
                  <a:gd name="connsiteX237" fmla="*/ 338987 w 363432"/>
                  <a:gd name="connsiteY237" fmla="*/ 181477 h 485872"/>
                  <a:gd name="connsiteX238" fmla="*/ 347560 w 363432"/>
                  <a:gd name="connsiteY238" fmla="*/ 176048 h 485872"/>
                  <a:gd name="connsiteX239" fmla="*/ 359752 w 363432"/>
                  <a:gd name="connsiteY239" fmla="*/ 158713 h 485872"/>
                  <a:gd name="connsiteX240" fmla="*/ 338483 w 363432"/>
                  <a:gd name="connsiteY240" fmla="*/ 125632 h 485872"/>
                  <a:gd name="connsiteX241" fmla="*/ 332606 w 363432"/>
                  <a:gd name="connsiteY241" fmla="*/ 124994 h 485872"/>
                  <a:gd name="connsiteX242" fmla="*/ 321938 w 363432"/>
                  <a:gd name="connsiteY242" fmla="*/ 127375 h 485872"/>
                  <a:gd name="connsiteX243" fmla="*/ 321938 w 363432"/>
                  <a:gd name="connsiteY243" fmla="*/ 116707 h 485872"/>
                  <a:gd name="connsiteX244" fmla="*/ 349560 w 363432"/>
                  <a:gd name="connsiteY244" fmla="*/ 99181 h 485872"/>
                  <a:gd name="connsiteX245" fmla="*/ 358323 w 363432"/>
                  <a:gd name="connsiteY245" fmla="*/ 60319 h 4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63432" h="485872">
                    <a:moveTo>
                      <a:pt x="34473" y="386551"/>
                    </a:moveTo>
                    <a:cubicBezTo>
                      <a:pt x="36045" y="392037"/>
                      <a:pt x="40969" y="395885"/>
                      <a:pt x="46666" y="396076"/>
                    </a:cubicBezTo>
                    <a:cubicBezTo>
                      <a:pt x="49037" y="396047"/>
                      <a:pt x="51342" y="395361"/>
                      <a:pt x="53333" y="394075"/>
                    </a:cubicBezTo>
                    <a:cubicBezTo>
                      <a:pt x="58267" y="391351"/>
                      <a:pt x="60639" y="385569"/>
                      <a:pt x="59048" y="380169"/>
                    </a:cubicBezTo>
                    <a:cubicBezTo>
                      <a:pt x="57428" y="373358"/>
                      <a:pt x="50599" y="369158"/>
                      <a:pt x="43798" y="370768"/>
                    </a:cubicBezTo>
                    <a:cubicBezTo>
                      <a:pt x="42455" y="371091"/>
                      <a:pt x="41169" y="371625"/>
                      <a:pt x="39998" y="372358"/>
                    </a:cubicBezTo>
                    <a:cubicBezTo>
                      <a:pt x="35026" y="375044"/>
                      <a:pt x="32607" y="380836"/>
                      <a:pt x="34187" y="386265"/>
                    </a:cubicBezTo>
                    <a:moveTo>
                      <a:pt x="228593" y="329686"/>
                    </a:moveTo>
                    <a:cubicBezTo>
                      <a:pt x="228593" y="320952"/>
                      <a:pt x="221516" y="313875"/>
                      <a:pt x="212781" y="313875"/>
                    </a:cubicBezTo>
                    <a:cubicBezTo>
                      <a:pt x="204047" y="313875"/>
                      <a:pt x="196970" y="320952"/>
                      <a:pt x="196970" y="329686"/>
                    </a:cubicBezTo>
                    <a:cubicBezTo>
                      <a:pt x="196970" y="338421"/>
                      <a:pt x="204047" y="345498"/>
                      <a:pt x="212781" y="345498"/>
                    </a:cubicBezTo>
                    <a:cubicBezTo>
                      <a:pt x="221458" y="345555"/>
                      <a:pt x="228545" y="338554"/>
                      <a:pt x="228593" y="329877"/>
                    </a:cubicBezTo>
                    <a:cubicBezTo>
                      <a:pt x="228593" y="329810"/>
                      <a:pt x="228593" y="329753"/>
                      <a:pt x="228593" y="329686"/>
                    </a:cubicBezTo>
                    <a:moveTo>
                      <a:pt x="219068" y="183573"/>
                    </a:moveTo>
                    <a:lnTo>
                      <a:pt x="237356" y="183573"/>
                    </a:lnTo>
                    <a:lnTo>
                      <a:pt x="237356" y="195860"/>
                    </a:lnTo>
                    <a:lnTo>
                      <a:pt x="267264" y="195860"/>
                    </a:lnTo>
                    <a:lnTo>
                      <a:pt x="267264" y="180430"/>
                    </a:lnTo>
                    <a:lnTo>
                      <a:pt x="253453" y="180430"/>
                    </a:lnTo>
                    <a:lnTo>
                      <a:pt x="253453" y="168142"/>
                    </a:lnTo>
                    <a:lnTo>
                      <a:pt x="219068" y="168142"/>
                    </a:lnTo>
                    <a:close/>
                    <a:moveTo>
                      <a:pt x="220020" y="208147"/>
                    </a:moveTo>
                    <a:lnTo>
                      <a:pt x="199446" y="208147"/>
                    </a:lnTo>
                    <a:lnTo>
                      <a:pt x="199446" y="239389"/>
                    </a:lnTo>
                    <a:lnTo>
                      <a:pt x="215544" y="239389"/>
                    </a:lnTo>
                    <a:lnTo>
                      <a:pt x="215544" y="224245"/>
                    </a:lnTo>
                    <a:lnTo>
                      <a:pt x="236117" y="224245"/>
                    </a:lnTo>
                    <a:lnTo>
                      <a:pt x="236117" y="196908"/>
                    </a:lnTo>
                    <a:lnTo>
                      <a:pt x="220020" y="196908"/>
                    </a:lnTo>
                    <a:close/>
                    <a:moveTo>
                      <a:pt x="175919" y="220720"/>
                    </a:moveTo>
                    <a:lnTo>
                      <a:pt x="165156" y="220720"/>
                    </a:lnTo>
                    <a:lnTo>
                      <a:pt x="165156" y="209862"/>
                    </a:lnTo>
                    <a:lnTo>
                      <a:pt x="175919" y="209862"/>
                    </a:lnTo>
                    <a:close/>
                    <a:moveTo>
                      <a:pt x="192017" y="193669"/>
                    </a:moveTo>
                    <a:lnTo>
                      <a:pt x="149059" y="193669"/>
                    </a:lnTo>
                    <a:lnTo>
                      <a:pt x="149059" y="237580"/>
                    </a:lnTo>
                    <a:lnTo>
                      <a:pt x="192017" y="237580"/>
                    </a:lnTo>
                    <a:close/>
                    <a:moveTo>
                      <a:pt x="147916" y="185097"/>
                    </a:moveTo>
                    <a:lnTo>
                      <a:pt x="165823" y="185097"/>
                    </a:lnTo>
                    <a:lnTo>
                      <a:pt x="165823" y="168999"/>
                    </a:lnTo>
                    <a:lnTo>
                      <a:pt x="148773" y="168999"/>
                    </a:lnTo>
                    <a:close/>
                    <a:moveTo>
                      <a:pt x="119341" y="233293"/>
                    </a:moveTo>
                    <a:lnTo>
                      <a:pt x="119341" y="258439"/>
                    </a:lnTo>
                    <a:cubicBezTo>
                      <a:pt x="119341" y="263126"/>
                      <a:pt x="123132" y="266916"/>
                      <a:pt x="127818" y="266916"/>
                    </a:cubicBezTo>
                    <a:cubicBezTo>
                      <a:pt x="127847" y="266916"/>
                      <a:pt x="127885" y="266916"/>
                      <a:pt x="127914" y="266916"/>
                    </a:cubicBezTo>
                    <a:lnTo>
                      <a:pt x="152964" y="266916"/>
                    </a:lnTo>
                    <a:cubicBezTo>
                      <a:pt x="157670" y="267412"/>
                      <a:pt x="161889" y="264002"/>
                      <a:pt x="162394" y="259297"/>
                    </a:cubicBezTo>
                    <a:cubicBezTo>
                      <a:pt x="162889" y="254582"/>
                      <a:pt x="159480" y="250362"/>
                      <a:pt x="154765" y="249867"/>
                    </a:cubicBezTo>
                    <a:cubicBezTo>
                      <a:pt x="154164" y="249800"/>
                      <a:pt x="153564" y="249800"/>
                      <a:pt x="152964" y="249867"/>
                    </a:cubicBezTo>
                    <a:lnTo>
                      <a:pt x="136486" y="249867"/>
                    </a:lnTo>
                    <a:lnTo>
                      <a:pt x="136486" y="233293"/>
                    </a:lnTo>
                    <a:cubicBezTo>
                      <a:pt x="136486" y="228559"/>
                      <a:pt x="132648" y="224721"/>
                      <a:pt x="127914" y="224721"/>
                    </a:cubicBezTo>
                    <a:cubicBezTo>
                      <a:pt x="123179" y="224721"/>
                      <a:pt x="119341" y="228559"/>
                      <a:pt x="119341" y="233293"/>
                    </a:cubicBezTo>
                    <a:moveTo>
                      <a:pt x="159060" y="103753"/>
                    </a:moveTo>
                    <a:cubicBezTo>
                      <a:pt x="160432" y="102134"/>
                      <a:pt x="161175" y="100067"/>
                      <a:pt x="161156" y="97943"/>
                    </a:cubicBezTo>
                    <a:cubicBezTo>
                      <a:pt x="161318" y="93371"/>
                      <a:pt x="157736" y="89532"/>
                      <a:pt x="153164" y="89371"/>
                    </a:cubicBezTo>
                    <a:cubicBezTo>
                      <a:pt x="153002" y="89371"/>
                      <a:pt x="152840" y="89371"/>
                      <a:pt x="152678" y="89371"/>
                    </a:cubicBezTo>
                    <a:lnTo>
                      <a:pt x="127914" y="89371"/>
                    </a:lnTo>
                    <a:cubicBezTo>
                      <a:pt x="123179" y="89371"/>
                      <a:pt x="119341" y="93209"/>
                      <a:pt x="119341" y="97943"/>
                    </a:cubicBezTo>
                    <a:lnTo>
                      <a:pt x="119341" y="122422"/>
                    </a:lnTo>
                    <a:cubicBezTo>
                      <a:pt x="119341" y="127156"/>
                      <a:pt x="123179" y="130995"/>
                      <a:pt x="127914" y="130995"/>
                    </a:cubicBezTo>
                    <a:cubicBezTo>
                      <a:pt x="132648" y="130995"/>
                      <a:pt x="136486" y="127156"/>
                      <a:pt x="136486" y="122422"/>
                    </a:cubicBezTo>
                    <a:lnTo>
                      <a:pt x="136486" y="106515"/>
                    </a:lnTo>
                    <a:lnTo>
                      <a:pt x="152678" y="106515"/>
                    </a:lnTo>
                    <a:cubicBezTo>
                      <a:pt x="155107" y="106573"/>
                      <a:pt x="157441" y="105563"/>
                      <a:pt x="159060" y="103753"/>
                    </a:cubicBezTo>
                    <a:moveTo>
                      <a:pt x="164966" y="135376"/>
                    </a:moveTo>
                    <a:lnTo>
                      <a:pt x="175729" y="135376"/>
                    </a:lnTo>
                    <a:lnTo>
                      <a:pt x="175729" y="146235"/>
                    </a:lnTo>
                    <a:lnTo>
                      <a:pt x="164966" y="146235"/>
                    </a:lnTo>
                    <a:close/>
                    <a:moveTo>
                      <a:pt x="148869" y="162332"/>
                    </a:moveTo>
                    <a:lnTo>
                      <a:pt x="191826" y="162332"/>
                    </a:lnTo>
                    <a:lnTo>
                      <a:pt x="191826" y="119279"/>
                    </a:lnTo>
                    <a:lnTo>
                      <a:pt x="148869" y="119279"/>
                    </a:lnTo>
                    <a:close/>
                    <a:moveTo>
                      <a:pt x="213258" y="154617"/>
                    </a:moveTo>
                    <a:lnTo>
                      <a:pt x="227355" y="154617"/>
                    </a:lnTo>
                    <a:lnTo>
                      <a:pt x="227355" y="118517"/>
                    </a:lnTo>
                    <a:lnTo>
                      <a:pt x="211257" y="118517"/>
                    </a:lnTo>
                    <a:lnTo>
                      <a:pt x="211257" y="138520"/>
                    </a:lnTo>
                    <a:lnTo>
                      <a:pt x="197160" y="138520"/>
                    </a:lnTo>
                    <a:lnTo>
                      <a:pt x="197160" y="169285"/>
                    </a:lnTo>
                    <a:lnTo>
                      <a:pt x="180777" y="169285"/>
                    </a:lnTo>
                    <a:lnTo>
                      <a:pt x="180777" y="185382"/>
                    </a:lnTo>
                    <a:lnTo>
                      <a:pt x="213258" y="185382"/>
                    </a:lnTo>
                    <a:close/>
                    <a:moveTo>
                      <a:pt x="260025" y="146235"/>
                    </a:moveTo>
                    <a:lnTo>
                      <a:pt x="249262" y="146235"/>
                    </a:lnTo>
                    <a:lnTo>
                      <a:pt x="249262" y="135662"/>
                    </a:lnTo>
                    <a:lnTo>
                      <a:pt x="260025" y="135662"/>
                    </a:lnTo>
                    <a:close/>
                    <a:moveTo>
                      <a:pt x="276122" y="119279"/>
                    </a:moveTo>
                    <a:lnTo>
                      <a:pt x="233165" y="119279"/>
                    </a:lnTo>
                    <a:lnTo>
                      <a:pt x="233165" y="162332"/>
                    </a:lnTo>
                    <a:lnTo>
                      <a:pt x="276122" y="162332"/>
                    </a:lnTo>
                    <a:close/>
                    <a:moveTo>
                      <a:pt x="296887" y="121184"/>
                    </a:moveTo>
                    <a:lnTo>
                      <a:pt x="296887" y="97943"/>
                    </a:lnTo>
                    <a:cubicBezTo>
                      <a:pt x="296887" y="93209"/>
                      <a:pt x="293048" y="89371"/>
                      <a:pt x="288315" y="89371"/>
                    </a:cubicBezTo>
                    <a:lnTo>
                      <a:pt x="265741" y="89371"/>
                    </a:lnTo>
                    <a:cubicBezTo>
                      <a:pt x="261064" y="89371"/>
                      <a:pt x="257263" y="93162"/>
                      <a:pt x="257263" y="97848"/>
                    </a:cubicBezTo>
                    <a:cubicBezTo>
                      <a:pt x="257263" y="97876"/>
                      <a:pt x="257263" y="97914"/>
                      <a:pt x="257263" y="97943"/>
                    </a:cubicBezTo>
                    <a:cubicBezTo>
                      <a:pt x="257101" y="102515"/>
                      <a:pt x="260683" y="106354"/>
                      <a:pt x="265255" y="106515"/>
                    </a:cubicBezTo>
                    <a:cubicBezTo>
                      <a:pt x="265416" y="106515"/>
                      <a:pt x="265578" y="106515"/>
                      <a:pt x="265741" y="106515"/>
                    </a:cubicBezTo>
                    <a:lnTo>
                      <a:pt x="279837" y="106515"/>
                    </a:lnTo>
                    <a:lnTo>
                      <a:pt x="279837" y="121184"/>
                    </a:lnTo>
                    <a:cubicBezTo>
                      <a:pt x="280333" y="125889"/>
                      <a:pt x="284552" y="129309"/>
                      <a:pt x="289267" y="128804"/>
                    </a:cubicBezTo>
                    <a:cubicBezTo>
                      <a:pt x="293287" y="128385"/>
                      <a:pt x="296458" y="125204"/>
                      <a:pt x="296887" y="121184"/>
                    </a:cubicBezTo>
                    <a:moveTo>
                      <a:pt x="344512" y="77940"/>
                    </a:moveTo>
                    <a:cubicBezTo>
                      <a:pt x="343855" y="80798"/>
                      <a:pt x="342111" y="83294"/>
                      <a:pt x="339654" y="84894"/>
                    </a:cubicBezTo>
                    <a:lnTo>
                      <a:pt x="321176" y="96610"/>
                    </a:lnTo>
                    <a:lnTo>
                      <a:pt x="321176" y="70416"/>
                    </a:lnTo>
                    <a:lnTo>
                      <a:pt x="327843" y="66130"/>
                    </a:lnTo>
                    <a:cubicBezTo>
                      <a:pt x="333006" y="62929"/>
                      <a:pt x="339788" y="64453"/>
                      <a:pt x="343084" y="69558"/>
                    </a:cubicBezTo>
                    <a:cubicBezTo>
                      <a:pt x="344693" y="72035"/>
                      <a:pt x="345207" y="75073"/>
                      <a:pt x="344512" y="77940"/>
                    </a:cubicBezTo>
                    <a:moveTo>
                      <a:pt x="326224" y="143758"/>
                    </a:moveTo>
                    <a:cubicBezTo>
                      <a:pt x="327910" y="142701"/>
                      <a:pt x="329853" y="142148"/>
                      <a:pt x="331844" y="142139"/>
                    </a:cubicBezTo>
                    <a:cubicBezTo>
                      <a:pt x="332634" y="142044"/>
                      <a:pt x="333435" y="142044"/>
                      <a:pt x="334225" y="142139"/>
                    </a:cubicBezTo>
                    <a:cubicBezTo>
                      <a:pt x="339902" y="143501"/>
                      <a:pt x="343397" y="149216"/>
                      <a:pt x="342026" y="154893"/>
                    </a:cubicBezTo>
                    <a:cubicBezTo>
                      <a:pt x="341407" y="157465"/>
                      <a:pt x="339845" y="159713"/>
                      <a:pt x="337654" y="161189"/>
                    </a:cubicBezTo>
                    <a:lnTo>
                      <a:pt x="328129" y="167571"/>
                    </a:lnTo>
                    <a:cubicBezTo>
                      <a:pt x="318604" y="173857"/>
                      <a:pt x="314794" y="176238"/>
                      <a:pt x="311556" y="176238"/>
                    </a:cubicBezTo>
                    <a:cubicBezTo>
                      <a:pt x="310737" y="176353"/>
                      <a:pt x="309898" y="176353"/>
                      <a:pt x="309079" y="176238"/>
                    </a:cubicBezTo>
                    <a:cubicBezTo>
                      <a:pt x="303412" y="175067"/>
                      <a:pt x="299773" y="169523"/>
                      <a:pt x="300945" y="163856"/>
                    </a:cubicBezTo>
                    <a:cubicBezTo>
                      <a:pt x="300954" y="163789"/>
                      <a:pt x="300973" y="163732"/>
                      <a:pt x="300983" y="163665"/>
                    </a:cubicBezTo>
                    <a:cubicBezTo>
                      <a:pt x="302031" y="159189"/>
                      <a:pt x="303459" y="158141"/>
                      <a:pt x="316604" y="149949"/>
                    </a:cubicBezTo>
                    <a:lnTo>
                      <a:pt x="326700" y="143568"/>
                    </a:lnTo>
                    <a:moveTo>
                      <a:pt x="304602" y="137377"/>
                    </a:moveTo>
                    <a:lnTo>
                      <a:pt x="296506" y="142520"/>
                    </a:lnTo>
                    <a:cubicBezTo>
                      <a:pt x="286781" y="148492"/>
                      <a:pt x="281837" y="159913"/>
                      <a:pt x="284124" y="171095"/>
                    </a:cubicBezTo>
                    <a:cubicBezTo>
                      <a:pt x="285191" y="177534"/>
                      <a:pt x="288581" y="183363"/>
                      <a:pt x="293649" y="187478"/>
                    </a:cubicBezTo>
                    <a:lnTo>
                      <a:pt x="293649" y="187478"/>
                    </a:lnTo>
                    <a:cubicBezTo>
                      <a:pt x="284352" y="190469"/>
                      <a:pt x="277322" y="198146"/>
                      <a:pt x="275170" y="207671"/>
                    </a:cubicBezTo>
                    <a:lnTo>
                      <a:pt x="259740" y="207671"/>
                    </a:lnTo>
                    <a:lnTo>
                      <a:pt x="259740" y="221006"/>
                    </a:lnTo>
                    <a:lnTo>
                      <a:pt x="244976" y="221006"/>
                    </a:lnTo>
                    <a:lnTo>
                      <a:pt x="244976" y="237580"/>
                    </a:lnTo>
                    <a:lnTo>
                      <a:pt x="275837" y="237580"/>
                    </a:lnTo>
                    <a:lnTo>
                      <a:pt x="275837" y="222911"/>
                    </a:lnTo>
                    <a:cubicBezTo>
                      <a:pt x="278265" y="230360"/>
                      <a:pt x="283790" y="236398"/>
                      <a:pt x="290981" y="239485"/>
                    </a:cubicBezTo>
                    <a:cubicBezTo>
                      <a:pt x="288353" y="242656"/>
                      <a:pt x="286524" y="246409"/>
                      <a:pt x="285647" y="250438"/>
                    </a:cubicBezTo>
                    <a:lnTo>
                      <a:pt x="266597" y="250438"/>
                    </a:lnTo>
                    <a:cubicBezTo>
                      <a:pt x="264169" y="250362"/>
                      <a:pt x="261826" y="251381"/>
                      <a:pt x="260216" y="253201"/>
                    </a:cubicBezTo>
                    <a:cubicBezTo>
                      <a:pt x="258806" y="254801"/>
                      <a:pt x="258054" y="256877"/>
                      <a:pt x="258120" y="259011"/>
                    </a:cubicBezTo>
                    <a:cubicBezTo>
                      <a:pt x="257958" y="263535"/>
                      <a:pt x="261492" y="267326"/>
                      <a:pt x="266017" y="267488"/>
                    </a:cubicBezTo>
                    <a:cubicBezTo>
                      <a:pt x="266207" y="267497"/>
                      <a:pt x="266407" y="267497"/>
                      <a:pt x="266597" y="267488"/>
                    </a:cubicBezTo>
                    <a:lnTo>
                      <a:pt x="287648" y="267488"/>
                    </a:lnTo>
                    <a:cubicBezTo>
                      <a:pt x="290924" y="274575"/>
                      <a:pt x="297106" y="279889"/>
                      <a:pt x="304602" y="282061"/>
                    </a:cubicBezTo>
                    <a:lnTo>
                      <a:pt x="304602" y="291586"/>
                    </a:lnTo>
                    <a:lnTo>
                      <a:pt x="115055" y="291586"/>
                    </a:lnTo>
                    <a:lnTo>
                      <a:pt x="115055" y="52318"/>
                    </a:lnTo>
                    <a:lnTo>
                      <a:pt x="304888" y="52318"/>
                    </a:lnTo>
                    <a:lnTo>
                      <a:pt x="304888" y="66130"/>
                    </a:lnTo>
                    <a:cubicBezTo>
                      <a:pt x="304888" y="76702"/>
                      <a:pt x="304888" y="85180"/>
                      <a:pt x="304888" y="91466"/>
                    </a:cubicBezTo>
                    <a:cubicBezTo>
                      <a:pt x="304888" y="100420"/>
                      <a:pt x="304888" y="106230"/>
                      <a:pt x="304888" y="110516"/>
                    </a:cubicBezTo>
                    <a:close/>
                    <a:moveTo>
                      <a:pt x="304031" y="34697"/>
                    </a:moveTo>
                    <a:lnTo>
                      <a:pt x="115626" y="34697"/>
                    </a:lnTo>
                    <a:cubicBezTo>
                      <a:pt x="117941" y="24296"/>
                      <a:pt x="127161" y="16895"/>
                      <a:pt x="137819" y="16885"/>
                    </a:cubicBezTo>
                    <a:lnTo>
                      <a:pt x="282123" y="16885"/>
                    </a:lnTo>
                    <a:cubicBezTo>
                      <a:pt x="292801" y="16885"/>
                      <a:pt x="302049" y="24286"/>
                      <a:pt x="304412" y="34697"/>
                    </a:cubicBezTo>
                    <a:moveTo>
                      <a:pt x="115150" y="307779"/>
                    </a:moveTo>
                    <a:lnTo>
                      <a:pt x="304984" y="307779"/>
                    </a:lnTo>
                    <a:lnTo>
                      <a:pt x="304984" y="333401"/>
                    </a:lnTo>
                    <a:cubicBezTo>
                      <a:pt x="304936" y="345993"/>
                      <a:pt x="294716" y="356166"/>
                      <a:pt x="282123" y="356166"/>
                    </a:cubicBezTo>
                    <a:lnTo>
                      <a:pt x="137819" y="356166"/>
                    </a:lnTo>
                    <a:cubicBezTo>
                      <a:pt x="125247" y="356166"/>
                      <a:pt x="115055" y="345974"/>
                      <a:pt x="115055" y="333401"/>
                    </a:cubicBezTo>
                    <a:close/>
                    <a:moveTo>
                      <a:pt x="303364" y="259297"/>
                    </a:moveTo>
                    <a:cubicBezTo>
                      <a:pt x="301716" y="255687"/>
                      <a:pt x="302478" y="251438"/>
                      <a:pt x="305269" y="248629"/>
                    </a:cubicBezTo>
                    <a:cubicBezTo>
                      <a:pt x="308317" y="245390"/>
                      <a:pt x="311270" y="245390"/>
                      <a:pt x="317747" y="245390"/>
                    </a:cubicBezTo>
                    <a:lnTo>
                      <a:pt x="321366" y="245390"/>
                    </a:lnTo>
                    <a:cubicBezTo>
                      <a:pt x="324024" y="245323"/>
                      <a:pt x="326586" y="246323"/>
                      <a:pt x="328510" y="248152"/>
                    </a:cubicBezTo>
                    <a:cubicBezTo>
                      <a:pt x="330444" y="249943"/>
                      <a:pt x="331549" y="252467"/>
                      <a:pt x="331558" y="255105"/>
                    </a:cubicBezTo>
                    <a:cubicBezTo>
                      <a:pt x="331930" y="260354"/>
                      <a:pt x="327967" y="264907"/>
                      <a:pt x="322719" y="265278"/>
                    </a:cubicBezTo>
                    <a:cubicBezTo>
                      <a:pt x="322490" y="265288"/>
                      <a:pt x="322262" y="265297"/>
                      <a:pt x="322033" y="265297"/>
                    </a:cubicBezTo>
                    <a:lnTo>
                      <a:pt x="312508" y="265297"/>
                    </a:lnTo>
                    <a:cubicBezTo>
                      <a:pt x="308336" y="265573"/>
                      <a:pt x="304478" y="263106"/>
                      <a:pt x="302983" y="259201"/>
                    </a:cubicBezTo>
                    <a:moveTo>
                      <a:pt x="329272" y="215767"/>
                    </a:moveTo>
                    <a:lnTo>
                      <a:pt x="317747" y="219482"/>
                    </a:lnTo>
                    <a:cubicBezTo>
                      <a:pt x="312489" y="221625"/>
                      <a:pt x="306983" y="223092"/>
                      <a:pt x="301364" y="223863"/>
                    </a:cubicBezTo>
                    <a:cubicBezTo>
                      <a:pt x="299907" y="223863"/>
                      <a:pt x="298487" y="223435"/>
                      <a:pt x="297268" y="222625"/>
                    </a:cubicBezTo>
                    <a:cubicBezTo>
                      <a:pt x="294753" y="221406"/>
                      <a:pt x="292858" y="219196"/>
                      <a:pt x="292029" y="216529"/>
                    </a:cubicBezTo>
                    <a:cubicBezTo>
                      <a:pt x="291191" y="213872"/>
                      <a:pt x="291467" y="210986"/>
                      <a:pt x="292791" y="208528"/>
                    </a:cubicBezTo>
                    <a:cubicBezTo>
                      <a:pt x="294887" y="204528"/>
                      <a:pt x="296315" y="203956"/>
                      <a:pt x="311841" y="199003"/>
                    </a:cubicBezTo>
                    <a:lnTo>
                      <a:pt x="323176" y="195479"/>
                    </a:lnTo>
                    <a:cubicBezTo>
                      <a:pt x="324186" y="195117"/>
                      <a:pt x="325243" y="194917"/>
                      <a:pt x="326319" y="194907"/>
                    </a:cubicBezTo>
                    <a:cubicBezTo>
                      <a:pt x="328015" y="194936"/>
                      <a:pt x="329672" y="195355"/>
                      <a:pt x="331177" y="196146"/>
                    </a:cubicBezTo>
                    <a:cubicBezTo>
                      <a:pt x="336235" y="198956"/>
                      <a:pt x="338063" y="205328"/>
                      <a:pt x="335254" y="210395"/>
                    </a:cubicBezTo>
                    <a:cubicBezTo>
                      <a:pt x="334006" y="212634"/>
                      <a:pt x="331977" y="214348"/>
                      <a:pt x="329558" y="215196"/>
                    </a:cubicBezTo>
                    <a:moveTo>
                      <a:pt x="358133" y="59557"/>
                    </a:moveTo>
                    <a:cubicBezTo>
                      <a:pt x="350284" y="47461"/>
                      <a:pt x="334511" y="43327"/>
                      <a:pt x="321747" y="50032"/>
                    </a:cubicBezTo>
                    <a:lnTo>
                      <a:pt x="321747" y="39460"/>
                    </a:lnTo>
                    <a:cubicBezTo>
                      <a:pt x="321690" y="17438"/>
                      <a:pt x="303859" y="-393"/>
                      <a:pt x="281837" y="-450"/>
                    </a:cubicBezTo>
                    <a:lnTo>
                      <a:pt x="137819" y="-450"/>
                    </a:lnTo>
                    <a:cubicBezTo>
                      <a:pt x="115798" y="-393"/>
                      <a:pt x="97957" y="17438"/>
                      <a:pt x="97910" y="39460"/>
                    </a:cubicBezTo>
                    <a:lnTo>
                      <a:pt x="97910" y="85561"/>
                    </a:lnTo>
                    <a:cubicBezTo>
                      <a:pt x="94909" y="84227"/>
                      <a:pt x="91671" y="83513"/>
                      <a:pt x="88385" y="83465"/>
                    </a:cubicBezTo>
                    <a:cubicBezTo>
                      <a:pt x="73297" y="83922"/>
                      <a:pt x="61429" y="96524"/>
                      <a:pt x="61886" y="111621"/>
                    </a:cubicBezTo>
                    <a:cubicBezTo>
                      <a:pt x="61896" y="111754"/>
                      <a:pt x="61896" y="111897"/>
                      <a:pt x="61905" y="112040"/>
                    </a:cubicBezTo>
                    <a:cubicBezTo>
                      <a:pt x="60181" y="140625"/>
                      <a:pt x="53037" y="168619"/>
                      <a:pt x="40855" y="194527"/>
                    </a:cubicBezTo>
                    <a:cubicBezTo>
                      <a:pt x="30663" y="219768"/>
                      <a:pt x="21805" y="241580"/>
                      <a:pt x="27616" y="261202"/>
                    </a:cubicBezTo>
                    <a:cubicBezTo>
                      <a:pt x="28282" y="263392"/>
                      <a:pt x="29139" y="266155"/>
                      <a:pt x="30187" y="269298"/>
                    </a:cubicBezTo>
                    <a:cubicBezTo>
                      <a:pt x="36835" y="287786"/>
                      <a:pt x="41398" y="306950"/>
                      <a:pt x="43808" y="326448"/>
                    </a:cubicBezTo>
                    <a:lnTo>
                      <a:pt x="1993" y="363500"/>
                    </a:lnTo>
                    <a:cubicBezTo>
                      <a:pt x="-1532" y="366586"/>
                      <a:pt x="-1884" y="371939"/>
                      <a:pt x="1203" y="375464"/>
                    </a:cubicBezTo>
                    <a:cubicBezTo>
                      <a:pt x="1250" y="375511"/>
                      <a:pt x="1288" y="375549"/>
                      <a:pt x="1326" y="375597"/>
                    </a:cubicBezTo>
                    <a:cubicBezTo>
                      <a:pt x="4469" y="379035"/>
                      <a:pt x="9775" y="379369"/>
                      <a:pt x="13328" y="376359"/>
                    </a:cubicBezTo>
                    <a:lnTo>
                      <a:pt x="50761" y="343116"/>
                    </a:lnTo>
                    <a:lnTo>
                      <a:pt x="155536" y="456559"/>
                    </a:lnTo>
                    <a:lnTo>
                      <a:pt x="140296" y="470656"/>
                    </a:lnTo>
                    <a:cubicBezTo>
                      <a:pt x="136819" y="473799"/>
                      <a:pt x="136553" y="479162"/>
                      <a:pt x="139696" y="482629"/>
                    </a:cubicBezTo>
                    <a:cubicBezTo>
                      <a:pt x="141334" y="484439"/>
                      <a:pt x="143668" y="485458"/>
                      <a:pt x="146106" y="485420"/>
                    </a:cubicBezTo>
                    <a:cubicBezTo>
                      <a:pt x="148269" y="485468"/>
                      <a:pt x="150364" y="484639"/>
                      <a:pt x="151917" y="483134"/>
                    </a:cubicBezTo>
                    <a:lnTo>
                      <a:pt x="173348" y="463322"/>
                    </a:lnTo>
                    <a:cubicBezTo>
                      <a:pt x="175043" y="461779"/>
                      <a:pt x="176034" y="459617"/>
                      <a:pt x="176110" y="457321"/>
                    </a:cubicBezTo>
                    <a:cubicBezTo>
                      <a:pt x="176177" y="455064"/>
                      <a:pt x="175358" y="452873"/>
                      <a:pt x="173824" y="451225"/>
                    </a:cubicBezTo>
                    <a:lnTo>
                      <a:pt x="60381" y="328829"/>
                    </a:lnTo>
                    <a:cubicBezTo>
                      <a:pt x="58562" y="306788"/>
                      <a:pt x="53752" y="285090"/>
                      <a:pt x="46093" y="264345"/>
                    </a:cubicBezTo>
                    <a:lnTo>
                      <a:pt x="43998" y="256630"/>
                    </a:lnTo>
                    <a:cubicBezTo>
                      <a:pt x="39903" y="243104"/>
                      <a:pt x="47618" y="224149"/>
                      <a:pt x="56476" y="202147"/>
                    </a:cubicBezTo>
                    <a:cubicBezTo>
                      <a:pt x="69535" y="174076"/>
                      <a:pt x="77193" y="143796"/>
                      <a:pt x="79050" y="112897"/>
                    </a:cubicBezTo>
                    <a:cubicBezTo>
                      <a:pt x="79050" y="104991"/>
                      <a:pt x="83717" y="100896"/>
                      <a:pt x="88575" y="100896"/>
                    </a:cubicBezTo>
                    <a:cubicBezTo>
                      <a:pt x="93433" y="100896"/>
                      <a:pt x="97243" y="104230"/>
                      <a:pt x="98100" y="113564"/>
                    </a:cubicBezTo>
                    <a:lnTo>
                      <a:pt x="98100" y="333496"/>
                    </a:lnTo>
                    <a:cubicBezTo>
                      <a:pt x="98148" y="355518"/>
                      <a:pt x="115988" y="373358"/>
                      <a:pt x="138010" y="373406"/>
                    </a:cubicBezTo>
                    <a:lnTo>
                      <a:pt x="249548" y="373406"/>
                    </a:lnTo>
                    <a:cubicBezTo>
                      <a:pt x="235089" y="390370"/>
                      <a:pt x="216239" y="403029"/>
                      <a:pt x="195065" y="409982"/>
                    </a:cubicBezTo>
                    <a:cubicBezTo>
                      <a:pt x="186216" y="413192"/>
                      <a:pt x="177748" y="417383"/>
                      <a:pt x="169824" y="422460"/>
                    </a:cubicBezTo>
                    <a:cubicBezTo>
                      <a:pt x="167928" y="423755"/>
                      <a:pt x="166680" y="425803"/>
                      <a:pt x="166394" y="428080"/>
                    </a:cubicBezTo>
                    <a:cubicBezTo>
                      <a:pt x="165994" y="430308"/>
                      <a:pt x="166509" y="432614"/>
                      <a:pt x="167823" y="434461"/>
                    </a:cubicBezTo>
                    <a:cubicBezTo>
                      <a:pt x="169452" y="436671"/>
                      <a:pt x="172033" y="437976"/>
                      <a:pt x="174776" y="437986"/>
                    </a:cubicBezTo>
                    <a:cubicBezTo>
                      <a:pt x="176586" y="437976"/>
                      <a:pt x="178348" y="437405"/>
                      <a:pt x="179825" y="436366"/>
                    </a:cubicBezTo>
                    <a:cubicBezTo>
                      <a:pt x="186740" y="432061"/>
                      <a:pt x="194084" y="428489"/>
                      <a:pt x="201732" y="425698"/>
                    </a:cubicBezTo>
                    <a:cubicBezTo>
                      <a:pt x="223640" y="416173"/>
                      <a:pt x="250976" y="405410"/>
                      <a:pt x="269550" y="374454"/>
                    </a:cubicBezTo>
                    <a:cubicBezTo>
                      <a:pt x="269550" y="374454"/>
                      <a:pt x="269550" y="373692"/>
                      <a:pt x="269550" y="373406"/>
                    </a:cubicBezTo>
                    <a:lnTo>
                      <a:pt x="282123" y="373406"/>
                    </a:lnTo>
                    <a:cubicBezTo>
                      <a:pt x="304145" y="373358"/>
                      <a:pt x="321985" y="355518"/>
                      <a:pt x="322033" y="333496"/>
                    </a:cubicBezTo>
                    <a:lnTo>
                      <a:pt x="322033" y="282347"/>
                    </a:lnTo>
                    <a:cubicBezTo>
                      <a:pt x="329272" y="282328"/>
                      <a:pt x="336178" y="279289"/>
                      <a:pt x="341083" y="273965"/>
                    </a:cubicBezTo>
                    <a:cubicBezTo>
                      <a:pt x="348655" y="266221"/>
                      <a:pt x="350770" y="254648"/>
                      <a:pt x="346417" y="244723"/>
                    </a:cubicBezTo>
                    <a:cubicBezTo>
                      <a:pt x="344121" y="239408"/>
                      <a:pt x="340188" y="234970"/>
                      <a:pt x="335178" y="232055"/>
                    </a:cubicBezTo>
                    <a:cubicBezTo>
                      <a:pt x="341921" y="229807"/>
                      <a:pt x="347522" y="225026"/>
                      <a:pt x="350799" y="218720"/>
                    </a:cubicBezTo>
                    <a:cubicBezTo>
                      <a:pt x="354228" y="212243"/>
                      <a:pt x="354885" y="204642"/>
                      <a:pt x="352609" y="197670"/>
                    </a:cubicBezTo>
                    <a:cubicBezTo>
                      <a:pt x="350417" y="190669"/>
                      <a:pt x="345512" y="184840"/>
                      <a:pt x="338987" y="181477"/>
                    </a:cubicBezTo>
                    <a:lnTo>
                      <a:pt x="347560" y="176048"/>
                    </a:lnTo>
                    <a:cubicBezTo>
                      <a:pt x="353770" y="172124"/>
                      <a:pt x="358161" y="165885"/>
                      <a:pt x="359752" y="158713"/>
                    </a:cubicBezTo>
                    <a:cubicBezTo>
                      <a:pt x="363010" y="143701"/>
                      <a:pt x="353485" y="128890"/>
                      <a:pt x="338483" y="125632"/>
                    </a:cubicBezTo>
                    <a:cubicBezTo>
                      <a:pt x="336549" y="125213"/>
                      <a:pt x="334578" y="124994"/>
                      <a:pt x="332606" y="124994"/>
                    </a:cubicBezTo>
                    <a:cubicBezTo>
                      <a:pt x="328929" y="125070"/>
                      <a:pt x="325300" y="125880"/>
                      <a:pt x="321938" y="127375"/>
                    </a:cubicBezTo>
                    <a:lnTo>
                      <a:pt x="321938" y="116707"/>
                    </a:lnTo>
                    <a:lnTo>
                      <a:pt x="349560" y="99181"/>
                    </a:lnTo>
                    <a:cubicBezTo>
                      <a:pt x="362514" y="90733"/>
                      <a:pt x="366401" y="73511"/>
                      <a:pt x="358323" y="60319"/>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1" name="Graphic 41">
              <a:extLst>
                <a:ext uri="{FF2B5EF4-FFF2-40B4-BE49-F238E27FC236}">
                  <a16:creationId xmlns:a16="http://schemas.microsoft.com/office/drawing/2014/main" id="{D2262D24-1EEE-4383-A19C-8202B80DFFE9}"/>
                </a:ext>
              </a:extLst>
            </p:cNvPr>
            <p:cNvGrpSpPr>
              <a:grpSpLocks noChangeAspect="1"/>
            </p:cNvGrpSpPr>
            <p:nvPr/>
          </p:nvGrpSpPr>
          <p:grpSpPr bwMode="gray">
            <a:xfrm>
              <a:off x="9567988" y="501370"/>
              <a:ext cx="504000" cy="504000"/>
              <a:chOff x="2596908" y="2013388"/>
              <a:chExt cx="674941" cy="674941"/>
            </a:xfrm>
          </p:grpSpPr>
          <p:sp>
            <p:nvSpPr>
              <p:cNvPr id="17" name="Freeform: Shape 17">
                <a:extLst>
                  <a:ext uri="{FF2B5EF4-FFF2-40B4-BE49-F238E27FC236}">
                    <a16:creationId xmlns:a16="http://schemas.microsoft.com/office/drawing/2014/main" id="{0CF63D87-32EB-4E23-9201-47E036643874}"/>
                  </a:ext>
                </a:extLst>
              </p:cNvPr>
              <p:cNvSpPr/>
              <p:nvPr/>
            </p:nvSpPr>
            <p:spPr bwMode="gray">
              <a:xfrm>
                <a:off x="2596908" y="2013388"/>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C8A7F">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8" name="Freeform: Shape 18">
                <a:extLst>
                  <a:ext uri="{FF2B5EF4-FFF2-40B4-BE49-F238E27FC236}">
                    <a16:creationId xmlns:a16="http://schemas.microsoft.com/office/drawing/2014/main" id="{B44678F3-9E44-4C5C-A705-E724D8960BD4}"/>
                  </a:ext>
                </a:extLst>
              </p:cNvPr>
              <p:cNvSpPr/>
              <p:nvPr/>
            </p:nvSpPr>
            <p:spPr bwMode="gray">
              <a:xfrm>
                <a:off x="2691491" y="2188743"/>
                <a:ext cx="525780" cy="297084"/>
              </a:xfrm>
              <a:custGeom>
                <a:avLst/>
                <a:gdLst>
                  <a:gd name="connsiteX0" fmla="*/ 190172 w 525780"/>
                  <a:gd name="connsiteY0" fmla="*/ 80703 h 297084"/>
                  <a:gd name="connsiteX1" fmla="*/ 214651 w 525780"/>
                  <a:gd name="connsiteY1" fmla="*/ 80703 h 297084"/>
                  <a:gd name="connsiteX2" fmla="*/ 222747 w 525780"/>
                  <a:gd name="connsiteY2" fmla="*/ 84513 h 297084"/>
                  <a:gd name="connsiteX3" fmla="*/ 266467 w 525780"/>
                  <a:gd name="connsiteY3" fmla="*/ 132995 h 297084"/>
                  <a:gd name="connsiteX4" fmla="*/ 190267 w 525780"/>
                  <a:gd name="connsiteY4" fmla="*/ 132995 h 297084"/>
                  <a:gd name="connsiteX5" fmla="*/ 171122 w 525780"/>
                  <a:gd name="connsiteY5" fmla="*/ 80703 h 297084"/>
                  <a:gd name="connsiteX6" fmla="*/ 171122 w 525780"/>
                  <a:gd name="connsiteY6" fmla="*/ 132995 h 297084"/>
                  <a:gd name="connsiteX7" fmla="*/ 9197 w 525780"/>
                  <a:gd name="connsiteY7" fmla="*/ 132995 h 297084"/>
                  <a:gd name="connsiteX8" fmla="*/ -328 w 525780"/>
                  <a:gd name="connsiteY8" fmla="*/ 142520 h 297084"/>
                  <a:gd name="connsiteX9" fmla="*/ 9197 w 525780"/>
                  <a:gd name="connsiteY9" fmla="*/ 152045 h 297084"/>
                  <a:gd name="connsiteX10" fmla="*/ 274944 w 525780"/>
                  <a:gd name="connsiteY10" fmla="*/ 152045 h 297084"/>
                  <a:gd name="connsiteX11" fmla="*/ 288470 w 525780"/>
                  <a:gd name="connsiteY11" fmla="*/ 143092 h 297084"/>
                  <a:gd name="connsiteX12" fmla="*/ 285803 w 525780"/>
                  <a:gd name="connsiteY12" fmla="*/ 126042 h 297084"/>
                  <a:gd name="connsiteX13" fmla="*/ 236939 w 525780"/>
                  <a:gd name="connsiteY13" fmla="*/ 71750 h 297084"/>
                  <a:gd name="connsiteX14" fmla="*/ 214651 w 525780"/>
                  <a:gd name="connsiteY14" fmla="*/ 61653 h 297084"/>
                  <a:gd name="connsiteX15" fmla="*/ 9197 w 525780"/>
                  <a:gd name="connsiteY15" fmla="*/ 61653 h 297084"/>
                  <a:gd name="connsiteX16" fmla="*/ -328 w 525780"/>
                  <a:gd name="connsiteY16" fmla="*/ 71178 h 297084"/>
                  <a:gd name="connsiteX17" fmla="*/ 9197 w 525780"/>
                  <a:gd name="connsiteY17" fmla="*/ 80703 h 297084"/>
                  <a:gd name="connsiteX18" fmla="*/ 254561 w 525780"/>
                  <a:gd name="connsiteY18" fmla="*/ 262821 h 297084"/>
                  <a:gd name="connsiteX19" fmla="*/ 222271 w 525780"/>
                  <a:gd name="connsiteY19" fmla="*/ 234246 h 297084"/>
                  <a:gd name="connsiteX20" fmla="*/ 286945 w 525780"/>
                  <a:gd name="connsiteY20" fmla="*/ 234246 h 297084"/>
                  <a:gd name="connsiteX21" fmla="*/ 254561 w 525780"/>
                  <a:gd name="connsiteY21" fmla="*/ 262821 h 297084"/>
                  <a:gd name="connsiteX22" fmla="*/ 235511 w 525780"/>
                  <a:gd name="connsiteY22" fmla="*/ 277966 h 297084"/>
                  <a:gd name="connsiteX23" fmla="*/ 154453 w 525780"/>
                  <a:gd name="connsiteY23" fmla="*/ 277966 h 297084"/>
                  <a:gd name="connsiteX24" fmla="*/ 187600 w 525780"/>
                  <a:gd name="connsiteY24" fmla="*/ 234056 h 297084"/>
                  <a:gd name="connsiteX25" fmla="*/ 203126 w 525780"/>
                  <a:gd name="connsiteY25" fmla="*/ 234056 h 297084"/>
                  <a:gd name="connsiteX26" fmla="*/ 236273 w 525780"/>
                  <a:gd name="connsiteY26" fmla="*/ 277966 h 297084"/>
                  <a:gd name="connsiteX27" fmla="*/ 168074 w 525780"/>
                  <a:gd name="connsiteY27" fmla="*/ 234056 h 297084"/>
                  <a:gd name="connsiteX28" fmla="*/ 131803 w 525780"/>
                  <a:gd name="connsiteY28" fmla="*/ 262459 h 297084"/>
                  <a:gd name="connsiteX29" fmla="*/ 103399 w 525780"/>
                  <a:gd name="connsiteY29" fmla="*/ 234056 h 297084"/>
                  <a:gd name="connsiteX30" fmla="*/ 458205 w 525780"/>
                  <a:gd name="connsiteY30" fmla="*/ 125661 h 297084"/>
                  <a:gd name="connsiteX31" fmla="*/ 356383 w 525780"/>
                  <a:gd name="connsiteY31" fmla="*/ 95943 h 297084"/>
                  <a:gd name="connsiteX32" fmla="*/ 279230 w 525780"/>
                  <a:gd name="connsiteY32" fmla="*/ 32507 h 297084"/>
                  <a:gd name="connsiteX33" fmla="*/ 458205 w 525780"/>
                  <a:gd name="connsiteY33" fmla="*/ 125661 h 297084"/>
                  <a:gd name="connsiteX34" fmla="*/ 524880 w 525780"/>
                  <a:gd name="connsiteY34" fmla="*/ 287586 h 297084"/>
                  <a:gd name="connsiteX35" fmla="*/ 515355 w 525780"/>
                  <a:gd name="connsiteY35" fmla="*/ 278061 h 297084"/>
                  <a:gd name="connsiteX36" fmla="*/ 273325 w 525780"/>
                  <a:gd name="connsiteY36" fmla="*/ 278061 h 297084"/>
                  <a:gd name="connsiteX37" fmla="*/ 305901 w 525780"/>
                  <a:gd name="connsiteY37" fmla="*/ 237008 h 297084"/>
                  <a:gd name="connsiteX38" fmla="*/ 333333 w 525780"/>
                  <a:gd name="connsiteY38" fmla="*/ 256058 h 297084"/>
                  <a:gd name="connsiteX39" fmla="*/ 411628 w 525780"/>
                  <a:gd name="connsiteY39" fmla="*/ 256058 h 297084"/>
                  <a:gd name="connsiteX40" fmla="*/ 514498 w 525780"/>
                  <a:gd name="connsiteY40" fmla="*/ 184621 h 297084"/>
                  <a:gd name="connsiteX41" fmla="*/ 490209 w 525780"/>
                  <a:gd name="connsiteY41" fmla="*/ 132805 h 297084"/>
                  <a:gd name="connsiteX42" fmla="*/ 489542 w 525780"/>
                  <a:gd name="connsiteY42" fmla="*/ 131948 h 297084"/>
                  <a:gd name="connsiteX43" fmla="*/ 267515 w 525780"/>
                  <a:gd name="connsiteY43" fmla="*/ 11170 h 297084"/>
                  <a:gd name="connsiteX44" fmla="*/ 262752 w 525780"/>
                  <a:gd name="connsiteY44" fmla="*/ 10123 h 297084"/>
                  <a:gd name="connsiteX45" fmla="*/ 163978 w 525780"/>
                  <a:gd name="connsiteY45" fmla="*/ -450 h 297084"/>
                  <a:gd name="connsiteX46" fmla="*/ 9197 w 525780"/>
                  <a:gd name="connsiteY46" fmla="*/ -450 h 297084"/>
                  <a:gd name="connsiteX47" fmla="*/ -328 w 525780"/>
                  <a:gd name="connsiteY47" fmla="*/ 9075 h 297084"/>
                  <a:gd name="connsiteX48" fmla="*/ 9197 w 525780"/>
                  <a:gd name="connsiteY48" fmla="*/ 18600 h 297084"/>
                  <a:gd name="connsiteX49" fmla="*/ 163978 w 525780"/>
                  <a:gd name="connsiteY49" fmla="*/ 18600 h 297084"/>
                  <a:gd name="connsiteX50" fmla="*/ 255799 w 525780"/>
                  <a:gd name="connsiteY50" fmla="*/ 27363 h 297084"/>
                  <a:gd name="connsiteX51" fmla="*/ 348001 w 525780"/>
                  <a:gd name="connsiteY51" fmla="*/ 113088 h 297084"/>
                  <a:gd name="connsiteX52" fmla="*/ 477636 w 525780"/>
                  <a:gd name="connsiteY52" fmla="*/ 146711 h 297084"/>
                  <a:gd name="connsiteX53" fmla="*/ 495448 w 525780"/>
                  <a:gd name="connsiteY53" fmla="*/ 183764 h 297084"/>
                  <a:gd name="connsiteX54" fmla="*/ 411628 w 525780"/>
                  <a:gd name="connsiteY54" fmla="*/ 236151 h 297084"/>
                  <a:gd name="connsiteX55" fmla="*/ 339143 w 525780"/>
                  <a:gd name="connsiteY55" fmla="*/ 236151 h 297084"/>
                  <a:gd name="connsiteX56" fmla="*/ 307520 w 525780"/>
                  <a:gd name="connsiteY56" fmla="*/ 214625 h 297084"/>
                  <a:gd name="connsiteX57" fmla="*/ 306853 w 525780"/>
                  <a:gd name="connsiteY57" fmla="*/ 214625 h 297084"/>
                  <a:gd name="connsiteX58" fmla="*/ 297328 w 525780"/>
                  <a:gd name="connsiteY58" fmla="*/ 205100 h 297084"/>
                  <a:gd name="connsiteX59" fmla="*/ 287803 w 525780"/>
                  <a:gd name="connsiteY59" fmla="*/ 214625 h 297084"/>
                  <a:gd name="connsiteX60" fmla="*/ 221128 w 525780"/>
                  <a:gd name="connsiteY60" fmla="*/ 214625 h 297084"/>
                  <a:gd name="connsiteX61" fmla="*/ 211603 w 525780"/>
                  <a:gd name="connsiteY61" fmla="*/ 205100 h 297084"/>
                  <a:gd name="connsiteX62" fmla="*/ 202078 w 525780"/>
                  <a:gd name="connsiteY62" fmla="*/ 214625 h 297084"/>
                  <a:gd name="connsiteX63" fmla="*/ 187790 w 525780"/>
                  <a:gd name="connsiteY63" fmla="*/ 214625 h 297084"/>
                  <a:gd name="connsiteX64" fmla="*/ 178265 w 525780"/>
                  <a:gd name="connsiteY64" fmla="*/ 205100 h 297084"/>
                  <a:gd name="connsiteX65" fmla="*/ 168740 w 525780"/>
                  <a:gd name="connsiteY65" fmla="*/ 214625 h 297084"/>
                  <a:gd name="connsiteX66" fmla="*/ 101399 w 525780"/>
                  <a:gd name="connsiteY66" fmla="*/ 214625 h 297084"/>
                  <a:gd name="connsiteX67" fmla="*/ 91874 w 525780"/>
                  <a:gd name="connsiteY67" fmla="*/ 205100 h 297084"/>
                  <a:gd name="connsiteX68" fmla="*/ 82349 w 525780"/>
                  <a:gd name="connsiteY68" fmla="*/ 214625 h 297084"/>
                  <a:gd name="connsiteX69" fmla="*/ 79491 w 525780"/>
                  <a:gd name="connsiteY69" fmla="*/ 214625 h 297084"/>
                  <a:gd name="connsiteX70" fmla="*/ 47868 w 525780"/>
                  <a:gd name="connsiteY70" fmla="*/ 236151 h 297084"/>
                  <a:gd name="connsiteX71" fmla="*/ 8625 w 525780"/>
                  <a:gd name="connsiteY71" fmla="*/ 236151 h 297084"/>
                  <a:gd name="connsiteX72" fmla="*/ -900 w 525780"/>
                  <a:gd name="connsiteY72" fmla="*/ 245676 h 297084"/>
                  <a:gd name="connsiteX73" fmla="*/ 8625 w 525780"/>
                  <a:gd name="connsiteY73" fmla="*/ 255201 h 297084"/>
                  <a:gd name="connsiteX74" fmla="*/ 53774 w 525780"/>
                  <a:gd name="connsiteY74" fmla="*/ 255201 h 297084"/>
                  <a:gd name="connsiteX75" fmla="*/ 83206 w 525780"/>
                  <a:gd name="connsiteY75" fmla="*/ 235199 h 297084"/>
                  <a:gd name="connsiteX76" fmla="*/ 116067 w 525780"/>
                  <a:gd name="connsiteY76" fmla="*/ 277585 h 297084"/>
                  <a:gd name="connsiteX77" fmla="*/ 9197 w 525780"/>
                  <a:gd name="connsiteY77" fmla="*/ 277585 h 297084"/>
                  <a:gd name="connsiteX78" fmla="*/ -328 w 525780"/>
                  <a:gd name="connsiteY78" fmla="*/ 287110 h 297084"/>
                  <a:gd name="connsiteX79" fmla="*/ 9197 w 525780"/>
                  <a:gd name="connsiteY79" fmla="*/ 296635 h 297084"/>
                  <a:gd name="connsiteX80" fmla="*/ 515355 w 525780"/>
                  <a:gd name="connsiteY80" fmla="*/ 296635 h 297084"/>
                  <a:gd name="connsiteX81" fmla="*/ 524880 w 525780"/>
                  <a:gd name="connsiteY81" fmla="*/ 28711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5780" h="297084">
                    <a:moveTo>
                      <a:pt x="190172" y="80703"/>
                    </a:moveTo>
                    <a:lnTo>
                      <a:pt x="214651" y="80703"/>
                    </a:lnTo>
                    <a:cubicBezTo>
                      <a:pt x="217775" y="80741"/>
                      <a:pt x="220728" y="82132"/>
                      <a:pt x="222747" y="84513"/>
                    </a:cubicBezTo>
                    <a:lnTo>
                      <a:pt x="266467" y="132995"/>
                    </a:lnTo>
                    <a:lnTo>
                      <a:pt x="190267" y="132995"/>
                    </a:lnTo>
                    <a:close/>
                    <a:moveTo>
                      <a:pt x="171122" y="80703"/>
                    </a:moveTo>
                    <a:lnTo>
                      <a:pt x="171122" y="132995"/>
                    </a:lnTo>
                    <a:lnTo>
                      <a:pt x="9197" y="132995"/>
                    </a:lnTo>
                    <a:cubicBezTo>
                      <a:pt x="3939" y="132995"/>
                      <a:pt x="-328" y="137262"/>
                      <a:pt x="-328" y="142520"/>
                    </a:cubicBezTo>
                    <a:cubicBezTo>
                      <a:pt x="-328" y="147778"/>
                      <a:pt x="3939" y="152045"/>
                      <a:pt x="9197" y="152045"/>
                    </a:cubicBezTo>
                    <a:lnTo>
                      <a:pt x="274944" y="152045"/>
                    </a:lnTo>
                    <a:cubicBezTo>
                      <a:pt x="280831" y="152026"/>
                      <a:pt x="286155" y="148511"/>
                      <a:pt x="288470" y="143092"/>
                    </a:cubicBezTo>
                    <a:cubicBezTo>
                      <a:pt x="291013" y="137377"/>
                      <a:pt x="289965" y="130709"/>
                      <a:pt x="285803" y="126042"/>
                    </a:cubicBezTo>
                    <a:lnTo>
                      <a:pt x="236939" y="71750"/>
                    </a:lnTo>
                    <a:cubicBezTo>
                      <a:pt x="231263" y="65396"/>
                      <a:pt x="223166" y="61739"/>
                      <a:pt x="214651" y="61653"/>
                    </a:cubicBezTo>
                    <a:lnTo>
                      <a:pt x="9197" y="61653"/>
                    </a:lnTo>
                    <a:cubicBezTo>
                      <a:pt x="3939" y="61653"/>
                      <a:pt x="-328" y="65920"/>
                      <a:pt x="-328" y="71178"/>
                    </a:cubicBezTo>
                    <a:cubicBezTo>
                      <a:pt x="-328" y="76436"/>
                      <a:pt x="3939" y="80703"/>
                      <a:pt x="9197" y="80703"/>
                    </a:cubicBezTo>
                    <a:close/>
                    <a:moveTo>
                      <a:pt x="254561" y="262821"/>
                    </a:moveTo>
                    <a:cubicBezTo>
                      <a:pt x="238549" y="261764"/>
                      <a:pt x="225271" y="250010"/>
                      <a:pt x="222271" y="234246"/>
                    </a:cubicBezTo>
                    <a:lnTo>
                      <a:pt x="286945" y="234246"/>
                    </a:lnTo>
                    <a:cubicBezTo>
                      <a:pt x="283936" y="250048"/>
                      <a:pt x="270610" y="261802"/>
                      <a:pt x="254561" y="262821"/>
                    </a:cubicBezTo>
                    <a:moveTo>
                      <a:pt x="235511" y="277966"/>
                    </a:moveTo>
                    <a:lnTo>
                      <a:pt x="154453" y="277966"/>
                    </a:lnTo>
                    <a:cubicBezTo>
                      <a:pt x="172189" y="269851"/>
                      <a:pt x="184657" y="253344"/>
                      <a:pt x="187600" y="234056"/>
                    </a:cubicBezTo>
                    <a:lnTo>
                      <a:pt x="203126" y="234056"/>
                    </a:lnTo>
                    <a:cubicBezTo>
                      <a:pt x="205936" y="253401"/>
                      <a:pt x="218442" y="269965"/>
                      <a:pt x="236273" y="277966"/>
                    </a:cubicBezTo>
                    <a:moveTo>
                      <a:pt x="168074" y="234056"/>
                    </a:moveTo>
                    <a:cubicBezTo>
                      <a:pt x="165902" y="251915"/>
                      <a:pt x="149662" y="264631"/>
                      <a:pt x="131803" y="262459"/>
                    </a:cubicBezTo>
                    <a:cubicBezTo>
                      <a:pt x="116934" y="260649"/>
                      <a:pt x="105209" y="248933"/>
                      <a:pt x="103399" y="234056"/>
                    </a:cubicBezTo>
                    <a:close/>
                    <a:moveTo>
                      <a:pt x="458205" y="125661"/>
                    </a:moveTo>
                    <a:cubicBezTo>
                      <a:pt x="423058" y="120479"/>
                      <a:pt x="388797" y="110478"/>
                      <a:pt x="356383" y="95943"/>
                    </a:cubicBezTo>
                    <a:cubicBezTo>
                      <a:pt x="328951" y="83275"/>
                      <a:pt x="295233" y="62510"/>
                      <a:pt x="279230" y="32507"/>
                    </a:cubicBezTo>
                    <a:cubicBezTo>
                      <a:pt x="345781" y="47994"/>
                      <a:pt x="407342" y="80036"/>
                      <a:pt x="458205" y="125661"/>
                    </a:cubicBezTo>
                    <a:moveTo>
                      <a:pt x="524880" y="287586"/>
                    </a:moveTo>
                    <a:cubicBezTo>
                      <a:pt x="524880" y="282328"/>
                      <a:pt x="520613" y="278061"/>
                      <a:pt x="515355" y="278061"/>
                    </a:cubicBezTo>
                    <a:lnTo>
                      <a:pt x="273325" y="278061"/>
                    </a:lnTo>
                    <a:cubicBezTo>
                      <a:pt x="290184" y="270460"/>
                      <a:pt x="302329" y="255153"/>
                      <a:pt x="305901" y="237008"/>
                    </a:cubicBezTo>
                    <a:lnTo>
                      <a:pt x="333333" y="256058"/>
                    </a:lnTo>
                    <a:lnTo>
                      <a:pt x="411628" y="256058"/>
                    </a:lnTo>
                    <a:cubicBezTo>
                      <a:pt x="464587" y="256058"/>
                      <a:pt x="514498" y="215767"/>
                      <a:pt x="514498" y="184621"/>
                    </a:cubicBezTo>
                    <a:cubicBezTo>
                      <a:pt x="514498" y="169952"/>
                      <a:pt x="506020" y="151855"/>
                      <a:pt x="490209" y="132805"/>
                    </a:cubicBezTo>
                    <a:lnTo>
                      <a:pt x="489542" y="131948"/>
                    </a:lnTo>
                    <a:cubicBezTo>
                      <a:pt x="451442" y="85561"/>
                      <a:pt x="370289" y="33459"/>
                      <a:pt x="267515" y="11170"/>
                    </a:cubicBezTo>
                    <a:cubicBezTo>
                      <a:pt x="266048" y="10418"/>
                      <a:pt x="264400" y="10056"/>
                      <a:pt x="262752" y="10123"/>
                    </a:cubicBezTo>
                    <a:cubicBezTo>
                      <a:pt x="230272" y="3274"/>
                      <a:pt x="197172" y="-259"/>
                      <a:pt x="163978" y="-450"/>
                    </a:cubicBezTo>
                    <a:lnTo>
                      <a:pt x="9197" y="-450"/>
                    </a:lnTo>
                    <a:cubicBezTo>
                      <a:pt x="3939" y="-450"/>
                      <a:pt x="-328" y="3817"/>
                      <a:pt x="-328" y="9075"/>
                    </a:cubicBezTo>
                    <a:cubicBezTo>
                      <a:pt x="-328" y="14333"/>
                      <a:pt x="3939" y="18600"/>
                      <a:pt x="9197" y="18600"/>
                    </a:cubicBezTo>
                    <a:lnTo>
                      <a:pt x="163978" y="18600"/>
                    </a:lnTo>
                    <a:cubicBezTo>
                      <a:pt x="194791" y="18591"/>
                      <a:pt x="225538" y="21524"/>
                      <a:pt x="255799" y="27363"/>
                    </a:cubicBezTo>
                    <a:cubicBezTo>
                      <a:pt x="267801" y="61272"/>
                      <a:pt x="299519" y="90895"/>
                      <a:pt x="348001" y="113088"/>
                    </a:cubicBezTo>
                    <a:cubicBezTo>
                      <a:pt x="389054" y="131385"/>
                      <a:pt x="432859" y="142749"/>
                      <a:pt x="477636" y="146711"/>
                    </a:cubicBezTo>
                    <a:cubicBezTo>
                      <a:pt x="487237" y="156941"/>
                      <a:pt x="493457" y="169876"/>
                      <a:pt x="495448" y="183764"/>
                    </a:cubicBezTo>
                    <a:cubicBezTo>
                      <a:pt x="495448" y="201480"/>
                      <a:pt x="457348" y="236151"/>
                      <a:pt x="411628" y="236151"/>
                    </a:cubicBezTo>
                    <a:lnTo>
                      <a:pt x="339143" y="236151"/>
                    </a:lnTo>
                    <a:lnTo>
                      <a:pt x="307520" y="214625"/>
                    </a:lnTo>
                    <a:lnTo>
                      <a:pt x="306853" y="214625"/>
                    </a:lnTo>
                    <a:cubicBezTo>
                      <a:pt x="306853" y="209367"/>
                      <a:pt x="302586" y="205100"/>
                      <a:pt x="297328" y="205100"/>
                    </a:cubicBezTo>
                    <a:cubicBezTo>
                      <a:pt x="292070" y="205100"/>
                      <a:pt x="287803" y="209367"/>
                      <a:pt x="287803" y="214625"/>
                    </a:cubicBezTo>
                    <a:lnTo>
                      <a:pt x="221128" y="214625"/>
                    </a:lnTo>
                    <a:cubicBezTo>
                      <a:pt x="221128" y="209367"/>
                      <a:pt x="216861" y="205100"/>
                      <a:pt x="211603" y="205100"/>
                    </a:cubicBezTo>
                    <a:cubicBezTo>
                      <a:pt x="206345" y="205100"/>
                      <a:pt x="202078" y="209367"/>
                      <a:pt x="202078" y="214625"/>
                    </a:cubicBezTo>
                    <a:lnTo>
                      <a:pt x="187790" y="214625"/>
                    </a:lnTo>
                    <a:cubicBezTo>
                      <a:pt x="187790" y="209367"/>
                      <a:pt x="183523" y="205100"/>
                      <a:pt x="178265" y="205100"/>
                    </a:cubicBezTo>
                    <a:cubicBezTo>
                      <a:pt x="173008" y="205100"/>
                      <a:pt x="168740" y="209367"/>
                      <a:pt x="168740" y="214625"/>
                    </a:cubicBezTo>
                    <a:lnTo>
                      <a:pt x="101399" y="214625"/>
                    </a:lnTo>
                    <a:cubicBezTo>
                      <a:pt x="101399" y="209367"/>
                      <a:pt x="97131" y="205100"/>
                      <a:pt x="91874" y="205100"/>
                    </a:cubicBezTo>
                    <a:cubicBezTo>
                      <a:pt x="86616" y="205100"/>
                      <a:pt x="82349" y="209367"/>
                      <a:pt x="82349" y="214625"/>
                    </a:cubicBezTo>
                    <a:lnTo>
                      <a:pt x="79491" y="214625"/>
                    </a:lnTo>
                    <a:lnTo>
                      <a:pt x="47868" y="236151"/>
                    </a:lnTo>
                    <a:lnTo>
                      <a:pt x="8625" y="236151"/>
                    </a:lnTo>
                    <a:cubicBezTo>
                      <a:pt x="3367" y="236151"/>
                      <a:pt x="-900" y="240418"/>
                      <a:pt x="-900" y="245676"/>
                    </a:cubicBezTo>
                    <a:cubicBezTo>
                      <a:pt x="-900" y="250934"/>
                      <a:pt x="3367" y="255201"/>
                      <a:pt x="8625" y="255201"/>
                    </a:cubicBezTo>
                    <a:lnTo>
                      <a:pt x="53774" y="255201"/>
                    </a:lnTo>
                    <a:lnTo>
                      <a:pt x="83206" y="235199"/>
                    </a:lnTo>
                    <a:cubicBezTo>
                      <a:pt x="86435" y="253906"/>
                      <a:pt x="98751" y="269793"/>
                      <a:pt x="116067" y="277585"/>
                    </a:cubicBezTo>
                    <a:lnTo>
                      <a:pt x="9197" y="277585"/>
                    </a:lnTo>
                    <a:cubicBezTo>
                      <a:pt x="3939" y="277585"/>
                      <a:pt x="-328" y="281852"/>
                      <a:pt x="-328" y="287110"/>
                    </a:cubicBezTo>
                    <a:cubicBezTo>
                      <a:pt x="-328" y="292367"/>
                      <a:pt x="3939" y="296635"/>
                      <a:pt x="9197" y="296635"/>
                    </a:cubicBezTo>
                    <a:lnTo>
                      <a:pt x="515355" y="296635"/>
                    </a:lnTo>
                    <a:cubicBezTo>
                      <a:pt x="520613" y="296635"/>
                      <a:pt x="524880" y="292367"/>
                      <a:pt x="524880" y="287110"/>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4" name="Graphic 66">
              <a:extLst>
                <a:ext uri="{FF2B5EF4-FFF2-40B4-BE49-F238E27FC236}">
                  <a16:creationId xmlns:a16="http://schemas.microsoft.com/office/drawing/2014/main" id="{05783226-DE3D-49FA-873E-8F463E6C91D1}"/>
                </a:ext>
              </a:extLst>
            </p:cNvPr>
            <p:cNvGrpSpPr>
              <a:grpSpLocks noChangeAspect="1"/>
            </p:cNvGrpSpPr>
            <p:nvPr/>
          </p:nvGrpSpPr>
          <p:grpSpPr bwMode="gray">
            <a:xfrm>
              <a:off x="7517948" y="501370"/>
              <a:ext cx="504000" cy="504000"/>
              <a:chOff x="1778065" y="1141065"/>
              <a:chExt cx="674941" cy="674941"/>
            </a:xfrm>
          </p:grpSpPr>
          <p:sp>
            <p:nvSpPr>
              <p:cNvPr id="15" name="Freeform: Shape 14">
                <a:extLst>
                  <a:ext uri="{FF2B5EF4-FFF2-40B4-BE49-F238E27FC236}">
                    <a16:creationId xmlns:a16="http://schemas.microsoft.com/office/drawing/2014/main" id="{73499992-B31E-4524-9331-A2A172653059}"/>
                  </a:ext>
                </a:extLst>
              </p:cNvPr>
              <p:cNvSpPr/>
              <p:nvPr/>
            </p:nvSpPr>
            <p:spPr bwMode="gray">
              <a:xfrm>
                <a:off x="1778065" y="1141065"/>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04491">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6" name="Freeform: Shape 16">
                <a:extLst>
                  <a:ext uri="{FF2B5EF4-FFF2-40B4-BE49-F238E27FC236}">
                    <a16:creationId xmlns:a16="http://schemas.microsoft.com/office/drawing/2014/main" id="{7D2E2F4C-660E-43AF-8F26-404ADB34B71D}"/>
                  </a:ext>
                </a:extLst>
              </p:cNvPr>
              <p:cNvSpPr/>
              <p:nvPr/>
            </p:nvSpPr>
            <p:spPr bwMode="gray">
              <a:xfrm>
                <a:off x="1876760" y="1240371"/>
                <a:ext cx="477074" cy="476680"/>
              </a:xfrm>
              <a:custGeom>
                <a:avLst/>
                <a:gdLst>
                  <a:gd name="connsiteX0" fmla="*/ 401134 w 477074"/>
                  <a:gd name="connsiteY0" fmla="*/ 435168 h 476680"/>
                  <a:gd name="connsiteX1" fmla="*/ 404563 w 477074"/>
                  <a:gd name="connsiteY1" fmla="*/ 435930 h 476680"/>
                  <a:gd name="connsiteX2" fmla="*/ 412954 w 477074"/>
                  <a:gd name="connsiteY2" fmla="*/ 427748 h 476680"/>
                  <a:gd name="connsiteX3" fmla="*/ 412373 w 477074"/>
                  <a:gd name="connsiteY3" fmla="*/ 424596 h 476680"/>
                  <a:gd name="connsiteX4" fmla="*/ 407992 w 477074"/>
                  <a:gd name="connsiteY4" fmla="*/ 420023 h 476680"/>
                  <a:gd name="connsiteX5" fmla="*/ 278928 w 477074"/>
                  <a:gd name="connsiteY5" fmla="*/ 331155 h 476680"/>
                  <a:gd name="connsiteX6" fmla="*/ 451997 w 477074"/>
                  <a:gd name="connsiteY6" fmla="*/ 331155 h 476680"/>
                  <a:gd name="connsiteX7" fmla="*/ 460379 w 477074"/>
                  <a:gd name="connsiteY7" fmla="*/ 322773 h 476680"/>
                  <a:gd name="connsiteX8" fmla="*/ 451997 w 477074"/>
                  <a:gd name="connsiteY8" fmla="*/ 314391 h 476680"/>
                  <a:gd name="connsiteX9" fmla="*/ 263593 w 477074"/>
                  <a:gd name="connsiteY9" fmla="*/ 314391 h 476680"/>
                  <a:gd name="connsiteX10" fmla="*/ 262640 w 477074"/>
                  <a:gd name="connsiteY10" fmla="*/ 313248 h 476680"/>
                  <a:gd name="connsiteX11" fmla="*/ 261593 w 477074"/>
                  <a:gd name="connsiteY11" fmla="*/ 311915 h 476680"/>
                  <a:gd name="connsiteX12" fmla="*/ 260545 w 477074"/>
                  <a:gd name="connsiteY12" fmla="*/ 310772 h 476680"/>
                  <a:gd name="connsiteX13" fmla="*/ 248734 w 477074"/>
                  <a:gd name="connsiteY13" fmla="*/ 322583 h 476680"/>
                  <a:gd name="connsiteX14" fmla="*/ 249496 w 477074"/>
                  <a:gd name="connsiteY14" fmla="*/ 323535 h 476680"/>
                  <a:gd name="connsiteX15" fmla="*/ 251211 w 477074"/>
                  <a:gd name="connsiteY15" fmla="*/ 325631 h 476680"/>
                  <a:gd name="connsiteX16" fmla="*/ 253306 w 477074"/>
                  <a:gd name="connsiteY16" fmla="*/ 328107 h 476680"/>
                  <a:gd name="connsiteX17" fmla="*/ 253782 w 477074"/>
                  <a:gd name="connsiteY17" fmla="*/ 328774 h 476680"/>
                  <a:gd name="connsiteX18" fmla="*/ 401134 w 477074"/>
                  <a:gd name="connsiteY18" fmla="*/ 435168 h 476680"/>
                  <a:gd name="connsiteX19" fmla="*/ 460284 w 477074"/>
                  <a:gd name="connsiteY19" fmla="*/ 239525 h 476680"/>
                  <a:gd name="connsiteX20" fmla="*/ 451997 w 477074"/>
                  <a:gd name="connsiteY20" fmla="*/ 231238 h 476680"/>
                  <a:gd name="connsiteX21" fmla="*/ 340078 w 477074"/>
                  <a:gd name="connsiteY21" fmla="*/ 231238 h 476680"/>
                  <a:gd name="connsiteX22" fmla="*/ 323410 w 477074"/>
                  <a:gd name="connsiteY22" fmla="*/ 247907 h 476680"/>
                  <a:gd name="connsiteX23" fmla="*/ 451997 w 477074"/>
                  <a:gd name="connsiteY23" fmla="*/ 247907 h 476680"/>
                  <a:gd name="connsiteX24" fmla="*/ 460284 w 477074"/>
                  <a:gd name="connsiteY24" fmla="*/ 239620 h 476680"/>
                  <a:gd name="connsiteX25" fmla="*/ 460284 w 477074"/>
                  <a:gd name="connsiteY25" fmla="*/ 239525 h 476680"/>
                  <a:gd name="connsiteX26" fmla="*/ 460284 w 477074"/>
                  <a:gd name="connsiteY26" fmla="*/ 175326 h 476680"/>
                  <a:gd name="connsiteX27" fmla="*/ 452093 w 477074"/>
                  <a:gd name="connsiteY27" fmla="*/ 166944 h 476680"/>
                  <a:gd name="connsiteX28" fmla="*/ 451997 w 477074"/>
                  <a:gd name="connsiteY28" fmla="*/ 166944 h 476680"/>
                  <a:gd name="connsiteX29" fmla="*/ 404372 w 477074"/>
                  <a:gd name="connsiteY29" fmla="*/ 166944 h 476680"/>
                  <a:gd name="connsiteX30" fmla="*/ 387608 w 477074"/>
                  <a:gd name="connsiteY30" fmla="*/ 183613 h 476680"/>
                  <a:gd name="connsiteX31" fmla="*/ 451997 w 477074"/>
                  <a:gd name="connsiteY31" fmla="*/ 183613 h 476680"/>
                  <a:gd name="connsiteX32" fmla="*/ 460284 w 477074"/>
                  <a:gd name="connsiteY32" fmla="*/ 175326 h 476680"/>
                  <a:gd name="connsiteX33" fmla="*/ 460284 w 477074"/>
                  <a:gd name="connsiteY33" fmla="*/ 258480 h 476680"/>
                  <a:gd name="connsiteX34" fmla="*/ 452093 w 477074"/>
                  <a:gd name="connsiteY34" fmla="*/ 250097 h 476680"/>
                  <a:gd name="connsiteX35" fmla="*/ 451997 w 477074"/>
                  <a:gd name="connsiteY35" fmla="*/ 250097 h 476680"/>
                  <a:gd name="connsiteX36" fmla="*/ 321219 w 477074"/>
                  <a:gd name="connsiteY36" fmla="*/ 250097 h 476680"/>
                  <a:gd name="connsiteX37" fmla="*/ 304455 w 477074"/>
                  <a:gd name="connsiteY37" fmla="*/ 266862 h 476680"/>
                  <a:gd name="connsiteX38" fmla="*/ 451997 w 477074"/>
                  <a:gd name="connsiteY38" fmla="*/ 266862 h 476680"/>
                  <a:gd name="connsiteX39" fmla="*/ 460284 w 477074"/>
                  <a:gd name="connsiteY39" fmla="*/ 258480 h 476680"/>
                  <a:gd name="connsiteX40" fmla="*/ 265117 w 477074"/>
                  <a:gd name="connsiteY40" fmla="*/ 365636 h 476680"/>
                  <a:gd name="connsiteX41" fmla="*/ 243305 w 477074"/>
                  <a:gd name="connsiteY41" fmla="*/ 342776 h 476680"/>
                  <a:gd name="connsiteX42" fmla="*/ 235303 w 477074"/>
                  <a:gd name="connsiteY42" fmla="*/ 342776 h 476680"/>
                  <a:gd name="connsiteX43" fmla="*/ 233398 w 477074"/>
                  <a:gd name="connsiteY43" fmla="*/ 346681 h 476680"/>
                  <a:gd name="connsiteX44" fmla="*/ 234827 w 477074"/>
                  <a:gd name="connsiteY44" fmla="*/ 350777 h 476680"/>
                  <a:gd name="connsiteX45" fmla="*/ 257211 w 477074"/>
                  <a:gd name="connsiteY45" fmla="*/ 374304 h 476680"/>
                  <a:gd name="connsiteX46" fmla="*/ 261212 w 477074"/>
                  <a:gd name="connsiteY46" fmla="*/ 375828 h 476680"/>
                  <a:gd name="connsiteX47" fmla="*/ 265212 w 477074"/>
                  <a:gd name="connsiteY47" fmla="*/ 374113 h 476680"/>
                  <a:gd name="connsiteX48" fmla="*/ 265269 w 477074"/>
                  <a:gd name="connsiteY48" fmla="*/ 366169 h 476680"/>
                  <a:gd name="connsiteX49" fmla="*/ 265212 w 477074"/>
                  <a:gd name="connsiteY49" fmla="*/ 366112 h 476680"/>
                  <a:gd name="connsiteX50" fmla="*/ 280738 w 477074"/>
                  <a:gd name="connsiteY50" fmla="*/ 387924 h 476680"/>
                  <a:gd name="connsiteX51" fmla="*/ 279404 w 477074"/>
                  <a:gd name="connsiteY51" fmla="*/ 392115 h 476680"/>
                  <a:gd name="connsiteX52" fmla="*/ 281405 w 477074"/>
                  <a:gd name="connsiteY52" fmla="*/ 395925 h 476680"/>
                  <a:gd name="connsiteX53" fmla="*/ 307122 w 477074"/>
                  <a:gd name="connsiteY53" fmla="*/ 415832 h 476680"/>
                  <a:gd name="connsiteX54" fmla="*/ 310360 w 477074"/>
                  <a:gd name="connsiteY54" fmla="*/ 416880 h 476680"/>
                  <a:gd name="connsiteX55" fmla="*/ 315028 w 477074"/>
                  <a:gd name="connsiteY55" fmla="*/ 414499 h 476680"/>
                  <a:gd name="connsiteX56" fmla="*/ 313780 w 477074"/>
                  <a:gd name="connsiteY56" fmla="*/ 406650 h 476680"/>
                  <a:gd name="connsiteX57" fmla="*/ 313695 w 477074"/>
                  <a:gd name="connsiteY57" fmla="*/ 406593 h 476680"/>
                  <a:gd name="connsiteX58" fmla="*/ 288739 w 477074"/>
                  <a:gd name="connsiteY58" fmla="*/ 387543 h 476680"/>
                  <a:gd name="connsiteX59" fmla="*/ 280738 w 477074"/>
                  <a:gd name="connsiteY59" fmla="*/ 388210 h 476680"/>
                  <a:gd name="connsiteX60" fmla="*/ 334078 w 477074"/>
                  <a:gd name="connsiteY60" fmla="*/ 434121 h 476680"/>
                  <a:gd name="connsiteX61" fmla="*/ 347984 w 477074"/>
                  <a:gd name="connsiteY61" fmla="*/ 442407 h 476680"/>
                  <a:gd name="connsiteX62" fmla="*/ 350842 w 477074"/>
                  <a:gd name="connsiteY62" fmla="*/ 443169 h 476680"/>
                  <a:gd name="connsiteX63" fmla="*/ 355700 w 477074"/>
                  <a:gd name="connsiteY63" fmla="*/ 440312 h 476680"/>
                  <a:gd name="connsiteX64" fmla="*/ 356271 w 477074"/>
                  <a:gd name="connsiteY64" fmla="*/ 436026 h 476680"/>
                  <a:gd name="connsiteX65" fmla="*/ 353604 w 477074"/>
                  <a:gd name="connsiteY65" fmla="*/ 432597 h 476680"/>
                  <a:gd name="connsiteX66" fmla="*/ 340078 w 477074"/>
                  <a:gd name="connsiteY66" fmla="*/ 424500 h 476680"/>
                  <a:gd name="connsiteX67" fmla="*/ 332011 w 477074"/>
                  <a:gd name="connsiteY67" fmla="*/ 424900 h 476680"/>
                  <a:gd name="connsiteX68" fmla="*/ 332402 w 477074"/>
                  <a:gd name="connsiteY68" fmla="*/ 432968 h 476680"/>
                  <a:gd name="connsiteX69" fmla="*/ 334078 w 477074"/>
                  <a:gd name="connsiteY69" fmla="*/ 434025 h 476680"/>
                  <a:gd name="connsiteX70" fmla="*/ 217016 w 477074"/>
                  <a:gd name="connsiteY70" fmla="*/ 353920 h 476680"/>
                  <a:gd name="connsiteX71" fmla="*/ 205490 w 477074"/>
                  <a:gd name="connsiteY71" fmla="*/ 365636 h 476680"/>
                  <a:gd name="connsiteX72" fmla="*/ 206348 w 477074"/>
                  <a:gd name="connsiteY72" fmla="*/ 366588 h 476680"/>
                  <a:gd name="connsiteX73" fmla="*/ 321791 w 477074"/>
                  <a:gd name="connsiteY73" fmla="*/ 462505 h 476680"/>
                  <a:gd name="connsiteX74" fmla="*/ 325982 w 477074"/>
                  <a:gd name="connsiteY74" fmla="*/ 463648 h 476680"/>
                  <a:gd name="connsiteX75" fmla="*/ 334364 w 477074"/>
                  <a:gd name="connsiteY75" fmla="*/ 455266 h 476680"/>
                  <a:gd name="connsiteX76" fmla="*/ 330363 w 477074"/>
                  <a:gd name="connsiteY76" fmla="*/ 448122 h 476680"/>
                  <a:gd name="connsiteX77" fmla="*/ 218635 w 477074"/>
                  <a:gd name="connsiteY77" fmla="*/ 355063 h 476680"/>
                  <a:gd name="connsiteX78" fmla="*/ 113384 w 477074"/>
                  <a:gd name="connsiteY78" fmla="*/ 18830 h 476680"/>
                  <a:gd name="connsiteX79" fmla="*/ 106316 w 477074"/>
                  <a:gd name="connsiteY79" fmla="*/ 9315 h 476680"/>
                  <a:gd name="connsiteX80" fmla="*/ 106240 w 477074"/>
                  <a:gd name="connsiteY80" fmla="*/ 9305 h 476680"/>
                  <a:gd name="connsiteX81" fmla="*/ 96715 w 477074"/>
                  <a:gd name="connsiteY81" fmla="*/ 16354 h 476680"/>
                  <a:gd name="connsiteX82" fmla="*/ 106240 w 477074"/>
                  <a:gd name="connsiteY82" fmla="*/ 166849 h 476680"/>
                  <a:gd name="connsiteX83" fmla="*/ 13086 w 477074"/>
                  <a:gd name="connsiteY83" fmla="*/ 166849 h 476680"/>
                  <a:gd name="connsiteX84" fmla="*/ 3855 w 477074"/>
                  <a:gd name="connsiteY84" fmla="*/ 174288 h 476680"/>
                  <a:gd name="connsiteX85" fmla="*/ 11304 w 477074"/>
                  <a:gd name="connsiteY85" fmla="*/ 183518 h 476680"/>
                  <a:gd name="connsiteX86" fmla="*/ 13086 w 477074"/>
                  <a:gd name="connsiteY86" fmla="*/ 183518 h 476680"/>
                  <a:gd name="connsiteX87" fmla="*/ 110240 w 477074"/>
                  <a:gd name="connsiteY87" fmla="*/ 183518 h 476680"/>
                  <a:gd name="connsiteX88" fmla="*/ 114336 w 477074"/>
                  <a:gd name="connsiteY88" fmla="*/ 198663 h 476680"/>
                  <a:gd name="connsiteX89" fmla="*/ 125194 w 477074"/>
                  <a:gd name="connsiteY89" fmla="*/ 231143 h 476680"/>
                  <a:gd name="connsiteX90" fmla="*/ 13562 w 477074"/>
                  <a:gd name="connsiteY90" fmla="*/ 231143 h 476680"/>
                  <a:gd name="connsiteX91" fmla="*/ 4332 w 477074"/>
                  <a:gd name="connsiteY91" fmla="*/ 238582 h 476680"/>
                  <a:gd name="connsiteX92" fmla="*/ 11780 w 477074"/>
                  <a:gd name="connsiteY92" fmla="*/ 247812 h 476680"/>
                  <a:gd name="connsiteX93" fmla="*/ 13562 w 477074"/>
                  <a:gd name="connsiteY93" fmla="*/ 247812 h 476680"/>
                  <a:gd name="connsiteX94" fmla="*/ 132338 w 477074"/>
                  <a:gd name="connsiteY94" fmla="*/ 247812 h 476680"/>
                  <a:gd name="connsiteX95" fmla="*/ 133291 w 477074"/>
                  <a:gd name="connsiteY95" fmla="*/ 250002 h 476680"/>
                  <a:gd name="connsiteX96" fmla="*/ 13562 w 477074"/>
                  <a:gd name="connsiteY96" fmla="*/ 250002 h 476680"/>
                  <a:gd name="connsiteX97" fmla="*/ 5180 w 477074"/>
                  <a:gd name="connsiteY97" fmla="*/ 258384 h 476680"/>
                  <a:gd name="connsiteX98" fmla="*/ 13562 w 477074"/>
                  <a:gd name="connsiteY98" fmla="*/ 266766 h 476680"/>
                  <a:gd name="connsiteX99" fmla="*/ 118813 w 477074"/>
                  <a:gd name="connsiteY99" fmla="*/ 266766 h 476680"/>
                  <a:gd name="connsiteX100" fmla="*/ 146721 w 477074"/>
                  <a:gd name="connsiteY100" fmla="*/ 238858 h 476680"/>
                  <a:gd name="connsiteX101" fmla="*/ 146721 w 477074"/>
                  <a:gd name="connsiteY101" fmla="*/ 237810 h 476680"/>
                  <a:gd name="connsiteX102" fmla="*/ 145673 w 477074"/>
                  <a:gd name="connsiteY102" fmla="*/ 235239 h 476680"/>
                  <a:gd name="connsiteX103" fmla="*/ 131195 w 477074"/>
                  <a:gd name="connsiteY103" fmla="*/ 193900 h 476680"/>
                  <a:gd name="connsiteX104" fmla="*/ 114146 w 477074"/>
                  <a:gd name="connsiteY104" fmla="*/ 18735 h 476680"/>
                  <a:gd name="connsiteX105" fmla="*/ 5560 w 477074"/>
                  <a:gd name="connsiteY105" fmla="*/ 322678 h 476680"/>
                  <a:gd name="connsiteX106" fmla="*/ 13943 w 477074"/>
                  <a:gd name="connsiteY106" fmla="*/ 331060 h 476680"/>
                  <a:gd name="connsiteX107" fmla="*/ 55091 w 477074"/>
                  <a:gd name="connsiteY107" fmla="*/ 331060 h 476680"/>
                  <a:gd name="connsiteX108" fmla="*/ 71759 w 477074"/>
                  <a:gd name="connsiteY108" fmla="*/ 314296 h 476680"/>
                  <a:gd name="connsiteX109" fmla="*/ 14038 w 477074"/>
                  <a:gd name="connsiteY109" fmla="*/ 314296 h 476680"/>
                  <a:gd name="connsiteX110" fmla="*/ 5656 w 477074"/>
                  <a:gd name="connsiteY110" fmla="*/ 322488 h 476680"/>
                  <a:gd name="connsiteX111" fmla="*/ 5656 w 477074"/>
                  <a:gd name="connsiteY111" fmla="*/ 322678 h 476680"/>
                  <a:gd name="connsiteX112" fmla="*/ 139006 w 477074"/>
                  <a:gd name="connsiteY112" fmla="*/ 38547 h 476680"/>
                  <a:gd name="connsiteX113" fmla="*/ 140053 w 477074"/>
                  <a:gd name="connsiteY113" fmla="*/ 24736 h 476680"/>
                  <a:gd name="connsiteX114" fmla="*/ 138910 w 477074"/>
                  <a:gd name="connsiteY114" fmla="*/ 20545 h 476680"/>
                  <a:gd name="connsiteX115" fmla="*/ 135101 w 477074"/>
                  <a:gd name="connsiteY115" fmla="*/ 18354 h 476680"/>
                  <a:gd name="connsiteX116" fmla="*/ 128814 w 477074"/>
                  <a:gd name="connsiteY116" fmla="*/ 23403 h 476680"/>
                  <a:gd name="connsiteX117" fmla="*/ 127671 w 477074"/>
                  <a:gd name="connsiteY117" fmla="*/ 37976 h 476680"/>
                  <a:gd name="connsiteX118" fmla="*/ 129100 w 477074"/>
                  <a:gd name="connsiteY118" fmla="*/ 42167 h 476680"/>
                  <a:gd name="connsiteX119" fmla="*/ 132910 w 477074"/>
                  <a:gd name="connsiteY119" fmla="*/ 43977 h 476680"/>
                  <a:gd name="connsiteX120" fmla="*/ 132910 w 477074"/>
                  <a:gd name="connsiteY120" fmla="*/ 43977 h 476680"/>
                  <a:gd name="connsiteX121" fmla="*/ 138625 w 477074"/>
                  <a:gd name="connsiteY121" fmla="*/ 38547 h 476680"/>
                  <a:gd name="connsiteX122" fmla="*/ 139863 w 477074"/>
                  <a:gd name="connsiteY122" fmla="*/ 95030 h 476680"/>
                  <a:gd name="connsiteX123" fmla="*/ 138339 w 477074"/>
                  <a:gd name="connsiteY123" fmla="*/ 66455 h 476680"/>
                  <a:gd name="connsiteX124" fmla="*/ 132529 w 477074"/>
                  <a:gd name="connsiteY124" fmla="*/ 60836 h 476680"/>
                  <a:gd name="connsiteX125" fmla="*/ 132529 w 477074"/>
                  <a:gd name="connsiteY125" fmla="*/ 60836 h 476680"/>
                  <a:gd name="connsiteX126" fmla="*/ 126909 w 477074"/>
                  <a:gd name="connsiteY126" fmla="*/ 66646 h 476680"/>
                  <a:gd name="connsiteX127" fmla="*/ 128529 w 477074"/>
                  <a:gd name="connsiteY127" fmla="*/ 95221 h 476680"/>
                  <a:gd name="connsiteX128" fmla="*/ 134243 w 477074"/>
                  <a:gd name="connsiteY128" fmla="*/ 100460 h 476680"/>
                  <a:gd name="connsiteX129" fmla="*/ 134719 w 477074"/>
                  <a:gd name="connsiteY129" fmla="*/ 100460 h 476680"/>
                  <a:gd name="connsiteX130" fmla="*/ 139863 w 477074"/>
                  <a:gd name="connsiteY130" fmla="*/ 94269 h 476680"/>
                  <a:gd name="connsiteX131" fmla="*/ 147388 w 477074"/>
                  <a:gd name="connsiteY131" fmla="*/ 154466 h 476680"/>
                  <a:gd name="connsiteX132" fmla="*/ 148150 w 477074"/>
                  <a:gd name="connsiteY132" fmla="*/ 150180 h 476680"/>
                  <a:gd name="connsiteX133" fmla="*/ 143197 w 477074"/>
                  <a:gd name="connsiteY133" fmla="*/ 122367 h 476680"/>
                  <a:gd name="connsiteX134" fmla="*/ 136215 w 477074"/>
                  <a:gd name="connsiteY134" fmla="*/ 118291 h 476680"/>
                  <a:gd name="connsiteX135" fmla="*/ 131957 w 477074"/>
                  <a:gd name="connsiteY135" fmla="*/ 123987 h 476680"/>
                  <a:gd name="connsiteX136" fmla="*/ 137101 w 477074"/>
                  <a:gd name="connsiteY136" fmla="*/ 152562 h 476680"/>
                  <a:gd name="connsiteX137" fmla="*/ 142625 w 477074"/>
                  <a:gd name="connsiteY137" fmla="*/ 157038 h 476680"/>
                  <a:gd name="connsiteX138" fmla="*/ 143864 w 477074"/>
                  <a:gd name="connsiteY138" fmla="*/ 157038 h 476680"/>
                  <a:gd name="connsiteX139" fmla="*/ 147388 w 477074"/>
                  <a:gd name="connsiteY139" fmla="*/ 154562 h 476680"/>
                  <a:gd name="connsiteX140" fmla="*/ 158913 w 477074"/>
                  <a:gd name="connsiteY140" fmla="*/ 191328 h 476680"/>
                  <a:gd name="connsiteX141" fmla="*/ 154912 w 477074"/>
                  <a:gd name="connsiteY141" fmla="*/ 177803 h 476680"/>
                  <a:gd name="connsiteX142" fmla="*/ 147959 w 477074"/>
                  <a:gd name="connsiteY142" fmla="*/ 173802 h 476680"/>
                  <a:gd name="connsiteX143" fmla="*/ 143959 w 477074"/>
                  <a:gd name="connsiteY143" fmla="*/ 180756 h 476680"/>
                  <a:gd name="connsiteX144" fmla="*/ 148055 w 477074"/>
                  <a:gd name="connsiteY144" fmla="*/ 194662 h 476680"/>
                  <a:gd name="connsiteX145" fmla="*/ 153198 w 477074"/>
                  <a:gd name="connsiteY145" fmla="*/ 210093 h 476680"/>
                  <a:gd name="connsiteX146" fmla="*/ 158532 w 477074"/>
                  <a:gd name="connsiteY146" fmla="*/ 213903 h 476680"/>
                  <a:gd name="connsiteX147" fmla="*/ 163676 w 477074"/>
                  <a:gd name="connsiteY147" fmla="*/ 210664 h 476680"/>
                  <a:gd name="connsiteX148" fmla="*/ 163676 w 477074"/>
                  <a:gd name="connsiteY148" fmla="*/ 206378 h 476680"/>
                  <a:gd name="connsiteX149" fmla="*/ 158723 w 477074"/>
                  <a:gd name="connsiteY149" fmla="*/ 191328 h 476680"/>
                  <a:gd name="connsiteX150" fmla="*/ 201776 w 477074"/>
                  <a:gd name="connsiteY150" fmla="*/ 182851 h 476680"/>
                  <a:gd name="connsiteX151" fmla="*/ 218539 w 477074"/>
                  <a:gd name="connsiteY151" fmla="*/ 166182 h 476680"/>
                  <a:gd name="connsiteX152" fmla="*/ 186726 w 477074"/>
                  <a:gd name="connsiteY152" fmla="*/ 166182 h 476680"/>
                  <a:gd name="connsiteX153" fmla="*/ 174153 w 477074"/>
                  <a:gd name="connsiteY153" fmla="*/ 26355 h 476680"/>
                  <a:gd name="connsiteX154" fmla="*/ 167466 w 477074"/>
                  <a:gd name="connsiteY154" fmla="*/ 16897 h 476680"/>
                  <a:gd name="connsiteX155" fmla="*/ 167009 w 477074"/>
                  <a:gd name="connsiteY155" fmla="*/ 16830 h 476680"/>
                  <a:gd name="connsiteX156" fmla="*/ 157484 w 477074"/>
                  <a:gd name="connsiteY156" fmla="*/ 24069 h 476680"/>
                  <a:gd name="connsiteX157" fmla="*/ 172343 w 477074"/>
                  <a:gd name="connsiteY157" fmla="*/ 177136 h 476680"/>
                  <a:gd name="connsiteX158" fmla="*/ 172343 w 477074"/>
                  <a:gd name="connsiteY158" fmla="*/ 177136 h 476680"/>
                  <a:gd name="connsiteX159" fmla="*/ 173010 w 477074"/>
                  <a:gd name="connsiteY159" fmla="*/ 179517 h 476680"/>
                  <a:gd name="connsiteX160" fmla="*/ 173867 w 477074"/>
                  <a:gd name="connsiteY160" fmla="*/ 182565 h 476680"/>
                  <a:gd name="connsiteX161" fmla="*/ 179963 w 477074"/>
                  <a:gd name="connsiteY161" fmla="*/ 201139 h 476680"/>
                  <a:gd name="connsiteX162" fmla="*/ 180725 w 477074"/>
                  <a:gd name="connsiteY162" fmla="*/ 203235 h 476680"/>
                  <a:gd name="connsiteX163" fmla="*/ 193965 w 477074"/>
                  <a:gd name="connsiteY163" fmla="*/ 189899 h 476680"/>
                  <a:gd name="connsiteX164" fmla="*/ 193965 w 477074"/>
                  <a:gd name="connsiteY164" fmla="*/ 189138 h 476680"/>
                  <a:gd name="connsiteX165" fmla="*/ 192727 w 477074"/>
                  <a:gd name="connsiteY165" fmla="*/ 185518 h 476680"/>
                  <a:gd name="connsiteX166" fmla="*/ 191584 w 477074"/>
                  <a:gd name="connsiteY166" fmla="*/ 182280 h 476680"/>
                  <a:gd name="connsiteX167" fmla="*/ 431804 w 477074"/>
                  <a:gd name="connsiteY167" fmla="*/ 13211 h 476680"/>
                  <a:gd name="connsiteX168" fmla="*/ 431823 w 477074"/>
                  <a:gd name="connsiteY168" fmla="*/ 1895 h 476680"/>
                  <a:gd name="connsiteX169" fmla="*/ 431804 w 477074"/>
                  <a:gd name="connsiteY169" fmla="*/ 1876 h 476680"/>
                  <a:gd name="connsiteX170" fmla="*/ 420946 w 477074"/>
                  <a:gd name="connsiteY170" fmla="*/ 1305 h 476680"/>
                  <a:gd name="connsiteX171" fmla="*/ 420946 w 477074"/>
                  <a:gd name="connsiteY171" fmla="*/ 1305 h 476680"/>
                  <a:gd name="connsiteX172" fmla="*/ 398467 w 477074"/>
                  <a:gd name="connsiteY172" fmla="*/ 23783 h 476680"/>
                  <a:gd name="connsiteX173" fmla="*/ 392752 w 477074"/>
                  <a:gd name="connsiteY173" fmla="*/ 18069 h 476680"/>
                  <a:gd name="connsiteX174" fmla="*/ 381417 w 477074"/>
                  <a:gd name="connsiteY174" fmla="*/ 29498 h 476680"/>
                  <a:gd name="connsiteX175" fmla="*/ 387037 w 477074"/>
                  <a:gd name="connsiteY175" fmla="*/ 35214 h 476680"/>
                  <a:gd name="connsiteX176" fmla="*/ 372654 w 477074"/>
                  <a:gd name="connsiteY176" fmla="*/ 49501 h 476680"/>
                  <a:gd name="connsiteX177" fmla="*/ 367034 w 477074"/>
                  <a:gd name="connsiteY177" fmla="*/ 43881 h 476680"/>
                  <a:gd name="connsiteX178" fmla="*/ 355604 w 477074"/>
                  <a:gd name="connsiteY178" fmla="*/ 55311 h 476680"/>
                  <a:gd name="connsiteX179" fmla="*/ 361224 w 477074"/>
                  <a:gd name="connsiteY179" fmla="*/ 60931 h 476680"/>
                  <a:gd name="connsiteX180" fmla="*/ 346937 w 477074"/>
                  <a:gd name="connsiteY180" fmla="*/ 75314 h 476680"/>
                  <a:gd name="connsiteX181" fmla="*/ 341221 w 477074"/>
                  <a:gd name="connsiteY181" fmla="*/ 69694 h 476680"/>
                  <a:gd name="connsiteX182" fmla="*/ 329792 w 477074"/>
                  <a:gd name="connsiteY182" fmla="*/ 81029 h 476680"/>
                  <a:gd name="connsiteX183" fmla="*/ 335507 w 477074"/>
                  <a:gd name="connsiteY183" fmla="*/ 86744 h 476680"/>
                  <a:gd name="connsiteX184" fmla="*/ 321124 w 477074"/>
                  <a:gd name="connsiteY184" fmla="*/ 101127 h 476680"/>
                  <a:gd name="connsiteX185" fmla="*/ 315504 w 477074"/>
                  <a:gd name="connsiteY185" fmla="*/ 95412 h 476680"/>
                  <a:gd name="connsiteX186" fmla="*/ 304074 w 477074"/>
                  <a:gd name="connsiteY186" fmla="*/ 106841 h 476680"/>
                  <a:gd name="connsiteX187" fmla="*/ 309694 w 477074"/>
                  <a:gd name="connsiteY187" fmla="*/ 112556 h 476680"/>
                  <a:gd name="connsiteX188" fmla="*/ 295406 w 477074"/>
                  <a:gd name="connsiteY188" fmla="*/ 126939 h 476680"/>
                  <a:gd name="connsiteX189" fmla="*/ 289691 w 477074"/>
                  <a:gd name="connsiteY189" fmla="*/ 121224 h 476680"/>
                  <a:gd name="connsiteX190" fmla="*/ 278261 w 477074"/>
                  <a:gd name="connsiteY190" fmla="*/ 132654 h 476680"/>
                  <a:gd name="connsiteX191" fmla="*/ 283977 w 477074"/>
                  <a:gd name="connsiteY191" fmla="*/ 138369 h 476680"/>
                  <a:gd name="connsiteX192" fmla="*/ 269594 w 477074"/>
                  <a:gd name="connsiteY192" fmla="*/ 152657 h 476680"/>
                  <a:gd name="connsiteX193" fmla="*/ 263878 w 477074"/>
                  <a:gd name="connsiteY193" fmla="*/ 147037 h 476680"/>
                  <a:gd name="connsiteX194" fmla="*/ 252448 w 477074"/>
                  <a:gd name="connsiteY194" fmla="*/ 158467 h 476680"/>
                  <a:gd name="connsiteX195" fmla="*/ 258164 w 477074"/>
                  <a:gd name="connsiteY195" fmla="*/ 164087 h 476680"/>
                  <a:gd name="connsiteX196" fmla="*/ 243781 w 477074"/>
                  <a:gd name="connsiteY196" fmla="*/ 178470 h 476680"/>
                  <a:gd name="connsiteX197" fmla="*/ 238161 w 477074"/>
                  <a:gd name="connsiteY197" fmla="*/ 172850 h 476680"/>
                  <a:gd name="connsiteX198" fmla="*/ 226541 w 477074"/>
                  <a:gd name="connsiteY198" fmla="*/ 183708 h 476680"/>
                  <a:gd name="connsiteX199" fmla="*/ 232255 w 477074"/>
                  <a:gd name="connsiteY199" fmla="*/ 189423 h 476680"/>
                  <a:gd name="connsiteX200" fmla="*/ 218063 w 477074"/>
                  <a:gd name="connsiteY200" fmla="*/ 203711 h 476680"/>
                  <a:gd name="connsiteX201" fmla="*/ 212348 w 477074"/>
                  <a:gd name="connsiteY201" fmla="*/ 197996 h 476680"/>
                  <a:gd name="connsiteX202" fmla="*/ 200918 w 477074"/>
                  <a:gd name="connsiteY202" fmla="*/ 209426 h 476680"/>
                  <a:gd name="connsiteX203" fmla="*/ 206633 w 477074"/>
                  <a:gd name="connsiteY203" fmla="*/ 215141 h 476680"/>
                  <a:gd name="connsiteX204" fmla="*/ 192251 w 477074"/>
                  <a:gd name="connsiteY204" fmla="*/ 229428 h 476680"/>
                  <a:gd name="connsiteX205" fmla="*/ 186631 w 477074"/>
                  <a:gd name="connsiteY205" fmla="*/ 223808 h 476680"/>
                  <a:gd name="connsiteX206" fmla="*/ 175201 w 477074"/>
                  <a:gd name="connsiteY206" fmla="*/ 235239 h 476680"/>
                  <a:gd name="connsiteX207" fmla="*/ 180821 w 477074"/>
                  <a:gd name="connsiteY207" fmla="*/ 240858 h 476680"/>
                  <a:gd name="connsiteX208" fmla="*/ 166533 w 477074"/>
                  <a:gd name="connsiteY208" fmla="*/ 255241 h 476680"/>
                  <a:gd name="connsiteX209" fmla="*/ 160818 w 477074"/>
                  <a:gd name="connsiteY209" fmla="*/ 249621 h 476680"/>
                  <a:gd name="connsiteX210" fmla="*/ 149388 w 477074"/>
                  <a:gd name="connsiteY210" fmla="*/ 261051 h 476680"/>
                  <a:gd name="connsiteX211" fmla="*/ 155103 w 477074"/>
                  <a:gd name="connsiteY211" fmla="*/ 266671 h 476680"/>
                  <a:gd name="connsiteX212" fmla="*/ 140816 w 477074"/>
                  <a:gd name="connsiteY212" fmla="*/ 281149 h 476680"/>
                  <a:gd name="connsiteX213" fmla="*/ 135101 w 477074"/>
                  <a:gd name="connsiteY213" fmla="*/ 275434 h 476680"/>
                  <a:gd name="connsiteX214" fmla="*/ 123766 w 477074"/>
                  <a:gd name="connsiteY214" fmla="*/ 286864 h 476680"/>
                  <a:gd name="connsiteX215" fmla="*/ 129385 w 477074"/>
                  <a:gd name="connsiteY215" fmla="*/ 292579 h 476680"/>
                  <a:gd name="connsiteX216" fmla="*/ 115003 w 477074"/>
                  <a:gd name="connsiteY216" fmla="*/ 306962 h 476680"/>
                  <a:gd name="connsiteX217" fmla="*/ 109383 w 477074"/>
                  <a:gd name="connsiteY217" fmla="*/ 301247 h 476680"/>
                  <a:gd name="connsiteX218" fmla="*/ 97953 w 477074"/>
                  <a:gd name="connsiteY218" fmla="*/ 312677 h 476680"/>
                  <a:gd name="connsiteX219" fmla="*/ 103668 w 477074"/>
                  <a:gd name="connsiteY219" fmla="*/ 318392 h 476680"/>
                  <a:gd name="connsiteX220" fmla="*/ 89286 w 477074"/>
                  <a:gd name="connsiteY220" fmla="*/ 332679 h 476680"/>
                  <a:gd name="connsiteX221" fmla="*/ 83666 w 477074"/>
                  <a:gd name="connsiteY221" fmla="*/ 327536 h 476680"/>
                  <a:gd name="connsiteX222" fmla="*/ 72235 w 477074"/>
                  <a:gd name="connsiteY222" fmla="*/ 338966 h 476680"/>
                  <a:gd name="connsiteX223" fmla="*/ 77951 w 477074"/>
                  <a:gd name="connsiteY223" fmla="*/ 344586 h 476680"/>
                  <a:gd name="connsiteX224" fmla="*/ 63568 w 477074"/>
                  <a:gd name="connsiteY224" fmla="*/ 358968 h 476680"/>
                  <a:gd name="connsiteX225" fmla="*/ 57948 w 477074"/>
                  <a:gd name="connsiteY225" fmla="*/ 353348 h 476680"/>
                  <a:gd name="connsiteX226" fmla="*/ 46518 w 477074"/>
                  <a:gd name="connsiteY226" fmla="*/ 364683 h 476680"/>
                  <a:gd name="connsiteX227" fmla="*/ 52138 w 477074"/>
                  <a:gd name="connsiteY227" fmla="*/ 370398 h 476680"/>
                  <a:gd name="connsiteX228" fmla="*/ 37564 w 477074"/>
                  <a:gd name="connsiteY228" fmla="*/ 384686 h 476680"/>
                  <a:gd name="connsiteX229" fmla="*/ 31945 w 477074"/>
                  <a:gd name="connsiteY229" fmla="*/ 378971 h 476680"/>
                  <a:gd name="connsiteX230" fmla="*/ 20515 w 477074"/>
                  <a:gd name="connsiteY230" fmla="*/ 390401 h 476680"/>
                  <a:gd name="connsiteX231" fmla="*/ 26230 w 477074"/>
                  <a:gd name="connsiteY231" fmla="*/ 396116 h 476680"/>
                  <a:gd name="connsiteX232" fmla="*/ 1465 w 477074"/>
                  <a:gd name="connsiteY232" fmla="*/ 420786 h 476680"/>
                  <a:gd name="connsiteX233" fmla="*/ 1465 w 477074"/>
                  <a:gd name="connsiteY233" fmla="*/ 432215 h 476680"/>
                  <a:gd name="connsiteX234" fmla="*/ 12895 w 477074"/>
                  <a:gd name="connsiteY234" fmla="*/ 432215 h 476680"/>
                  <a:gd name="connsiteX235" fmla="*/ 474191 w 477074"/>
                  <a:gd name="connsiteY235" fmla="*/ 43691 h 476680"/>
                  <a:gd name="connsiteX236" fmla="*/ 463142 w 477074"/>
                  <a:gd name="connsiteY236" fmla="*/ 43691 h 476680"/>
                  <a:gd name="connsiteX237" fmla="*/ 463142 w 477074"/>
                  <a:gd name="connsiteY237" fmla="*/ 43691 h 476680"/>
                  <a:gd name="connsiteX238" fmla="*/ 463142 w 477074"/>
                  <a:gd name="connsiteY238" fmla="*/ 43691 h 476680"/>
                  <a:gd name="connsiteX239" fmla="*/ 463142 w 477074"/>
                  <a:gd name="connsiteY239" fmla="*/ 43691 h 476680"/>
                  <a:gd name="connsiteX240" fmla="*/ 441234 w 477074"/>
                  <a:gd name="connsiteY240" fmla="*/ 65598 h 476680"/>
                  <a:gd name="connsiteX241" fmla="*/ 413802 w 477074"/>
                  <a:gd name="connsiteY241" fmla="*/ 38071 h 476680"/>
                  <a:gd name="connsiteX242" fmla="*/ 402372 w 477074"/>
                  <a:gd name="connsiteY242" fmla="*/ 49501 h 476680"/>
                  <a:gd name="connsiteX243" fmla="*/ 429804 w 477074"/>
                  <a:gd name="connsiteY243" fmla="*/ 77028 h 476680"/>
                  <a:gd name="connsiteX244" fmla="*/ 415517 w 477074"/>
                  <a:gd name="connsiteY244" fmla="*/ 91411 h 476680"/>
                  <a:gd name="connsiteX245" fmla="*/ 387989 w 477074"/>
                  <a:gd name="connsiteY245" fmla="*/ 63884 h 476680"/>
                  <a:gd name="connsiteX246" fmla="*/ 376559 w 477074"/>
                  <a:gd name="connsiteY246" fmla="*/ 75314 h 476680"/>
                  <a:gd name="connsiteX247" fmla="*/ 404087 w 477074"/>
                  <a:gd name="connsiteY247" fmla="*/ 102841 h 476680"/>
                  <a:gd name="connsiteX248" fmla="*/ 389704 w 477074"/>
                  <a:gd name="connsiteY248" fmla="*/ 117129 h 476680"/>
                  <a:gd name="connsiteX249" fmla="*/ 361986 w 477074"/>
                  <a:gd name="connsiteY249" fmla="*/ 89411 h 476680"/>
                  <a:gd name="connsiteX250" fmla="*/ 350556 w 477074"/>
                  <a:gd name="connsiteY250" fmla="*/ 100746 h 476680"/>
                  <a:gd name="connsiteX251" fmla="*/ 378083 w 477074"/>
                  <a:gd name="connsiteY251" fmla="*/ 128273 h 476680"/>
                  <a:gd name="connsiteX252" fmla="*/ 363701 w 477074"/>
                  <a:gd name="connsiteY252" fmla="*/ 142656 h 476680"/>
                  <a:gd name="connsiteX253" fmla="*/ 336269 w 477074"/>
                  <a:gd name="connsiteY253" fmla="*/ 115128 h 476680"/>
                  <a:gd name="connsiteX254" fmla="*/ 324839 w 477074"/>
                  <a:gd name="connsiteY254" fmla="*/ 126558 h 476680"/>
                  <a:gd name="connsiteX255" fmla="*/ 352271 w 477074"/>
                  <a:gd name="connsiteY255" fmla="*/ 154086 h 476680"/>
                  <a:gd name="connsiteX256" fmla="*/ 337983 w 477074"/>
                  <a:gd name="connsiteY256" fmla="*/ 168468 h 476680"/>
                  <a:gd name="connsiteX257" fmla="*/ 310456 w 477074"/>
                  <a:gd name="connsiteY257" fmla="*/ 140941 h 476680"/>
                  <a:gd name="connsiteX258" fmla="*/ 299026 w 477074"/>
                  <a:gd name="connsiteY258" fmla="*/ 152371 h 476680"/>
                  <a:gd name="connsiteX259" fmla="*/ 326553 w 477074"/>
                  <a:gd name="connsiteY259" fmla="*/ 179898 h 476680"/>
                  <a:gd name="connsiteX260" fmla="*/ 312266 w 477074"/>
                  <a:gd name="connsiteY260" fmla="*/ 194186 h 476680"/>
                  <a:gd name="connsiteX261" fmla="*/ 284738 w 477074"/>
                  <a:gd name="connsiteY261" fmla="*/ 166658 h 476680"/>
                  <a:gd name="connsiteX262" fmla="*/ 273403 w 477074"/>
                  <a:gd name="connsiteY262" fmla="*/ 178089 h 476680"/>
                  <a:gd name="connsiteX263" fmla="*/ 300835 w 477074"/>
                  <a:gd name="connsiteY263" fmla="*/ 205616 h 476680"/>
                  <a:gd name="connsiteX264" fmla="*/ 286453 w 477074"/>
                  <a:gd name="connsiteY264" fmla="*/ 219903 h 476680"/>
                  <a:gd name="connsiteX265" fmla="*/ 259021 w 477074"/>
                  <a:gd name="connsiteY265" fmla="*/ 192471 h 476680"/>
                  <a:gd name="connsiteX266" fmla="*/ 247591 w 477074"/>
                  <a:gd name="connsiteY266" fmla="*/ 203806 h 476680"/>
                  <a:gd name="connsiteX267" fmla="*/ 275118 w 477074"/>
                  <a:gd name="connsiteY267" fmla="*/ 231333 h 476680"/>
                  <a:gd name="connsiteX268" fmla="*/ 260736 w 477074"/>
                  <a:gd name="connsiteY268" fmla="*/ 245716 h 476680"/>
                  <a:gd name="connsiteX269" fmla="*/ 233208 w 477074"/>
                  <a:gd name="connsiteY269" fmla="*/ 218189 h 476680"/>
                  <a:gd name="connsiteX270" fmla="*/ 221778 w 477074"/>
                  <a:gd name="connsiteY270" fmla="*/ 229619 h 476680"/>
                  <a:gd name="connsiteX271" fmla="*/ 249305 w 477074"/>
                  <a:gd name="connsiteY271" fmla="*/ 257146 h 476680"/>
                  <a:gd name="connsiteX272" fmla="*/ 234923 w 477074"/>
                  <a:gd name="connsiteY272" fmla="*/ 271529 h 476680"/>
                  <a:gd name="connsiteX273" fmla="*/ 207491 w 477074"/>
                  <a:gd name="connsiteY273" fmla="*/ 244382 h 476680"/>
                  <a:gd name="connsiteX274" fmla="*/ 196060 w 477074"/>
                  <a:gd name="connsiteY274" fmla="*/ 255813 h 476680"/>
                  <a:gd name="connsiteX275" fmla="*/ 223493 w 477074"/>
                  <a:gd name="connsiteY275" fmla="*/ 283340 h 476680"/>
                  <a:gd name="connsiteX276" fmla="*/ 209205 w 477074"/>
                  <a:gd name="connsiteY276" fmla="*/ 297722 h 476680"/>
                  <a:gd name="connsiteX277" fmla="*/ 181583 w 477074"/>
                  <a:gd name="connsiteY277" fmla="*/ 270386 h 476680"/>
                  <a:gd name="connsiteX278" fmla="*/ 170153 w 477074"/>
                  <a:gd name="connsiteY278" fmla="*/ 281816 h 476680"/>
                  <a:gd name="connsiteX279" fmla="*/ 197680 w 477074"/>
                  <a:gd name="connsiteY279" fmla="*/ 309248 h 476680"/>
                  <a:gd name="connsiteX280" fmla="*/ 183297 w 477074"/>
                  <a:gd name="connsiteY280" fmla="*/ 323631 h 476680"/>
                  <a:gd name="connsiteX281" fmla="*/ 155770 w 477074"/>
                  <a:gd name="connsiteY281" fmla="*/ 296103 h 476680"/>
                  <a:gd name="connsiteX282" fmla="*/ 144340 w 477074"/>
                  <a:gd name="connsiteY282" fmla="*/ 307533 h 476680"/>
                  <a:gd name="connsiteX283" fmla="*/ 171867 w 477074"/>
                  <a:gd name="connsiteY283" fmla="*/ 335061 h 476680"/>
                  <a:gd name="connsiteX284" fmla="*/ 157484 w 477074"/>
                  <a:gd name="connsiteY284" fmla="*/ 349443 h 476680"/>
                  <a:gd name="connsiteX285" fmla="*/ 130052 w 477074"/>
                  <a:gd name="connsiteY285" fmla="*/ 321916 h 476680"/>
                  <a:gd name="connsiteX286" fmla="*/ 118622 w 477074"/>
                  <a:gd name="connsiteY286" fmla="*/ 333346 h 476680"/>
                  <a:gd name="connsiteX287" fmla="*/ 146150 w 477074"/>
                  <a:gd name="connsiteY287" fmla="*/ 360873 h 476680"/>
                  <a:gd name="connsiteX288" fmla="*/ 131767 w 477074"/>
                  <a:gd name="connsiteY288" fmla="*/ 375161 h 476680"/>
                  <a:gd name="connsiteX289" fmla="*/ 104239 w 477074"/>
                  <a:gd name="connsiteY289" fmla="*/ 347633 h 476680"/>
                  <a:gd name="connsiteX290" fmla="*/ 92810 w 477074"/>
                  <a:gd name="connsiteY290" fmla="*/ 359064 h 476680"/>
                  <a:gd name="connsiteX291" fmla="*/ 120337 w 477074"/>
                  <a:gd name="connsiteY291" fmla="*/ 386496 h 476680"/>
                  <a:gd name="connsiteX292" fmla="*/ 105954 w 477074"/>
                  <a:gd name="connsiteY292" fmla="*/ 400878 h 476680"/>
                  <a:gd name="connsiteX293" fmla="*/ 78522 w 477074"/>
                  <a:gd name="connsiteY293" fmla="*/ 373446 h 476680"/>
                  <a:gd name="connsiteX294" fmla="*/ 67092 w 477074"/>
                  <a:gd name="connsiteY294" fmla="*/ 384876 h 476680"/>
                  <a:gd name="connsiteX295" fmla="*/ 94524 w 477074"/>
                  <a:gd name="connsiteY295" fmla="*/ 412308 h 476680"/>
                  <a:gd name="connsiteX296" fmla="*/ 80237 w 477074"/>
                  <a:gd name="connsiteY296" fmla="*/ 426691 h 476680"/>
                  <a:gd name="connsiteX297" fmla="*/ 52709 w 477074"/>
                  <a:gd name="connsiteY297" fmla="*/ 399164 h 476680"/>
                  <a:gd name="connsiteX298" fmla="*/ 41279 w 477074"/>
                  <a:gd name="connsiteY298" fmla="*/ 410594 h 476680"/>
                  <a:gd name="connsiteX299" fmla="*/ 68807 w 477074"/>
                  <a:gd name="connsiteY299" fmla="*/ 438121 h 476680"/>
                  <a:gd name="connsiteX300" fmla="*/ 41565 w 477074"/>
                  <a:gd name="connsiteY300" fmla="*/ 465363 h 476680"/>
                  <a:gd name="connsiteX301" fmla="*/ 42327 w 477074"/>
                  <a:gd name="connsiteY301" fmla="*/ 465363 h 476680"/>
                  <a:gd name="connsiteX302" fmla="*/ 46928 w 477074"/>
                  <a:gd name="connsiteY302" fmla="*/ 475697 h 476680"/>
                  <a:gd name="connsiteX303" fmla="*/ 54233 w 477074"/>
                  <a:gd name="connsiteY303" fmla="*/ 474888 h 476680"/>
                  <a:gd name="connsiteX304" fmla="*/ 54233 w 477074"/>
                  <a:gd name="connsiteY304" fmla="*/ 474888 h 476680"/>
                  <a:gd name="connsiteX305" fmla="*/ 80141 w 477074"/>
                  <a:gd name="connsiteY305" fmla="*/ 449075 h 476680"/>
                  <a:gd name="connsiteX306" fmla="*/ 90429 w 477074"/>
                  <a:gd name="connsiteY306" fmla="*/ 459362 h 476680"/>
                  <a:gd name="connsiteX307" fmla="*/ 101858 w 477074"/>
                  <a:gd name="connsiteY307" fmla="*/ 447932 h 476680"/>
                  <a:gd name="connsiteX308" fmla="*/ 91476 w 477074"/>
                  <a:gd name="connsiteY308" fmla="*/ 437645 h 476680"/>
                  <a:gd name="connsiteX309" fmla="*/ 105859 w 477074"/>
                  <a:gd name="connsiteY309" fmla="*/ 423262 h 476680"/>
                  <a:gd name="connsiteX310" fmla="*/ 116146 w 477074"/>
                  <a:gd name="connsiteY310" fmla="*/ 433549 h 476680"/>
                  <a:gd name="connsiteX311" fmla="*/ 127576 w 477074"/>
                  <a:gd name="connsiteY311" fmla="*/ 422119 h 476680"/>
                  <a:gd name="connsiteX312" fmla="*/ 117289 w 477074"/>
                  <a:gd name="connsiteY312" fmla="*/ 411832 h 476680"/>
                  <a:gd name="connsiteX313" fmla="*/ 131671 w 477074"/>
                  <a:gd name="connsiteY313" fmla="*/ 397449 h 476680"/>
                  <a:gd name="connsiteX314" fmla="*/ 141959 w 477074"/>
                  <a:gd name="connsiteY314" fmla="*/ 407831 h 476680"/>
                  <a:gd name="connsiteX315" fmla="*/ 153389 w 477074"/>
                  <a:gd name="connsiteY315" fmla="*/ 396402 h 476680"/>
                  <a:gd name="connsiteX316" fmla="*/ 143101 w 477074"/>
                  <a:gd name="connsiteY316" fmla="*/ 386019 h 476680"/>
                  <a:gd name="connsiteX317" fmla="*/ 157389 w 477074"/>
                  <a:gd name="connsiteY317" fmla="*/ 371732 h 476680"/>
                  <a:gd name="connsiteX318" fmla="*/ 167771 w 477074"/>
                  <a:gd name="connsiteY318" fmla="*/ 382019 h 476680"/>
                  <a:gd name="connsiteX319" fmla="*/ 179106 w 477074"/>
                  <a:gd name="connsiteY319" fmla="*/ 370589 h 476680"/>
                  <a:gd name="connsiteX320" fmla="*/ 169391 w 477074"/>
                  <a:gd name="connsiteY320" fmla="*/ 360683 h 476680"/>
                  <a:gd name="connsiteX321" fmla="*/ 183773 w 477074"/>
                  <a:gd name="connsiteY321" fmla="*/ 346300 h 476680"/>
                  <a:gd name="connsiteX322" fmla="*/ 194061 w 477074"/>
                  <a:gd name="connsiteY322" fmla="*/ 356587 h 476680"/>
                  <a:gd name="connsiteX323" fmla="*/ 205490 w 477074"/>
                  <a:gd name="connsiteY323" fmla="*/ 345157 h 476680"/>
                  <a:gd name="connsiteX324" fmla="*/ 195204 w 477074"/>
                  <a:gd name="connsiteY324" fmla="*/ 334870 h 476680"/>
                  <a:gd name="connsiteX325" fmla="*/ 209586 w 477074"/>
                  <a:gd name="connsiteY325" fmla="*/ 320487 h 476680"/>
                  <a:gd name="connsiteX326" fmla="*/ 219873 w 477074"/>
                  <a:gd name="connsiteY326" fmla="*/ 330774 h 476680"/>
                  <a:gd name="connsiteX327" fmla="*/ 231303 w 477074"/>
                  <a:gd name="connsiteY327" fmla="*/ 319439 h 476680"/>
                  <a:gd name="connsiteX328" fmla="*/ 220921 w 477074"/>
                  <a:gd name="connsiteY328" fmla="*/ 309057 h 476680"/>
                  <a:gd name="connsiteX329" fmla="*/ 235303 w 477074"/>
                  <a:gd name="connsiteY329" fmla="*/ 294770 h 476680"/>
                  <a:gd name="connsiteX330" fmla="*/ 245686 w 477074"/>
                  <a:gd name="connsiteY330" fmla="*/ 305057 h 476680"/>
                  <a:gd name="connsiteX331" fmla="*/ 257021 w 477074"/>
                  <a:gd name="connsiteY331" fmla="*/ 293627 h 476680"/>
                  <a:gd name="connsiteX332" fmla="*/ 246734 w 477074"/>
                  <a:gd name="connsiteY332" fmla="*/ 283340 h 476680"/>
                  <a:gd name="connsiteX333" fmla="*/ 261116 w 477074"/>
                  <a:gd name="connsiteY333" fmla="*/ 268957 h 476680"/>
                  <a:gd name="connsiteX334" fmla="*/ 271404 w 477074"/>
                  <a:gd name="connsiteY334" fmla="*/ 279244 h 476680"/>
                  <a:gd name="connsiteX335" fmla="*/ 282833 w 477074"/>
                  <a:gd name="connsiteY335" fmla="*/ 267814 h 476680"/>
                  <a:gd name="connsiteX336" fmla="*/ 272547 w 477074"/>
                  <a:gd name="connsiteY336" fmla="*/ 257527 h 476680"/>
                  <a:gd name="connsiteX337" fmla="*/ 286834 w 477074"/>
                  <a:gd name="connsiteY337" fmla="*/ 243144 h 476680"/>
                  <a:gd name="connsiteX338" fmla="*/ 297216 w 477074"/>
                  <a:gd name="connsiteY338" fmla="*/ 253431 h 476680"/>
                  <a:gd name="connsiteX339" fmla="*/ 308646 w 477074"/>
                  <a:gd name="connsiteY339" fmla="*/ 242097 h 476680"/>
                  <a:gd name="connsiteX340" fmla="*/ 298264 w 477074"/>
                  <a:gd name="connsiteY340" fmla="*/ 231714 h 476680"/>
                  <a:gd name="connsiteX341" fmla="*/ 312646 w 477074"/>
                  <a:gd name="connsiteY341" fmla="*/ 217331 h 476680"/>
                  <a:gd name="connsiteX342" fmla="*/ 322934 w 477074"/>
                  <a:gd name="connsiteY342" fmla="*/ 227714 h 476680"/>
                  <a:gd name="connsiteX343" fmla="*/ 334364 w 477074"/>
                  <a:gd name="connsiteY343" fmla="*/ 216284 h 476680"/>
                  <a:gd name="connsiteX344" fmla="*/ 324076 w 477074"/>
                  <a:gd name="connsiteY344" fmla="*/ 205997 h 476680"/>
                  <a:gd name="connsiteX345" fmla="*/ 338459 w 477074"/>
                  <a:gd name="connsiteY345" fmla="*/ 191614 h 476680"/>
                  <a:gd name="connsiteX346" fmla="*/ 348747 w 477074"/>
                  <a:gd name="connsiteY346" fmla="*/ 201901 h 476680"/>
                  <a:gd name="connsiteX347" fmla="*/ 360177 w 477074"/>
                  <a:gd name="connsiteY347" fmla="*/ 190471 h 476680"/>
                  <a:gd name="connsiteX348" fmla="*/ 349794 w 477074"/>
                  <a:gd name="connsiteY348" fmla="*/ 180184 h 476680"/>
                  <a:gd name="connsiteX349" fmla="*/ 363701 w 477074"/>
                  <a:gd name="connsiteY349" fmla="*/ 165611 h 476680"/>
                  <a:gd name="connsiteX350" fmla="*/ 373987 w 477074"/>
                  <a:gd name="connsiteY350" fmla="*/ 175898 h 476680"/>
                  <a:gd name="connsiteX351" fmla="*/ 385418 w 477074"/>
                  <a:gd name="connsiteY351" fmla="*/ 164468 h 476680"/>
                  <a:gd name="connsiteX352" fmla="*/ 375130 w 477074"/>
                  <a:gd name="connsiteY352" fmla="*/ 154181 h 476680"/>
                  <a:gd name="connsiteX353" fmla="*/ 389513 w 477074"/>
                  <a:gd name="connsiteY353" fmla="*/ 139798 h 476680"/>
                  <a:gd name="connsiteX354" fmla="*/ 399800 w 477074"/>
                  <a:gd name="connsiteY354" fmla="*/ 150180 h 476680"/>
                  <a:gd name="connsiteX355" fmla="*/ 411230 w 477074"/>
                  <a:gd name="connsiteY355" fmla="*/ 138750 h 476680"/>
                  <a:gd name="connsiteX356" fmla="*/ 400943 w 477074"/>
                  <a:gd name="connsiteY356" fmla="*/ 128368 h 476680"/>
                  <a:gd name="connsiteX357" fmla="*/ 415326 w 477074"/>
                  <a:gd name="connsiteY357" fmla="*/ 113985 h 476680"/>
                  <a:gd name="connsiteX358" fmla="*/ 425613 w 477074"/>
                  <a:gd name="connsiteY358" fmla="*/ 124368 h 476680"/>
                  <a:gd name="connsiteX359" fmla="*/ 436948 w 477074"/>
                  <a:gd name="connsiteY359" fmla="*/ 112938 h 476680"/>
                  <a:gd name="connsiteX360" fmla="*/ 426566 w 477074"/>
                  <a:gd name="connsiteY360" fmla="*/ 102841 h 476680"/>
                  <a:gd name="connsiteX361" fmla="*/ 440948 w 477074"/>
                  <a:gd name="connsiteY361" fmla="*/ 88458 h 476680"/>
                  <a:gd name="connsiteX362" fmla="*/ 451330 w 477074"/>
                  <a:gd name="connsiteY362" fmla="*/ 98936 h 476680"/>
                  <a:gd name="connsiteX363" fmla="*/ 462760 w 477074"/>
                  <a:gd name="connsiteY363" fmla="*/ 87506 h 476680"/>
                  <a:gd name="connsiteX364" fmla="*/ 452473 w 477074"/>
                  <a:gd name="connsiteY364" fmla="*/ 77219 h 476680"/>
                  <a:gd name="connsiteX365" fmla="*/ 473810 w 477074"/>
                  <a:gd name="connsiteY365" fmla="*/ 55883 h 476680"/>
                  <a:gd name="connsiteX366" fmla="*/ 473810 w 477074"/>
                  <a:gd name="connsiteY366" fmla="*/ 55883 h 476680"/>
                  <a:gd name="connsiteX367" fmla="*/ 473810 w 477074"/>
                  <a:gd name="connsiteY367" fmla="*/ 55883 h 476680"/>
                  <a:gd name="connsiteX368" fmla="*/ 473810 w 477074"/>
                  <a:gd name="connsiteY368" fmla="*/ 44453 h 47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477074" h="476680">
                    <a:moveTo>
                      <a:pt x="401134" y="435168"/>
                    </a:moveTo>
                    <a:cubicBezTo>
                      <a:pt x="402210" y="435663"/>
                      <a:pt x="403382" y="435930"/>
                      <a:pt x="404563" y="435930"/>
                    </a:cubicBezTo>
                    <a:cubicBezTo>
                      <a:pt x="409135" y="435987"/>
                      <a:pt x="412897" y="432320"/>
                      <a:pt x="412954" y="427748"/>
                    </a:cubicBezTo>
                    <a:cubicBezTo>
                      <a:pt x="412964" y="426672"/>
                      <a:pt x="412773" y="425596"/>
                      <a:pt x="412373" y="424596"/>
                    </a:cubicBezTo>
                    <a:cubicBezTo>
                      <a:pt x="411630" y="422519"/>
                      <a:pt x="410040" y="420852"/>
                      <a:pt x="407992" y="420023"/>
                    </a:cubicBezTo>
                    <a:cubicBezTo>
                      <a:pt x="359843" y="398640"/>
                      <a:pt x="316076" y="368512"/>
                      <a:pt x="278928" y="331155"/>
                    </a:cubicBezTo>
                    <a:lnTo>
                      <a:pt x="451997" y="331155"/>
                    </a:lnTo>
                    <a:cubicBezTo>
                      <a:pt x="456627" y="331155"/>
                      <a:pt x="460379" y="327402"/>
                      <a:pt x="460379" y="322773"/>
                    </a:cubicBezTo>
                    <a:cubicBezTo>
                      <a:pt x="460379" y="318144"/>
                      <a:pt x="456627" y="314391"/>
                      <a:pt x="451997" y="314391"/>
                    </a:cubicBezTo>
                    <a:lnTo>
                      <a:pt x="263593" y="314391"/>
                    </a:lnTo>
                    <a:lnTo>
                      <a:pt x="262640" y="313248"/>
                    </a:lnTo>
                    <a:lnTo>
                      <a:pt x="261593" y="311915"/>
                    </a:lnTo>
                    <a:lnTo>
                      <a:pt x="260545" y="310772"/>
                    </a:lnTo>
                    <a:lnTo>
                      <a:pt x="248734" y="322583"/>
                    </a:lnTo>
                    <a:lnTo>
                      <a:pt x="249496" y="323535"/>
                    </a:lnTo>
                    <a:lnTo>
                      <a:pt x="251211" y="325631"/>
                    </a:lnTo>
                    <a:lnTo>
                      <a:pt x="253306" y="328107"/>
                    </a:lnTo>
                    <a:lnTo>
                      <a:pt x="253782" y="328774"/>
                    </a:lnTo>
                    <a:cubicBezTo>
                      <a:pt x="294825" y="374256"/>
                      <a:pt x="345041" y="410518"/>
                      <a:pt x="401134" y="435168"/>
                    </a:cubicBezTo>
                    <a:moveTo>
                      <a:pt x="460284" y="239525"/>
                    </a:moveTo>
                    <a:cubicBezTo>
                      <a:pt x="460284" y="234953"/>
                      <a:pt x="456570" y="231238"/>
                      <a:pt x="451997" y="231238"/>
                    </a:cubicBezTo>
                    <a:lnTo>
                      <a:pt x="340078" y="231238"/>
                    </a:lnTo>
                    <a:lnTo>
                      <a:pt x="323410" y="247907"/>
                    </a:lnTo>
                    <a:lnTo>
                      <a:pt x="451997" y="247907"/>
                    </a:lnTo>
                    <a:cubicBezTo>
                      <a:pt x="456570" y="247907"/>
                      <a:pt x="460284" y="244202"/>
                      <a:pt x="460284" y="239620"/>
                    </a:cubicBezTo>
                    <a:cubicBezTo>
                      <a:pt x="460284" y="239591"/>
                      <a:pt x="460284" y="239553"/>
                      <a:pt x="460284" y="239525"/>
                    </a:cubicBezTo>
                    <a:moveTo>
                      <a:pt x="460284" y="175326"/>
                    </a:moveTo>
                    <a:cubicBezTo>
                      <a:pt x="460332" y="170754"/>
                      <a:pt x="456664" y="167001"/>
                      <a:pt x="452093" y="166944"/>
                    </a:cubicBezTo>
                    <a:cubicBezTo>
                      <a:pt x="452064" y="166944"/>
                      <a:pt x="452026" y="166944"/>
                      <a:pt x="451997" y="166944"/>
                    </a:cubicBezTo>
                    <a:lnTo>
                      <a:pt x="404372" y="166944"/>
                    </a:lnTo>
                    <a:lnTo>
                      <a:pt x="387608" y="183613"/>
                    </a:lnTo>
                    <a:lnTo>
                      <a:pt x="451997" y="183613"/>
                    </a:lnTo>
                    <a:cubicBezTo>
                      <a:pt x="456570" y="183613"/>
                      <a:pt x="460284" y="179898"/>
                      <a:pt x="460284" y="175326"/>
                    </a:cubicBezTo>
                    <a:moveTo>
                      <a:pt x="460284" y="258480"/>
                    </a:moveTo>
                    <a:cubicBezTo>
                      <a:pt x="460332" y="253907"/>
                      <a:pt x="456664" y="250155"/>
                      <a:pt x="452093" y="250097"/>
                    </a:cubicBezTo>
                    <a:cubicBezTo>
                      <a:pt x="452064" y="250097"/>
                      <a:pt x="452026" y="250097"/>
                      <a:pt x="451997" y="250097"/>
                    </a:cubicBezTo>
                    <a:lnTo>
                      <a:pt x="321219" y="250097"/>
                    </a:lnTo>
                    <a:lnTo>
                      <a:pt x="304455" y="266862"/>
                    </a:lnTo>
                    <a:lnTo>
                      <a:pt x="451997" y="266862"/>
                    </a:lnTo>
                    <a:cubicBezTo>
                      <a:pt x="456588" y="266814"/>
                      <a:pt x="460284" y="263071"/>
                      <a:pt x="460284" y="258480"/>
                    </a:cubicBezTo>
                    <a:moveTo>
                      <a:pt x="265117" y="365636"/>
                    </a:moveTo>
                    <a:cubicBezTo>
                      <a:pt x="257497" y="358206"/>
                      <a:pt x="250162" y="350586"/>
                      <a:pt x="243305" y="342776"/>
                    </a:cubicBezTo>
                    <a:cubicBezTo>
                      <a:pt x="241066" y="340652"/>
                      <a:pt x="237542" y="340652"/>
                      <a:pt x="235303" y="342776"/>
                    </a:cubicBezTo>
                    <a:cubicBezTo>
                      <a:pt x="234160" y="343766"/>
                      <a:pt x="233475" y="345176"/>
                      <a:pt x="233398" y="346681"/>
                    </a:cubicBezTo>
                    <a:cubicBezTo>
                      <a:pt x="233294" y="348186"/>
                      <a:pt x="233808" y="349662"/>
                      <a:pt x="234827" y="350777"/>
                    </a:cubicBezTo>
                    <a:cubicBezTo>
                      <a:pt x="241876" y="358682"/>
                      <a:pt x="249401" y="366683"/>
                      <a:pt x="257211" y="374304"/>
                    </a:cubicBezTo>
                    <a:cubicBezTo>
                      <a:pt x="258316" y="375285"/>
                      <a:pt x="259735" y="375828"/>
                      <a:pt x="261212" y="375828"/>
                    </a:cubicBezTo>
                    <a:cubicBezTo>
                      <a:pt x="262726" y="375847"/>
                      <a:pt x="264184" y="375227"/>
                      <a:pt x="265212" y="374113"/>
                    </a:cubicBezTo>
                    <a:cubicBezTo>
                      <a:pt x="267422" y="371932"/>
                      <a:pt x="267441" y="368379"/>
                      <a:pt x="265269" y="366169"/>
                    </a:cubicBezTo>
                    <a:cubicBezTo>
                      <a:pt x="265250" y="366150"/>
                      <a:pt x="265231" y="366131"/>
                      <a:pt x="265212" y="366112"/>
                    </a:cubicBezTo>
                    <a:moveTo>
                      <a:pt x="280738" y="387924"/>
                    </a:moveTo>
                    <a:cubicBezTo>
                      <a:pt x="279795" y="389115"/>
                      <a:pt x="279319" y="390601"/>
                      <a:pt x="279404" y="392115"/>
                    </a:cubicBezTo>
                    <a:cubicBezTo>
                      <a:pt x="279557" y="393592"/>
                      <a:pt x="280271" y="394954"/>
                      <a:pt x="281405" y="395925"/>
                    </a:cubicBezTo>
                    <a:cubicBezTo>
                      <a:pt x="289787" y="402974"/>
                      <a:pt x="298454" y="409641"/>
                      <a:pt x="307122" y="415832"/>
                    </a:cubicBezTo>
                    <a:cubicBezTo>
                      <a:pt x="308075" y="416499"/>
                      <a:pt x="309198" y="416871"/>
                      <a:pt x="310360" y="416880"/>
                    </a:cubicBezTo>
                    <a:cubicBezTo>
                      <a:pt x="312218" y="416918"/>
                      <a:pt x="313971" y="416023"/>
                      <a:pt x="315028" y="414499"/>
                    </a:cubicBezTo>
                    <a:cubicBezTo>
                      <a:pt x="316847" y="411984"/>
                      <a:pt x="316285" y="408470"/>
                      <a:pt x="313780" y="406650"/>
                    </a:cubicBezTo>
                    <a:cubicBezTo>
                      <a:pt x="313752" y="406631"/>
                      <a:pt x="313723" y="406612"/>
                      <a:pt x="313695" y="406593"/>
                    </a:cubicBezTo>
                    <a:cubicBezTo>
                      <a:pt x="305217" y="400497"/>
                      <a:pt x="296835" y="394020"/>
                      <a:pt x="288739" y="387543"/>
                    </a:cubicBezTo>
                    <a:cubicBezTo>
                      <a:pt x="286319" y="385591"/>
                      <a:pt x="282795" y="385886"/>
                      <a:pt x="280738" y="388210"/>
                    </a:cubicBezTo>
                    <a:moveTo>
                      <a:pt x="334078" y="434121"/>
                    </a:moveTo>
                    <a:cubicBezTo>
                      <a:pt x="338935" y="437073"/>
                      <a:pt x="343603" y="439836"/>
                      <a:pt x="347984" y="442407"/>
                    </a:cubicBezTo>
                    <a:cubicBezTo>
                      <a:pt x="348851" y="442903"/>
                      <a:pt x="349842" y="443169"/>
                      <a:pt x="350842" y="443169"/>
                    </a:cubicBezTo>
                    <a:cubicBezTo>
                      <a:pt x="352871" y="443198"/>
                      <a:pt x="354737" y="442093"/>
                      <a:pt x="355700" y="440312"/>
                    </a:cubicBezTo>
                    <a:cubicBezTo>
                      <a:pt x="356452" y="439016"/>
                      <a:pt x="356662" y="437473"/>
                      <a:pt x="356271" y="436026"/>
                    </a:cubicBezTo>
                    <a:cubicBezTo>
                      <a:pt x="355900" y="434559"/>
                      <a:pt x="354928" y="433320"/>
                      <a:pt x="353604" y="432597"/>
                    </a:cubicBezTo>
                    <a:lnTo>
                      <a:pt x="340078" y="424500"/>
                    </a:lnTo>
                    <a:cubicBezTo>
                      <a:pt x="337736" y="422386"/>
                      <a:pt x="334125" y="422557"/>
                      <a:pt x="332011" y="424900"/>
                    </a:cubicBezTo>
                    <a:cubicBezTo>
                      <a:pt x="329887" y="427234"/>
                      <a:pt x="330068" y="430853"/>
                      <a:pt x="332402" y="432968"/>
                    </a:cubicBezTo>
                    <a:cubicBezTo>
                      <a:pt x="332897" y="433416"/>
                      <a:pt x="333468" y="433778"/>
                      <a:pt x="334078" y="434025"/>
                    </a:cubicBezTo>
                    <a:moveTo>
                      <a:pt x="217016" y="353920"/>
                    </a:moveTo>
                    <a:lnTo>
                      <a:pt x="205490" y="365636"/>
                    </a:lnTo>
                    <a:lnTo>
                      <a:pt x="206348" y="366588"/>
                    </a:lnTo>
                    <a:cubicBezTo>
                      <a:pt x="239418" y="404565"/>
                      <a:pt x="278404" y="436949"/>
                      <a:pt x="321791" y="462505"/>
                    </a:cubicBezTo>
                    <a:cubicBezTo>
                      <a:pt x="323057" y="463257"/>
                      <a:pt x="324505" y="463648"/>
                      <a:pt x="325982" y="463648"/>
                    </a:cubicBezTo>
                    <a:cubicBezTo>
                      <a:pt x="330611" y="463648"/>
                      <a:pt x="334364" y="459895"/>
                      <a:pt x="334364" y="455266"/>
                    </a:cubicBezTo>
                    <a:cubicBezTo>
                      <a:pt x="334364" y="452351"/>
                      <a:pt x="332849" y="449646"/>
                      <a:pt x="330363" y="448122"/>
                    </a:cubicBezTo>
                    <a:cubicBezTo>
                      <a:pt x="288368" y="423300"/>
                      <a:pt x="250639" y="391877"/>
                      <a:pt x="218635" y="355063"/>
                    </a:cubicBezTo>
                    <a:close/>
                    <a:moveTo>
                      <a:pt x="113384" y="18830"/>
                    </a:moveTo>
                    <a:cubicBezTo>
                      <a:pt x="114060" y="14249"/>
                      <a:pt x="110898" y="9991"/>
                      <a:pt x="106316" y="9315"/>
                    </a:cubicBezTo>
                    <a:cubicBezTo>
                      <a:pt x="106287" y="9315"/>
                      <a:pt x="106268" y="9305"/>
                      <a:pt x="106240" y="9305"/>
                    </a:cubicBezTo>
                    <a:cubicBezTo>
                      <a:pt x="101668" y="8620"/>
                      <a:pt x="97401" y="11782"/>
                      <a:pt x="96715" y="16354"/>
                    </a:cubicBezTo>
                    <a:cubicBezTo>
                      <a:pt x="91676" y="66703"/>
                      <a:pt x="94896" y="117538"/>
                      <a:pt x="106240" y="166849"/>
                    </a:cubicBezTo>
                    <a:lnTo>
                      <a:pt x="13086" y="166849"/>
                    </a:lnTo>
                    <a:cubicBezTo>
                      <a:pt x="8485" y="166354"/>
                      <a:pt x="4351" y="169688"/>
                      <a:pt x="3855" y="174288"/>
                    </a:cubicBezTo>
                    <a:cubicBezTo>
                      <a:pt x="3370" y="178898"/>
                      <a:pt x="6694" y="183023"/>
                      <a:pt x="11304" y="183518"/>
                    </a:cubicBezTo>
                    <a:cubicBezTo>
                      <a:pt x="11895" y="183584"/>
                      <a:pt x="12495" y="183584"/>
                      <a:pt x="13086" y="183518"/>
                    </a:cubicBezTo>
                    <a:lnTo>
                      <a:pt x="110240" y="183518"/>
                    </a:lnTo>
                    <a:cubicBezTo>
                      <a:pt x="111574" y="188852"/>
                      <a:pt x="112907" y="193805"/>
                      <a:pt x="114336" y="198663"/>
                    </a:cubicBezTo>
                    <a:cubicBezTo>
                      <a:pt x="117575" y="209426"/>
                      <a:pt x="121194" y="220380"/>
                      <a:pt x="125194" y="231143"/>
                    </a:cubicBezTo>
                    <a:lnTo>
                      <a:pt x="13562" y="231143"/>
                    </a:lnTo>
                    <a:cubicBezTo>
                      <a:pt x="8961" y="230648"/>
                      <a:pt x="4827" y="233981"/>
                      <a:pt x="4332" y="238582"/>
                    </a:cubicBezTo>
                    <a:cubicBezTo>
                      <a:pt x="3846" y="243192"/>
                      <a:pt x="7170" y="247316"/>
                      <a:pt x="11780" y="247812"/>
                    </a:cubicBezTo>
                    <a:cubicBezTo>
                      <a:pt x="12371" y="247878"/>
                      <a:pt x="12971" y="247878"/>
                      <a:pt x="13562" y="247812"/>
                    </a:cubicBezTo>
                    <a:lnTo>
                      <a:pt x="132338" y="247812"/>
                    </a:lnTo>
                    <a:lnTo>
                      <a:pt x="133291" y="250002"/>
                    </a:lnTo>
                    <a:lnTo>
                      <a:pt x="13562" y="250002"/>
                    </a:lnTo>
                    <a:cubicBezTo>
                      <a:pt x="8932" y="250002"/>
                      <a:pt x="5180" y="253755"/>
                      <a:pt x="5180" y="258384"/>
                    </a:cubicBezTo>
                    <a:cubicBezTo>
                      <a:pt x="5180" y="263014"/>
                      <a:pt x="8932" y="266766"/>
                      <a:pt x="13562" y="266766"/>
                    </a:cubicBezTo>
                    <a:lnTo>
                      <a:pt x="118813" y="266766"/>
                    </a:lnTo>
                    <a:lnTo>
                      <a:pt x="146721" y="238858"/>
                    </a:lnTo>
                    <a:lnTo>
                      <a:pt x="146721" y="237810"/>
                    </a:lnTo>
                    <a:cubicBezTo>
                      <a:pt x="146569" y="236886"/>
                      <a:pt x="146207" y="236010"/>
                      <a:pt x="145673" y="235239"/>
                    </a:cubicBezTo>
                    <a:cubicBezTo>
                      <a:pt x="140053" y="221332"/>
                      <a:pt x="135196" y="207426"/>
                      <a:pt x="131195" y="193900"/>
                    </a:cubicBezTo>
                    <a:cubicBezTo>
                      <a:pt x="114317" y="137150"/>
                      <a:pt x="108526" y="77676"/>
                      <a:pt x="114146" y="18735"/>
                    </a:cubicBezTo>
                    <a:moveTo>
                      <a:pt x="5560" y="322678"/>
                    </a:moveTo>
                    <a:cubicBezTo>
                      <a:pt x="5560" y="327307"/>
                      <a:pt x="9313" y="331060"/>
                      <a:pt x="13943" y="331060"/>
                    </a:cubicBezTo>
                    <a:lnTo>
                      <a:pt x="55091" y="331060"/>
                    </a:lnTo>
                    <a:lnTo>
                      <a:pt x="71759" y="314296"/>
                    </a:lnTo>
                    <a:lnTo>
                      <a:pt x="14038" y="314296"/>
                    </a:lnTo>
                    <a:cubicBezTo>
                      <a:pt x="9466" y="314239"/>
                      <a:pt x="5713" y="317906"/>
                      <a:pt x="5656" y="322488"/>
                    </a:cubicBezTo>
                    <a:cubicBezTo>
                      <a:pt x="5656" y="322554"/>
                      <a:pt x="5656" y="322611"/>
                      <a:pt x="5656" y="322678"/>
                    </a:cubicBezTo>
                    <a:moveTo>
                      <a:pt x="139006" y="38547"/>
                    </a:moveTo>
                    <a:cubicBezTo>
                      <a:pt x="139006" y="30641"/>
                      <a:pt x="139958" y="25689"/>
                      <a:pt x="140053" y="24736"/>
                    </a:cubicBezTo>
                    <a:cubicBezTo>
                      <a:pt x="140273" y="23241"/>
                      <a:pt x="139853" y="21726"/>
                      <a:pt x="138910" y="20545"/>
                    </a:cubicBezTo>
                    <a:cubicBezTo>
                      <a:pt x="137987" y="19326"/>
                      <a:pt x="136615" y="18535"/>
                      <a:pt x="135101" y="18354"/>
                    </a:cubicBezTo>
                    <a:cubicBezTo>
                      <a:pt x="131977" y="18021"/>
                      <a:pt x="129166" y="20278"/>
                      <a:pt x="128814" y="23403"/>
                    </a:cubicBezTo>
                    <a:cubicBezTo>
                      <a:pt x="128814" y="25212"/>
                      <a:pt x="128052" y="30165"/>
                      <a:pt x="127671" y="37976"/>
                    </a:cubicBezTo>
                    <a:cubicBezTo>
                      <a:pt x="127557" y="39509"/>
                      <a:pt x="128071" y="41024"/>
                      <a:pt x="129100" y="42167"/>
                    </a:cubicBezTo>
                    <a:cubicBezTo>
                      <a:pt x="130119" y="43196"/>
                      <a:pt x="131471" y="43834"/>
                      <a:pt x="132910" y="43977"/>
                    </a:cubicBezTo>
                    <a:lnTo>
                      <a:pt x="132910" y="43977"/>
                    </a:lnTo>
                    <a:cubicBezTo>
                      <a:pt x="135958" y="43977"/>
                      <a:pt x="138473" y="41595"/>
                      <a:pt x="138625" y="38547"/>
                    </a:cubicBezTo>
                    <a:moveTo>
                      <a:pt x="139863" y="95030"/>
                    </a:moveTo>
                    <a:cubicBezTo>
                      <a:pt x="139006" y="85505"/>
                      <a:pt x="138530" y="75980"/>
                      <a:pt x="138339" y="66455"/>
                    </a:cubicBezTo>
                    <a:cubicBezTo>
                      <a:pt x="138234" y="63322"/>
                      <a:pt x="135662" y="60836"/>
                      <a:pt x="132529" y="60836"/>
                    </a:cubicBezTo>
                    <a:lnTo>
                      <a:pt x="132529" y="60836"/>
                    </a:lnTo>
                    <a:cubicBezTo>
                      <a:pt x="129414" y="60988"/>
                      <a:pt x="126957" y="63531"/>
                      <a:pt x="126909" y="66646"/>
                    </a:cubicBezTo>
                    <a:cubicBezTo>
                      <a:pt x="126909" y="76171"/>
                      <a:pt x="127766" y="85696"/>
                      <a:pt x="128529" y="95221"/>
                    </a:cubicBezTo>
                    <a:cubicBezTo>
                      <a:pt x="128824" y="98164"/>
                      <a:pt x="131281" y="100422"/>
                      <a:pt x="134243" y="100460"/>
                    </a:cubicBezTo>
                    <a:lnTo>
                      <a:pt x="134719" y="100460"/>
                    </a:lnTo>
                    <a:cubicBezTo>
                      <a:pt x="137844" y="100155"/>
                      <a:pt x="140139" y="97393"/>
                      <a:pt x="139863" y="94269"/>
                    </a:cubicBezTo>
                    <a:moveTo>
                      <a:pt x="147388" y="154466"/>
                    </a:moveTo>
                    <a:cubicBezTo>
                      <a:pt x="148255" y="153219"/>
                      <a:pt x="148531" y="151647"/>
                      <a:pt x="148150" y="150180"/>
                    </a:cubicBezTo>
                    <a:cubicBezTo>
                      <a:pt x="146245" y="140655"/>
                      <a:pt x="144626" y="131797"/>
                      <a:pt x="143197" y="122367"/>
                    </a:cubicBezTo>
                    <a:cubicBezTo>
                      <a:pt x="142397" y="119319"/>
                      <a:pt x="139273" y="117490"/>
                      <a:pt x="136215" y="118291"/>
                    </a:cubicBezTo>
                    <a:cubicBezTo>
                      <a:pt x="133643" y="118967"/>
                      <a:pt x="131881" y="121329"/>
                      <a:pt x="131957" y="123987"/>
                    </a:cubicBezTo>
                    <a:cubicBezTo>
                      <a:pt x="133386" y="133512"/>
                      <a:pt x="135101" y="143037"/>
                      <a:pt x="137101" y="152562"/>
                    </a:cubicBezTo>
                    <a:cubicBezTo>
                      <a:pt x="137672" y="155162"/>
                      <a:pt x="139968" y="157010"/>
                      <a:pt x="142625" y="157038"/>
                    </a:cubicBezTo>
                    <a:lnTo>
                      <a:pt x="143864" y="157038"/>
                    </a:lnTo>
                    <a:cubicBezTo>
                      <a:pt x="145311" y="156686"/>
                      <a:pt x="146569" y="155800"/>
                      <a:pt x="147388" y="154562"/>
                    </a:cubicBezTo>
                    <a:moveTo>
                      <a:pt x="158913" y="191328"/>
                    </a:moveTo>
                    <a:cubicBezTo>
                      <a:pt x="157484" y="186756"/>
                      <a:pt x="156151" y="182280"/>
                      <a:pt x="154912" y="177803"/>
                    </a:cubicBezTo>
                    <a:cubicBezTo>
                      <a:pt x="154036" y="174831"/>
                      <a:pt x="150969" y="173069"/>
                      <a:pt x="147959" y="173802"/>
                    </a:cubicBezTo>
                    <a:cubicBezTo>
                      <a:pt x="144950" y="174640"/>
                      <a:pt x="143168" y="177736"/>
                      <a:pt x="143959" y="180756"/>
                    </a:cubicBezTo>
                    <a:cubicBezTo>
                      <a:pt x="145197" y="185328"/>
                      <a:pt x="146626" y="190281"/>
                      <a:pt x="148055" y="194662"/>
                    </a:cubicBezTo>
                    <a:cubicBezTo>
                      <a:pt x="149483" y="199044"/>
                      <a:pt x="151388" y="205044"/>
                      <a:pt x="153198" y="210093"/>
                    </a:cubicBezTo>
                    <a:cubicBezTo>
                      <a:pt x="153998" y="212359"/>
                      <a:pt x="156132" y="213883"/>
                      <a:pt x="158532" y="213903"/>
                    </a:cubicBezTo>
                    <a:cubicBezTo>
                      <a:pt x="160752" y="213969"/>
                      <a:pt x="162781" y="212693"/>
                      <a:pt x="163676" y="210664"/>
                    </a:cubicBezTo>
                    <a:cubicBezTo>
                      <a:pt x="164295" y="209302"/>
                      <a:pt x="164295" y="207740"/>
                      <a:pt x="163676" y="206378"/>
                    </a:cubicBezTo>
                    <a:cubicBezTo>
                      <a:pt x="161961" y="201425"/>
                      <a:pt x="160246" y="196377"/>
                      <a:pt x="158723" y="191328"/>
                    </a:cubicBezTo>
                    <a:moveTo>
                      <a:pt x="201776" y="182851"/>
                    </a:moveTo>
                    <a:lnTo>
                      <a:pt x="218539" y="166182"/>
                    </a:lnTo>
                    <a:lnTo>
                      <a:pt x="186726" y="166182"/>
                    </a:lnTo>
                    <a:cubicBezTo>
                      <a:pt x="174515" y="120643"/>
                      <a:pt x="170267" y="73342"/>
                      <a:pt x="174153" y="26355"/>
                    </a:cubicBezTo>
                    <a:cubicBezTo>
                      <a:pt x="174915" y="21897"/>
                      <a:pt x="171924" y="17659"/>
                      <a:pt x="167466" y="16897"/>
                    </a:cubicBezTo>
                    <a:cubicBezTo>
                      <a:pt x="167314" y="16868"/>
                      <a:pt x="167162" y="16849"/>
                      <a:pt x="167009" y="16830"/>
                    </a:cubicBezTo>
                    <a:cubicBezTo>
                      <a:pt x="162380" y="16211"/>
                      <a:pt x="158123" y="19450"/>
                      <a:pt x="157484" y="24069"/>
                    </a:cubicBezTo>
                    <a:cubicBezTo>
                      <a:pt x="153008" y="75571"/>
                      <a:pt x="158037" y="127454"/>
                      <a:pt x="172343" y="177136"/>
                    </a:cubicBezTo>
                    <a:lnTo>
                      <a:pt x="172343" y="177136"/>
                    </a:lnTo>
                    <a:lnTo>
                      <a:pt x="173010" y="179517"/>
                    </a:lnTo>
                    <a:lnTo>
                      <a:pt x="173867" y="182565"/>
                    </a:lnTo>
                    <a:cubicBezTo>
                      <a:pt x="175582" y="188185"/>
                      <a:pt x="177487" y="194186"/>
                      <a:pt x="179963" y="201139"/>
                    </a:cubicBezTo>
                    <a:lnTo>
                      <a:pt x="180725" y="203235"/>
                    </a:lnTo>
                    <a:lnTo>
                      <a:pt x="193965" y="189899"/>
                    </a:lnTo>
                    <a:lnTo>
                      <a:pt x="193965" y="189138"/>
                    </a:lnTo>
                    <a:cubicBezTo>
                      <a:pt x="193489" y="187899"/>
                      <a:pt x="193108" y="186756"/>
                      <a:pt x="192727" y="185518"/>
                    </a:cubicBezTo>
                    <a:cubicBezTo>
                      <a:pt x="192251" y="184470"/>
                      <a:pt x="191869" y="183394"/>
                      <a:pt x="191584" y="182280"/>
                    </a:cubicBezTo>
                    <a:close/>
                    <a:moveTo>
                      <a:pt x="431804" y="13211"/>
                    </a:moveTo>
                    <a:cubicBezTo>
                      <a:pt x="434938" y="10096"/>
                      <a:pt x="434948" y="5029"/>
                      <a:pt x="431823" y="1895"/>
                    </a:cubicBezTo>
                    <a:cubicBezTo>
                      <a:pt x="431814" y="1886"/>
                      <a:pt x="431814" y="1886"/>
                      <a:pt x="431804" y="1876"/>
                    </a:cubicBezTo>
                    <a:cubicBezTo>
                      <a:pt x="428832" y="-991"/>
                      <a:pt x="424204" y="-1239"/>
                      <a:pt x="420946" y="1305"/>
                    </a:cubicBezTo>
                    <a:lnTo>
                      <a:pt x="420946" y="1305"/>
                    </a:lnTo>
                    <a:lnTo>
                      <a:pt x="398467" y="23783"/>
                    </a:lnTo>
                    <a:lnTo>
                      <a:pt x="392752" y="18069"/>
                    </a:lnTo>
                    <a:lnTo>
                      <a:pt x="381417" y="29498"/>
                    </a:lnTo>
                    <a:lnTo>
                      <a:pt x="387037" y="35214"/>
                    </a:lnTo>
                    <a:lnTo>
                      <a:pt x="372654" y="49501"/>
                    </a:lnTo>
                    <a:lnTo>
                      <a:pt x="367034" y="43881"/>
                    </a:lnTo>
                    <a:lnTo>
                      <a:pt x="355604" y="55311"/>
                    </a:lnTo>
                    <a:lnTo>
                      <a:pt x="361224" y="60931"/>
                    </a:lnTo>
                    <a:lnTo>
                      <a:pt x="346937" y="75314"/>
                    </a:lnTo>
                    <a:lnTo>
                      <a:pt x="341221" y="69694"/>
                    </a:lnTo>
                    <a:lnTo>
                      <a:pt x="329792" y="81029"/>
                    </a:lnTo>
                    <a:lnTo>
                      <a:pt x="335507" y="86744"/>
                    </a:lnTo>
                    <a:lnTo>
                      <a:pt x="321124" y="101127"/>
                    </a:lnTo>
                    <a:lnTo>
                      <a:pt x="315504" y="95412"/>
                    </a:lnTo>
                    <a:lnTo>
                      <a:pt x="304074" y="106841"/>
                    </a:lnTo>
                    <a:lnTo>
                      <a:pt x="309694" y="112556"/>
                    </a:lnTo>
                    <a:lnTo>
                      <a:pt x="295406" y="126939"/>
                    </a:lnTo>
                    <a:lnTo>
                      <a:pt x="289691" y="121224"/>
                    </a:lnTo>
                    <a:lnTo>
                      <a:pt x="278261" y="132654"/>
                    </a:lnTo>
                    <a:lnTo>
                      <a:pt x="283977" y="138369"/>
                    </a:lnTo>
                    <a:lnTo>
                      <a:pt x="269594" y="152657"/>
                    </a:lnTo>
                    <a:lnTo>
                      <a:pt x="263878" y="147037"/>
                    </a:lnTo>
                    <a:lnTo>
                      <a:pt x="252448" y="158467"/>
                    </a:lnTo>
                    <a:lnTo>
                      <a:pt x="258164" y="164087"/>
                    </a:lnTo>
                    <a:lnTo>
                      <a:pt x="243781" y="178470"/>
                    </a:lnTo>
                    <a:lnTo>
                      <a:pt x="238161" y="172850"/>
                    </a:lnTo>
                    <a:lnTo>
                      <a:pt x="226541" y="183708"/>
                    </a:lnTo>
                    <a:lnTo>
                      <a:pt x="232255" y="189423"/>
                    </a:lnTo>
                    <a:lnTo>
                      <a:pt x="218063" y="203711"/>
                    </a:lnTo>
                    <a:lnTo>
                      <a:pt x="212348" y="197996"/>
                    </a:lnTo>
                    <a:lnTo>
                      <a:pt x="200918" y="209426"/>
                    </a:lnTo>
                    <a:lnTo>
                      <a:pt x="206633" y="215141"/>
                    </a:lnTo>
                    <a:lnTo>
                      <a:pt x="192251" y="229428"/>
                    </a:lnTo>
                    <a:lnTo>
                      <a:pt x="186631" y="223808"/>
                    </a:lnTo>
                    <a:lnTo>
                      <a:pt x="175201" y="235239"/>
                    </a:lnTo>
                    <a:lnTo>
                      <a:pt x="180821" y="240858"/>
                    </a:lnTo>
                    <a:lnTo>
                      <a:pt x="166533" y="255241"/>
                    </a:lnTo>
                    <a:lnTo>
                      <a:pt x="160818" y="249621"/>
                    </a:lnTo>
                    <a:lnTo>
                      <a:pt x="149388" y="261051"/>
                    </a:lnTo>
                    <a:lnTo>
                      <a:pt x="155103" y="266671"/>
                    </a:lnTo>
                    <a:lnTo>
                      <a:pt x="140816" y="281149"/>
                    </a:lnTo>
                    <a:lnTo>
                      <a:pt x="135101" y="275434"/>
                    </a:lnTo>
                    <a:lnTo>
                      <a:pt x="123766" y="286864"/>
                    </a:lnTo>
                    <a:lnTo>
                      <a:pt x="129385" y="292579"/>
                    </a:lnTo>
                    <a:lnTo>
                      <a:pt x="115003" y="306962"/>
                    </a:lnTo>
                    <a:lnTo>
                      <a:pt x="109383" y="301247"/>
                    </a:lnTo>
                    <a:lnTo>
                      <a:pt x="97953" y="312677"/>
                    </a:lnTo>
                    <a:lnTo>
                      <a:pt x="103668" y="318392"/>
                    </a:lnTo>
                    <a:lnTo>
                      <a:pt x="89286" y="332679"/>
                    </a:lnTo>
                    <a:lnTo>
                      <a:pt x="83666" y="327536"/>
                    </a:lnTo>
                    <a:lnTo>
                      <a:pt x="72235" y="338966"/>
                    </a:lnTo>
                    <a:lnTo>
                      <a:pt x="77951" y="344586"/>
                    </a:lnTo>
                    <a:lnTo>
                      <a:pt x="63568" y="358968"/>
                    </a:lnTo>
                    <a:lnTo>
                      <a:pt x="57948" y="353348"/>
                    </a:lnTo>
                    <a:lnTo>
                      <a:pt x="46518" y="364683"/>
                    </a:lnTo>
                    <a:lnTo>
                      <a:pt x="52138" y="370398"/>
                    </a:lnTo>
                    <a:lnTo>
                      <a:pt x="37564" y="384686"/>
                    </a:lnTo>
                    <a:lnTo>
                      <a:pt x="31945" y="378971"/>
                    </a:lnTo>
                    <a:lnTo>
                      <a:pt x="20515" y="390401"/>
                    </a:lnTo>
                    <a:lnTo>
                      <a:pt x="26230" y="396116"/>
                    </a:lnTo>
                    <a:lnTo>
                      <a:pt x="1465" y="420786"/>
                    </a:lnTo>
                    <a:cubicBezTo>
                      <a:pt x="-1688" y="423948"/>
                      <a:pt x="-1688" y="429053"/>
                      <a:pt x="1465" y="432215"/>
                    </a:cubicBezTo>
                    <a:cubicBezTo>
                      <a:pt x="4627" y="435368"/>
                      <a:pt x="9732" y="435368"/>
                      <a:pt x="12895" y="432215"/>
                    </a:cubicBezTo>
                    <a:close/>
                    <a:moveTo>
                      <a:pt x="474191" y="43691"/>
                    </a:moveTo>
                    <a:cubicBezTo>
                      <a:pt x="471029" y="40919"/>
                      <a:pt x="466304" y="40919"/>
                      <a:pt x="463142" y="43691"/>
                    </a:cubicBezTo>
                    <a:lnTo>
                      <a:pt x="463142" y="43691"/>
                    </a:lnTo>
                    <a:lnTo>
                      <a:pt x="463142" y="43691"/>
                    </a:lnTo>
                    <a:lnTo>
                      <a:pt x="463142" y="43691"/>
                    </a:lnTo>
                    <a:lnTo>
                      <a:pt x="441234" y="65598"/>
                    </a:lnTo>
                    <a:lnTo>
                      <a:pt x="413802" y="38071"/>
                    </a:lnTo>
                    <a:lnTo>
                      <a:pt x="402372" y="49501"/>
                    </a:lnTo>
                    <a:lnTo>
                      <a:pt x="429804" y="77028"/>
                    </a:lnTo>
                    <a:lnTo>
                      <a:pt x="415517" y="91411"/>
                    </a:lnTo>
                    <a:lnTo>
                      <a:pt x="387989" y="63884"/>
                    </a:lnTo>
                    <a:lnTo>
                      <a:pt x="376559" y="75314"/>
                    </a:lnTo>
                    <a:lnTo>
                      <a:pt x="404087" y="102841"/>
                    </a:lnTo>
                    <a:lnTo>
                      <a:pt x="389704" y="117129"/>
                    </a:lnTo>
                    <a:lnTo>
                      <a:pt x="361986" y="89411"/>
                    </a:lnTo>
                    <a:lnTo>
                      <a:pt x="350556" y="100746"/>
                    </a:lnTo>
                    <a:lnTo>
                      <a:pt x="378083" y="128273"/>
                    </a:lnTo>
                    <a:lnTo>
                      <a:pt x="363701" y="142656"/>
                    </a:lnTo>
                    <a:lnTo>
                      <a:pt x="336269" y="115128"/>
                    </a:lnTo>
                    <a:lnTo>
                      <a:pt x="324839" y="126558"/>
                    </a:lnTo>
                    <a:lnTo>
                      <a:pt x="352271" y="154086"/>
                    </a:lnTo>
                    <a:lnTo>
                      <a:pt x="337983" y="168468"/>
                    </a:lnTo>
                    <a:lnTo>
                      <a:pt x="310456" y="140941"/>
                    </a:lnTo>
                    <a:lnTo>
                      <a:pt x="299026" y="152371"/>
                    </a:lnTo>
                    <a:lnTo>
                      <a:pt x="326553" y="179898"/>
                    </a:lnTo>
                    <a:lnTo>
                      <a:pt x="312266" y="194186"/>
                    </a:lnTo>
                    <a:lnTo>
                      <a:pt x="284738" y="166658"/>
                    </a:lnTo>
                    <a:lnTo>
                      <a:pt x="273403" y="178089"/>
                    </a:lnTo>
                    <a:lnTo>
                      <a:pt x="300835" y="205616"/>
                    </a:lnTo>
                    <a:lnTo>
                      <a:pt x="286453" y="219903"/>
                    </a:lnTo>
                    <a:lnTo>
                      <a:pt x="259021" y="192471"/>
                    </a:lnTo>
                    <a:lnTo>
                      <a:pt x="247591" y="203806"/>
                    </a:lnTo>
                    <a:lnTo>
                      <a:pt x="275118" y="231333"/>
                    </a:lnTo>
                    <a:lnTo>
                      <a:pt x="260736" y="245716"/>
                    </a:lnTo>
                    <a:lnTo>
                      <a:pt x="233208" y="218189"/>
                    </a:lnTo>
                    <a:lnTo>
                      <a:pt x="221778" y="229619"/>
                    </a:lnTo>
                    <a:lnTo>
                      <a:pt x="249305" y="257146"/>
                    </a:lnTo>
                    <a:lnTo>
                      <a:pt x="234923" y="271529"/>
                    </a:lnTo>
                    <a:lnTo>
                      <a:pt x="207491" y="244382"/>
                    </a:lnTo>
                    <a:lnTo>
                      <a:pt x="196060" y="255813"/>
                    </a:lnTo>
                    <a:lnTo>
                      <a:pt x="223493" y="283340"/>
                    </a:lnTo>
                    <a:lnTo>
                      <a:pt x="209205" y="297722"/>
                    </a:lnTo>
                    <a:lnTo>
                      <a:pt x="181583" y="270386"/>
                    </a:lnTo>
                    <a:lnTo>
                      <a:pt x="170153" y="281816"/>
                    </a:lnTo>
                    <a:lnTo>
                      <a:pt x="197680" y="309248"/>
                    </a:lnTo>
                    <a:lnTo>
                      <a:pt x="183297" y="323631"/>
                    </a:lnTo>
                    <a:lnTo>
                      <a:pt x="155770" y="296103"/>
                    </a:lnTo>
                    <a:lnTo>
                      <a:pt x="144340" y="307533"/>
                    </a:lnTo>
                    <a:lnTo>
                      <a:pt x="171867" y="335061"/>
                    </a:lnTo>
                    <a:lnTo>
                      <a:pt x="157484" y="349443"/>
                    </a:lnTo>
                    <a:lnTo>
                      <a:pt x="130052" y="321916"/>
                    </a:lnTo>
                    <a:lnTo>
                      <a:pt x="118622" y="333346"/>
                    </a:lnTo>
                    <a:lnTo>
                      <a:pt x="146150" y="360873"/>
                    </a:lnTo>
                    <a:lnTo>
                      <a:pt x="131767" y="375161"/>
                    </a:lnTo>
                    <a:lnTo>
                      <a:pt x="104239" y="347633"/>
                    </a:lnTo>
                    <a:lnTo>
                      <a:pt x="92810" y="359064"/>
                    </a:lnTo>
                    <a:lnTo>
                      <a:pt x="120337" y="386496"/>
                    </a:lnTo>
                    <a:lnTo>
                      <a:pt x="105954" y="400878"/>
                    </a:lnTo>
                    <a:lnTo>
                      <a:pt x="78522" y="373446"/>
                    </a:lnTo>
                    <a:lnTo>
                      <a:pt x="67092" y="384876"/>
                    </a:lnTo>
                    <a:lnTo>
                      <a:pt x="94524" y="412308"/>
                    </a:lnTo>
                    <a:lnTo>
                      <a:pt x="80237" y="426691"/>
                    </a:lnTo>
                    <a:lnTo>
                      <a:pt x="52709" y="399164"/>
                    </a:lnTo>
                    <a:lnTo>
                      <a:pt x="41279" y="410594"/>
                    </a:lnTo>
                    <a:lnTo>
                      <a:pt x="68807" y="438121"/>
                    </a:lnTo>
                    <a:lnTo>
                      <a:pt x="41565" y="465363"/>
                    </a:lnTo>
                    <a:lnTo>
                      <a:pt x="42327" y="465363"/>
                    </a:lnTo>
                    <a:cubicBezTo>
                      <a:pt x="40746" y="469487"/>
                      <a:pt x="42804" y="474116"/>
                      <a:pt x="46928" y="475697"/>
                    </a:cubicBezTo>
                    <a:cubicBezTo>
                      <a:pt x="49357" y="476631"/>
                      <a:pt x="52071" y="476326"/>
                      <a:pt x="54233" y="474888"/>
                    </a:cubicBezTo>
                    <a:lnTo>
                      <a:pt x="54233" y="474888"/>
                    </a:lnTo>
                    <a:lnTo>
                      <a:pt x="80141" y="449075"/>
                    </a:lnTo>
                    <a:lnTo>
                      <a:pt x="90429" y="459362"/>
                    </a:lnTo>
                    <a:lnTo>
                      <a:pt x="101858" y="447932"/>
                    </a:lnTo>
                    <a:lnTo>
                      <a:pt x="91476" y="437645"/>
                    </a:lnTo>
                    <a:lnTo>
                      <a:pt x="105859" y="423262"/>
                    </a:lnTo>
                    <a:lnTo>
                      <a:pt x="116146" y="433549"/>
                    </a:lnTo>
                    <a:lnTo>
                      <a:pt x="127576" y="422119"/>
                    </a:lnTo>
                    <a:lnTo>
                      <a:pt x="117289" y="411832"/>
                    </a:lnTo>
                    <a:lnTo>
                      <a:pt x="131671" y="397449"/>
                    </a:lnTo>
                    <a:lnTo>
                      <a:pt x="141959" y="407831"/>
                    </a:lnTo>
                    <a:lnTo>
                      <a:pt x="153389" y="396402"/>
                    </a:lnTo>
                    <a:lnTo>
                      <a:pt x="143101" y="386019"/>
                    </a:lnTo>
                    <a:lnTo>
                      <a:pt x="157389" y="371732"/>
                    </a:lnTo>
                    <a:lnTo>
                      <a:pt x="167771" y="382019"/>
                    </a:lnTo>
                    <a:lnTo>
                      <a:pt x="179106" y="370589"/>
                    </a:lnTo>
                    <a:lnTo>
                      <a:pt x="169391" y="360683"/>
                    </a:lnTo>
                    <a:lnTo>
                      <a:pt x="183773" y="346300"/>
                    </a:lnTo>
                    <a:lnTo>
                      <a:pt x="194061" y="356587"/>
                    </a:lnTo>
                    <a:lnTo>
                      <a:pt x="205490" y="345157"/>
                    </a:lnTo>
                    <a:lnTo>
                      <a:pt x="195204" y="334870"/>
                    </a:lnTo>
                    <a:lnTo>
                      <a:pt x="209586" y="320487"/>
                    </a:lnTo>
                    <a:lnTo>
                      <a:pt x="219873" y="330774"/>
                    </a:lnTo>
                    <a:lnTo>
                      <a:pt x="231303" y="319439"/>
                    </a:lnTo>
                    <a:lnTo>
                      <a:pt x="220921" y="309057"/>
                    </a:lnTo>
                    <a:lnTo>
                      <a:pt x="235303" y="294770"/>
                    </a:lnTo>
                    <a:lnTo>
                      <a:pt x="245686" y="305057"/>
                    </a:lnTo>
                    <a:lnTo>
                      <a:pt x="257021" y="293627"/>
                    </a:lnTo>
                    <a:lnTo>
                      <a:pt x="246734" y="283340"/>
                    </a:lnTo>
                    <a:lnTo>
                      <a:pt x="261116" y="268957"/>
                    </a:lnTo>
                    <a:lnTo>
                      <a:pt x="271404" y="279244"/>
                    </a:lnTo>
                    <a:lnTo>
                      <a:pt x="282833" y="267814"/>
                    </a:lnTo>
                    <a:lnTo>
                      <a:pt x="272547" y="257527"/>
                    </a:lnTo>
                    <a:lnTo>
                      <a:pt x="286834" y="243144"/>
                    </a:lnTo>
                    <a:lnTo>
                      <a:pt x="297216" y="253431"/>
                    </a:lnTo>
                    <a:lnTo>
                      <a:pt x="308646" y="242097"/>
                    </a:lnTo>
                    <a:lnTo>
                      <a:pt x="298264" y="231714"/>
                    </a:lnTo>
                    <a:lnTo>
                      <a:pt x="312646" y="217331"/>
                    </a:lnTo>
                    <a:lnTo>
                      <a:pt x="322934" y="227714"/>
                    </a:lnTo>
                    <a:lnTo>
                      <a:pt x="334364" y="216284"/>
                    </a:lnTo>
                    <a:lnTo>
                      <a:pt x="324076" y="205997"/>
                    </a:lnTo>
                    <a:lnTo>
                      <a:pt x="338459" y="191614"/>
                    </a:lnTo>
                    <a:lnTo>
                      <a:pt x="348747" y="201901"/>
                    </a:lnTo>
                    <a:lnTo>
                      <a:pt x="360177" y="190471"/>
                    </a:lnTo>
                    <a:lnTo>
                      <a:pt x="349794" y="180184"/>
                    </a:lnTo>
                    <a:lnTo>
                      <a:pt x="363701" y="165611"/>
                    </a:lnTo>
                    <a:lnTo>
                      <a:pt x="373987" y="175898"/>
                    </a:lnTo>
                    <a:lnTo>
                      <a:pt x="385418" y="164468"/>
                    </a:lnTo>
                    <a:lnTo>
                      <a:pt x="375130" y="154181"/>
                    </a:lnTo>
                    <a:lnTo>
                      <a:pt x="389513" y="139798"/>
                    </a:lnTo>
                    <a:lnTo>
                      <a:pt x="399800" y="150180"/>
                    </a:lnTo>
                    <a:lnTo>
                      <a:pt x="411230" y="138750"/>
                    </a:lnTo>
                    <a:lnTo>
                      <a:pt x="400943" y="128368"/>
                    </a:lnTo>
                    <a:lnTo>
                      <a:pt x="415326" y="113985"/>
                    </a:lnTo>
                    <a:lnTo>
                      <a:pt x="425613" y="124368"/>
                    </a:lnTo>
                    <a:lnTo>
                      <a:pt x="436948" y="112938"/>
                    </a:lnTo>
                    <a:lnTo>
                      <a:pt x="426566" y="102841"/>
                    </a:lnTo>
                    <a:lnTo>
                      <a:pt x="440948" y="88458"/>
                    </a:lnTo>
                    <a:lnTo>
                      <a:pt x="451330" y="98936"/>
                    </a:lnTo>
                    <a:lnTo>
                      <a:pt x="462760" y="87506"/>
                    </a:lnTo>
                    <a:lnTo>
                      <a:pt x="452473" y="77219"/>
                    </a:lnTo>
                    <a:lnTo>
                      <a:pt x="473810" y="55883"/>
                    </a:lnTo>
                    <a:lnTo>
                      <a:pt x="473810" y="55883"/>
                    </a:lnTo>
                    <a:lnTo>
                      <a:pt x="473810" y="55883"/>
                    </a:lnTo>
                    <a:cubicBezTo>
                      <a:pt x="476963" y="52721"/>
                      <a:pt x="476963" y="47615"/>
                      <a:pt x="473810" y="44453"/>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pic>
        <p:nvPicPr>
          <p:cNvPr id="23" name="Graphic 23">
            <a:extLst>
              <a:ext uri="{FF2B5EF4-FFF2-40B4-BE49-F238E27FC236}">
                <a16:creationId xmlns:a16="http://schemas.microsoft.com/office/drawing/2014/main" id="{0AF1A99E-DC4E-4DF0-872F-B06F0B94887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bwMode="gray">
          <a:xfrm>
            <a:off x="9196725" y="6228015"/>
            <a:ext cx="2514494" cy="332657"/>
          </a:xfrm>
          <a:prstGeom prst="rect">
            <a:avLst/>
          </a:prstGeom>
        </p:spPr>
      </p:pic>
    </p:spTree>
    <p:extLst>
      <p:ext uri="{BB962C8B-B14F-4D97-AF65-F5344CB8AC3E}">
        <p14:creationId xmlns:p14="http://schemas.microsoft.com/office/powerpoint/2010/main" val="2325412174"/>
      </p:ext>
    </p:extLst>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910B8AF-BFD1-49D3-BEE4-4993DCB24D8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1243" b="16873"/>
          <a:stretch/>
        </p:blipFill>
        <p:spPr bwMode="gray">
          <a:xfrm>
            <a:off x="3074403" y="277048"/>
            <a:ext cx="6066948" cy="6165695"/>
          </a:xfrm>
          <a:prstGeom prst="rect">
            <a:avLst/>
          </a:prstGeom>
        </p:spPr>
      </p:pic>
      <p:pic>
        <p:nvPicPr>
          <p:cNvPr id="20" name="Picture 19">
            <a:extLst>
              <a:ext uri="{FF2B5EF4-FFF2-40B4-BE49-F238E27FC236}">
                <a16:creationId xmlns:a16="http://schemas.microsoft.com/office/drawing/2014/main" id="{BC591B58-B13A-4A2B-8F25-633DF3B6E2BA}"/>
              </a:ext>
            </a:extLst>
          </p:cNvPr>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gray">
          <a:xfrm>
            <a:off x="0" y="350"/>
            <a:ext cx="12192000" cy="6857298"/>
          </a:xfrm>
          <a:prstGeom prst="rect">
            <a:avLst/>
          </a:prstGeom>
        </p:spPr>
      </p:pic>
      <p:sp>
        <p:nvSpPr>
          <p:cNvPr id="3" name="Content Placeholder 2">
            <a:extLst>
              <a:ext uri="{FF2B5EF4-FFF2-40B4-BE49-F238E27FC236}">
                <a16:creationId xmlns:a16="http://schemas.microsoft.com/office/drawing/2014/main" id="{47846E8E-106B-4B4C-9AD5-FD3B6CA80D6D}"/>
              </a:ext>
            </a:extLst>
          </p:cNvPr>
          <p:cNvSpPr>
            <a:spLocks noGrp="1"/>
          </p:cNvSpPr>
          <p:nvPr>
            <p:ph idx="1" hasCustomPrompt="1"/>
          </p:nvPr>
        </p:nvSpPr>
        <p:spPr bwMode="gray">
          <a:xfrm>
            <a:off x="9644284" y="2739334"/>
            <a:ext cx="2218033" cy="2871106"/>
          </a:xfrm>
        </p:spPr>
        <p:txBody>
          <a:bodyPr>
            <a:normAutofit/>
          </a:bodyPr>
          <a:lstStyle>
            <a:lvl1pPr marL="181446" indent="-181446">
              <a:lnSpc>
                <a:spcPct val="150000"/>
              </a:lnSpc>
              <a:buFont typeface="PFSquareSansPro-Regular" panose="02000506040000020004" pitchFamily="50" charset="0"/>
              <a:buChar char="●"/>
              <a:defRPr sz="847" b="1"/>
            </a:lvl1pPr>
          </a:lstStyle>
          <a:p>
            <a:pPr lvl="0"/>
            <a:r>
              <a:rPr lang="en-US"/>
              <a:t>CLICK TO EDIT MASTER TEXT STYLES</a:t>
            </a:r>
            <a:endParaRPr lang="en-GB"/>
          </a:p>
        </p:txBody>
      </p:sp>
      <p:sp>
        <p:nvSpPr>
          <p:cNvPr id="10" name="Text Placeholder 2">
            <a:extLst>
              <a:ext uri="{FF2B5EF4-FFF2-40B4-BE49-F238E27FC236}">
                <a16:creationId xmlns:a16="http://schemas.microsoft.com/office/drawing/2014/main" id="{B16AEF3A-566B-4074-90BA-B5F8896F258C}"/>
              </a:ext>
            </a:extLst>
          </p:cNvPr>
          <p:cNvSpPr>
            <a:spLocks noGrp="1"/>
          </p:cNvSpPr>
          <p:nvPr>
            <p:ph type="body" idx="10" hasCustomPrompt="1"/>
          </p:nvPr>
        </p:nvSpPr>
        <p:spPr bwMode="gray">
          <a:xfrm>
            <a:off x="429197" y="1789359"/>
            <a:ext cx="7467884" cy="823912"/>
          </a:xfrm>
        </p:spPr>
        <p:txBody>
          <a:bodyPr anchor="b">
            <a:normAutofit/>
          </a:bodyPr>
          <a:lstStyle>
            <a:lvl1pPr marL="0" indent="0">
              <a:buNone/>
              <a:defRPr sz="2117" b="0">
                <a:latin typeface="+mj-lt"/>
              </a:defRPr>
            </a:lvl1pPr>
            <a:lvl2pPr marL="457194" indent="0">
              <a:buNone/>
              <a:defRPr sz="2000" b="1"/>
            </a:lvl2pPr>
            <a:lvl3pPr marL="914389" indent="0">
              <a:buNone/>
              <a:defRPr sz="1800" b="1"/>
            </a:lvl3pPr>
            <a:lvl4pPr marL="1371583" indent="0">
              <a:buNone/>
              <a:defRPr sz="1600" b="1"/>
            </a:lvl4pPr>
            <a:lvl5pPr marL="1828777" indent="0">
              <a:buNone/>
              <a:defRPr sz="1600" b="1"/>
            </a:lvl5pPr>
            <a:lvl6pPr marL="2285971" indent="0">
              <a:buNone/>
              <a:defRPr sz="1600" b="1"/>
            </a:lvl6pPr>
            <a:lvl7pPr marL="2743167" indent="0">
              <a:buNone/>
              <a:defRPr sz="1600" b="1"/>
            </a:lvl7pPr>
            <a:lvl8pPr marL="3200361" indent="0">
              <a:buNone/>
              <a:defRPr sz="1600" b="1"/>
            </a:lvl8pPr>
            <a:lvl9pPr marL="3657555" indent="0">
              <a:buNone/>
              <a:defRPr sz="1600" b="1"/>
            </a:lvl9pPr>
          </a:lstStyle>
          <a:p>
            <a:pPr lvl="0"/>
            <a:r>
              <a:rPr lang="en-US"/>
              <a:t>CLICK TO EDIT MASTER TEXT STYLES</a:t>
            </a:r>
          </a:p>
        </p:txBody>
      </p:sp>
      <p:sp>
        <p:nvSpPr>
          <p:cNvPr id="11" name="Text Placeholder 2">
            <a:extLst>
              <a:ext uri="{FF2B5EF4-FFF2-40B4-BE49-F238E27FC236}">
                <a16:creationId xmlns:a16="http://schemas.microsoft.com/office/drawing/2014/main" id="{E13F39F0-9C89-43B9-84B9-B282B4F4B814}"/>
              </a:ext>
            </a:extLst>
          </p:cNvPr>
          <p:cNvSpPr>
            <a:spLocks noGrp="1"/>
          </p:cNvSpPr>
          <p:nvPr>
            <p:ph type="body" idx="11" hasCustomPrompt="1"/>
          </p:nvPr>
        </p:nvSpPr>
        <p:spPr bwMode="gray">
          <a:xfrm>
            <a:off x="429197" y="2571380"/>
            <a:ext cx="7467884" cy="823912"/>
          </a:xfrm>
        </p:spPr>
        <p:txBody>
          <a:bodyPr anchor="t">
            <a:normAutofit/>
          </a:bodyPr>
          <a:lstStyle>
            <a:lvl1pPr marL="0" indent="0">
              <a:buNone/>
              <a:defRPr sz="1482" b="1">
                <a:solidFill>
                  <a:schemeClr val="bg2">
                    <a:lumMod val="50000"/>
                  </a:schemeClr>
                </a:solidFill>
                <a:latin typeface="+mj-lt"/>
              </a:defRPr>
            </a:lvl1pPr>
            <a:lvl2pPr marL="457194" indent="0">
              <a:buNone/>
              <a:defRPr sz="2000" b="1"/>
            </a:lvl2pPr>
            <a:lvl3pPr marL="914389" indent="0">
              <a:buNone/>
              <a:defRPr sz="1800" b="1"/>
            </a:lvl3pPr>
            <a:lvl4pPr marL="1371583" indent="0">
              <a:buNone/>
              <a:defRPr sz="1600" b="1"/>
            </a:lvl4pPr>
            <a:lvl5pPr marL="1828777" indent="0">
              <a:buNone/>
              <a:defRPr sz="1600" b="1"/>
            </a:lvl5pPr>
            <a:lvl6pPr marL="2285971" indent="0">
              <a:buNone/>
              <a:defRPr sz="1600" b="1"/>
            </a:lvl6pPr>
            <a:lvl7pPr marL="2743167" indent="0">
              <a:buNone/>
              <a:defRPr sz="1600" b="1"/>
            </a:lvl7pPr>
            <a:lvl8pPr marL="3200361" indent="0">
              <a:buNone/>
              <a:defRPr sz="1600" b="1"/>
            </a:lvl8pPr>
            <a:lvl9pPr marL="3657555" indent="0">
              <a:buNone/>
              <a:defRPr sz="1600" b="1"/>
            </a:lvl9pPr>
          </a:lstStyle>
          <a:p>
            <a:pPr lvl="0"/>
            <a:r>
              <a:rPr lang="en-US"/>
              <a:t>CLICK TO EDIT MASTER TEXT STYLES</a:t>
            </a:r>
          </a:p>
        </p:txBody>
      </p:sp>
      <p:sp>
        <p:nvSpPr>
          <p:cNvPr id="13" name="Footer Placeholder 4">
            <a:extLst>
              <a:ext uri="{FF2B5EF4-FFF2-40B4-BE49-F238E27FC236}">
                <a16:creationId xmlns:a16="http://schemas.microsoft.com/office/drawing/2014/main" id="{616A8066-2F30-452C-B22C-DE175D5AC1EF}"/>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sp>
        <p:nvSpPr>
          <p:cNvPr id="14" name="Title 1">
            <a:extLst>
              <a:ext uri="{FF2B5EF4-FFF2-40B4-BE49-F238E27FC236}">
                <a16:creationId xmlns:a16="http://schemas.microsoft.com/office/drawing/2014/main" id="{ED5A3F9A-E551-45A2-87C6-DC418D796874}"/>
              </a:ext>
            </a:extLst>
          </p:cNvPr>
          <p:cNvSpPr>
            <a:spLocks noGrp="1"/>
          </p:cNvSpPr>
          <p:nvPr>
            <p:ph type="title"/>
          </p:nvPr>
        </p:nvSpPr>
        <p:spPr bwMode="gray">
          <a:xfrm>
            <a:off x="903671" y="334636"/>
            <a:ext cx="10359406" cy="1325563"/>
          </a:xfrm>
          <a:prstGeom prst="rect">
            <a:avLst/>
          </a:prstGeom>
        </p:spPr>
        <p:txBody>
          <a:bodyPr>
            <a:normAutofit/>
          </a:bodyPr>
          <a:lstStyle>
            <a:lvl1pPr>
              <a:defRPr sz="3387"/>
            </a:lvl1pPr>
          </a:lstStyle>
          <a:p>
            <a:r>
              <a:rPr lang="en-US"/>
              <a:t>Click to edit Master title style</a:t>
            </a:r>
            <a:endParaRPr lang="en-GB"/>
          </a:p>
        </p:txBody>
      </p:sp>
      <p:pic>
        <p:nvPicPr>
          <p:cNvPr id="9" name="Graphic 5">
            <a:extLst>
              <a:ext uri="{FF2B5EF4-FFF2-40B4-BE49-F238E27FC236}">
                <a16:creationId xmlns:a16="http://schemas.microsoft.com/office/drawing/2014/main" id="{57A7FB7D-0CDD-4D5F-93EC-002CD61F0E3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t="33720"/>
          <a:stretch/>
        </p:blipFill>
        <p:spPr bwMode="gray">
          <a:xfrm>
            <a:off x="8644338" y="53"/>
            <a:ext cx="3184701" cy="1968300"/>
          </a:xfrm>
          <a:prstGeom prst="rect">
            <a:avLst/>
          </a:prstGeom>
        </p:spPr>
      </p:pic>
      <p:grpSp>
        <p:nvGrpSpPr>
          <p:cNvPr id="12" name="Group 11">
            <a:extLst>
              <a:ext uri="{FF2B5EF4-FFF2-40B4-BE49-F238E27FC236}">
                <a16:creationId xmlns:a16="http://schemas.microsoft.com/office/drawing/2014/main" id="{F39810E6-9F65-423C-827B-8CC80F0E3ACC}"/>
              </a:ext>
            </a:extLst>
          </p:cNvPr>
          <p:cNvGrpSpPr/>
          <p:nvPr userDrawn="1"/>
        </p:nvGrpSpPr>
        <p:grpSpPr bwMode="gray">
          <a:xfrm>
            <a:off x="7956158" y="530647"/>
            <a:ext cx="2702911" cy="533377"/>
            <a:chOff x="7517948" y="501370"/>
            <a:chExt cx="2554040" cy="504000"/>
          </a:xfrm>
        </p:grpSpPr>
        <p:grpSp>
          <p:nvGrpSpPr>
            <p:cNvPr id="15" name="Graphic 37">
              <a:extLst>
                <a:ext uri="{FF2B5EF4-FFF2-40B4-BE49-F238E27FC236}">
                  <a16:creationId xmlns:a16="http://schemas.microsoft.com/office/drawing/2014/main" id="{974E4C6E-D94A-4358-BC53-252CB4E01028}"/>
                </a:ext>
              </a:extLst>
            </p:cNvPr>
            <p:cNvGrpSpPr>
              <a:grpSpLocks noChangeAspect="1"/>
            </p:cNvGrpSpPr>
            <p:nvPr/>
          </p:nvGrpSpPr>
          <p:grpSpPr bwMode="gray">
            <a:xfrm>
              <a:off x="8202141" y="501370"/>
              <a:ext cx="504000" cy="504000"/>
              <a:chOff x="2596908" y="1139730"/>
              <a:chExt cx="674941" cy="674941"/>
            </a:xfrm>
          </p:grpSpPr>
          <p:sp>
            <p:nvSpPr>
              <p:cNvPr id="27" name="Freeform: Shape 21">
                <a:extLst>
                  <a:ext uri="{FF2B5EF4-FFF2-40B4-BE49-F238E27FC236}">
                    <a16:creationId xmlns:a16="http://schemas.microsoft.com/office/drawing/2014/main" id="{367664F1-C564-496C-96B4-585ED597C21D}"/>
                  </a:ext>
                </a:extLst>
              </p:cNvPr>
              <p:cNvSpPr/>
              <p:nvPr/>
            </p:nvSpPr>
            <p:spPr bwMode="gray">
              <a:xfrm>
                <a:off x="2596908" y="1139730"/>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F6A40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8" name="Freeform: Shape 22">
                <a:extLst>
                  <a:ext uri="{FF2B5EF4-FFF2-40B4-BE49-F238E27FC236}">
                    <a16:creationId xmlns:a16="http://schemas.microsoft.com/office/drawing/2014/main" id="{C0D4C43A-1813-49D8-A56B-9E7C517BC783}"/>
                  </a:ext>
                </a:extLst>
              </p:cNvPr>
              <p:cNvSpPr/>
              <p:nvPr/>
            </p:nvSpPr>
            <p:spPr bwMode="gray">
              <a:xfrm>
                <a:off x="2681850" y="1295750"/>
                <a:ext cx="505988" cy="348424"/>
              </a:xfrm>
              <a:custGeom>
                <a:avLst/>
                <a:gdLst>
                  <a:gd name="connsiteX0" fmla="*/ 227340 w 505988"/>
                  <a:gd name="connsiteY0" fmla="*/ 202718 h 348424"/>
                  <a:gd name="connsiteX1" fmla="*/ 208290 w 505988"/>
                  <a:gd name="connsiteY1" fmla="*/ 202718 h 348424"/>
                  <a:gd name="connsiteX2" fmla="*/ 208290 w 505988"/>
                  <a:gd name="connsiteY2" fmla="*/ 242914 h 348424"/>
                  <a:gd name="connsiteX3" fmla="*/ 227340 w 505988"/>
                  <a:gd name="connsiteY3" fmla="*/ 242914 h 348424"/>
                  <a:gd name="connsiteX4" fmla="*/ 227340 w 505988"/>
                  <a:gd name="connsiteY4" fmla="*/ 139663 h 348424"/>
                  <a:gd name="connsiteX5" fmla="*/ 208290 w 505988"/>
                  <a:gd name="connsiteY5" fmla="*/ 139663 h 348424"/>
                  <a:gd name="connsiteX6" fmla="*/ 208290 w 505988"/>
                  <a:gd name="connsiteY6" fmla="*/ 179858 h 348424"/>
                  <a:gd name="connsiteX7" fmla="*/ 227340 w 505988"/>
                  <a:gd name="connsiteY7" fmla="*/ 179858 h 348424"/>
                  <a:gd name="connsiteX8" fmla="*/ 192668 w 505988"/>
                  <a:gd name="connsiteY8" fmla="*/ 202718 h 348424"/>
                  <a:gd name="connsiteX9" fmla="*/ 173618 w 505988"/>
                  <a:gd name="connsiteY9" fmla="*/ 202718 h 348424"/>
                  <a:gd name="connsiteX10" fmla="*/ 173618 w 505988"/>
                  <a:gd name="connsiteY10" fmla="*/ 242914 h 348424"/>
                  <a:gd name="connsiteX11" fmla="*/ 192668 w 505988"/>
                  <a:gd name="connsiteY11" fmla="*/ 242914 h 348424"/>
                  <a:gd name="connsiteX12" fmla="*/ 192668 w 505988"/>
                  <a:gd name="connsiteY12" fmla="*/ 139663 h 348424"/>
                  <a:gd name="connsiteX13" fmla="*/ 173618 w 505988"/>
                  <a:gd name="connsiteY13" fmla="*/ 139663 h 348424"/>
                  <a:gd name="connsiteX14" fmla="*/ 173618 w 505988"/>
                  <a:gd name="connsiteY14" fmla="*/ 179858 h 348424"/>
                  <a:gd name="connsiteX15" fmla="*/ 192668 w 505988"/>
                  <a:gd name="connsiteY15" fmla="*/ 179858 h 348424"/>
                  <a:gd name="connsiteX16" fmla="*/ 157616 w 505988"/>
                  <a:gd name="connsiteY16" fmla="*/ 202718 h 348424"/>
                  <a:gd name="connsiteX17" fmla="*/ 138566 w 505988"/>
                  <a:gd name="connsiteY17" fmla="*/ 202718 h 348424"/>
                  <a:gd name="connsiteX18" fmla="*/ 138566 w 505988"/>
                  <a:gd name="connsiteY18" fmla="*/ 242914 h 348424"/>
                  <a:gd name="connsiteX19" fmla="*/ 157616 w 505988"/>
                  <a:gd name="connsiteY19" fmla="*/ 242914 h 348424"/>
                  <a:gd name="connsiteX20" fmla="*/ 157616 w 505988"/>
                  <a:gd name="connsiteY20" fmla="*/ 139663 h 348424"/>
                  <a:gd name="connsiteX21" fmla="*/ 138566 w 505988"/>
                  <a:gd name="connsiteY21" fmla="*/ 139663 h 348424"/>
                  <a:gd name="connsiteX22" fmla="*/ 138566 w 505988"/>
                  <a:gd name="connsiteY22" fmla="*/ 179858 h 348424"/>
                  <a:gd name="connsiteX23" fmla="*/ 157616 w 505988"/>
                  <a:gd name="connsiteY23" fmla="*/ 179858 h 348424"/>
                  <a:gd name="connsiteX24" fmla="*/ 322875 w 505988"/>
                  <a:gd name="connsiteY24" fmla="*/ 209671 h 348424"/>
                  <a:gd name="connsiteX25" fmla="*/ 303825 w 505988"/>
                  <a:gd name="connsiteY25" fmla="*/ 209671 h 348424"/>
                  <a:gd name="connsiteX26" fmla="*/ 303825 w 505988"/>
                  <a:gd name="connsiteY26" fmla="*/ 228721 h 348424"/>
                  <a:gd name="connsiteX27" fmla="*/ 322875 w 505988"/>
                  <a:gd name="connsiteY27" fmla="*/ 228721 h 348424"/>
                  <a:gd name="connsiteX28" fmla="*/ 296681 w 505988"/>
                  <a:gd name="connsiteY28" fmla="*/ 193860 h 348424"/>
                  <a:gd name="connsiteX29" fmla="*/ 364118 w 505988"/>
                  <a:gd name="connsiteY29" fmla="*/ 193860 h 348424"/>
                  <a:gd name="connsiteX30" fmla="*/ 364118 w 505988"/>
                  <a:gd name="connsiteY30" fmla="*/ 174810 h 348424"/>
                  <a:gd name="connsiteX31" fmla="*/ 295920 w 505988"/>
                  <a:gd name="connsiteY31" fmla="*/ 174810 h 348424"/>
                  <a:gd name="connsiteX32" fmla="*/ 331733 w 505988"/>
                  <a:gd name="connsiteY32" fmla="*/ 228912 h 348424"/>
                  <a:gd name="connsiteX33" fmla="*/ 385930 w 505988"/>
                  <a:gd name="connsiteY33" fmla="*/ 228912 h 348424"/>
                  <a:gd name="connsiteX34" fmla="*/ 385930 w 505988"/>
                  <a:gd name="connsiteY34" fmla="*/ 209862 h 348424"/>
                  <a:gd name="connsiteX35" fmla="*/ 331733 w 505988"/>
                  <a:gd name="connsiteY35" fmla="*/ 209862 h 348424"/>
                  <a:gd name="connsiteX36" fmla="*/ 471846 w 505988"/>
                  <a:gd name="connsiteY36" fmla="*/ 328829 h 348424"/>
                  <a:gd name="connsiteX37" fmla="*/ 413934 w 505988"/>
                  <a:gd name="connsiteY37" fmla="*/ 328829 h 348424"/>
                  <a:gd name="connsiteX38" fmla="*/ 413934 w 505988"/>
                  <a:gd name="connsiteY38" fmla="*/ 140425 h 348424"/>
                  <a:gd name="connsiteX39" fmla="*/ 392693 w 505988"/>
                  <a:gd name="connsiteY39" fmla="*/ 118422 h 348424"/>
                  <a:gd name="connsiteX40" fmla="*/ 392693 w 505988"/>
                  <a:gd name="connsiteY40" fmla="*/ 46508 h 348424"/>
                  <a:gd name="connsiteX41" fmla="*/ 471655 w 505988"/>
                  <a:gd name="connsiteY41" fmla="*/ 46508 h 348424"/>
                  <a:gd name="connsiteX42" fmla="*/ 392027 w 505988"/>
                  <a:gd name="connsiteY42" fmla="*/ 138329 h 348424"/>
                  <a:gd name="connsiteX43" fmla="*/ 394789 w 505988"/>
                  <a:gd name="connsiteY43" fmla="*/ 140901 h 348424"/>
                  <a:gd name="connsiteX44" fmla="*/ 394789 w 505988"/>
                  <a:gd name="connsiteY44" fmla="*/ 329306 h 348424"/>
                  <a:gd name="connsiteX45" fmla="*/ 287918 w 505988"/>
                  <a:gd name="connsiteY45" fmla="*/ 329306 h 348424"/>
                  <a:gd name="connsiteX46" fmla="*/ 287918 w 505988"/>
                  <a:gd name="connsiteY46" fmla="*/ 163666 h 348424"/>
                  <a:gd name="connsiteX47" fmla="*/ 391455 w 505988"/>
                  <a:gd name="connsiteY47" fmla="*/ 137948 h 348424"/>
                  <a:gd name="connsiteX48" fmla="*/ 243532 w 505988"/>
                  <a:gd name="connsiteY48" fmla="*/ 328829 h 348424"/>
                  <a:gd name="connsiteX49" fmla="*/ 122279 w 505988"/>
                  <a:gd name="connsiteY49" fmla="*/ 328829 h 348424"/>
                  <a:gd name="connsiteX50" fmla="*/ 122279 w 505988"/>
                  <a:gd name="connsiteY50" fmla="*/ 116803 h 348424"/>
                  <a:gd name="connsiteX51" fmla="*/ 242961 w 505988"/>
                  <a:gd name="connsiteY51" fmla="*/ 116803 h 348424"/>
                  <a:gd name="connsiteX52" fmla="*/ 229530 w 505988"/>
                  <a:gd name="connsiteY52" fmla="*/ 97658 h 348424"/>
                  <a:gd name="connsiteX53" fmla="*/ 136661 w 505988"/>
                  <a:gd name="connsiteY53" fmla="*/ 97658 h 348424"/>
                  <a:gd name="connsiteX54" fmla="*/ 136661 w 505988"/>
                  <a:gd name="connsiteY54" fmla="*/ 61272 h 348424"/>
                  <a:gd name="connsiteX55" fmla="*/ 229530 w 505988"/>
                  <a:gd name="connsiteY55" fmla="*/ 61272 h 348424"/>
                  <a:gd name="connsiteX56" fmla="*/ 208480 w 505988"/>
                  <a:gd name="connsiteY56" fmla="*/ 41555 h 348424"/>
                  <a:gd name="connsiteX57" fmla="*/ 157712 w 505988"/>
                  <a:gd name="connsiteY57" fmla="*/ 41555 h 348424"/>
                  <a:gd name="connsiteX58" fmla="*/ 157712 w 505988"/>
                  <a:gd name="connsiteY58" fmla="*/ 18791 h 348424"/>
                  <a:gd name="connsiteX59" fmla="*/ 208194 w 505988"/>
                  <a:gd name="connsiteY59" fmla="*/ 18791 h 348424"/>
                  <a:gd name="connsiteX60" fmla="*/ 60271 w 505988"/>
                  <a:gd name="connsiteY60" fmla="*/ 255010 h 348424"/>
                  <a:gd name="connsiteX61" fmla="*/ 60271 w 505988"/>
                  <a:gd name="connsiteY61" fmla="*/ 233579 h 348424"/>
                  <a:gd name="connsiteX62" fmla="*/ 41221 w 505988"/>
                  <a:gd name="connsiteY62" fmla="*/ 233579 h 348424"/>
                  <a:gd name="connsiteX63" fmla="*/ 41221 w 505988"/>
                  <a:gd name="connsiteY63" fmla="*/ 255010 h 348424"/>
                  <a:gd name="connsiteX64" fmla="*/ 18361 w 505988"/>
                  <a:gd name="connsiteY64" fmla="*/ 208052 h 348424"/>
                  <a:gd name="connsiteX65" fmla="*/ 50841 w 505988"/>
                  <a:gd name="connsiteY65" fmla="*/ 135376 h 348424"/>
                  <a:gd name="connsiteX66" fmla="*/ 83226 w 505988"/>
                  <a:gd name="connsiteY66" fmla="*/ 208052 h 348424"/>
                  <a:gd name="connsiteX67" fmla="*/ 60366 w 505988"/>
                  <a:gd name="connsiteY67" fmla="*/ 255010 h 348424"/>
                  <a:gd name="connsiteX68" fmla="*/ 505088 w 505988"/>
                  <a:gd name="connsiteY68" fmla="*/ 347975 h 348424"/>
                  <a:gd name="connsiteX69" fmla="*/ 505088 w 505988"/>
                  <a:gd name="connsiteY69" fmla="*/ 328925 h 348424"/>
                  <a:gd name="connsiteX70" fmla="*/ 491087 w 505988"/>
                  <a:gd name="connsiteY70" fmla="*/ 328925 h 348424"/>
                  <a:gd name="connsiteX71" fmla="*/ 491087 w 505988"/>
                  <a:gd name="connsiteY71" fmla="*/ 45556 h 348424"/>
                  <a:gd name="connsiteX72" fmla="*/ 473084 w 505988"/>
                  <a:gd name="connsiteY72" fmla="*/ 27553 h 348424"/>
                  <a:gd name="connsiteX73" fmla="*/ 391836 w 505988"/>
                  <a:gd name="connsiteY73" fmla="*/ 27553 h 348424"/>
                  <a:gd name="connsiteX74" fmla="*/ 373834 w 505988"/>
                  <a:gd name="connsiteY74" fmla="*/ 45556 h 348424"/>
                  <a:gd name="connsiteX75" fmla="*/ 373834 w 505988"/>
                  <a:gd name="connsiteY75" fmla="*/ 122613 h 348424"/>
                  <a:gd name="connsiteX76" fmla="*/ 279917 w 505988"/>
                  <a:gd name="connsiteY76" fmla="*/ 145854 h 348424"/>
                  <a:gd name="connsiteX77" fmla="*/ 268773 w 505988"/>
                  <a:gd name="connsiteY77" fmla="*/ 160523 h 348424"/>
                  <a:gd name="connsiteX78" fmla="*/ 268773 w 505988"/>
                  <a:gd name="connsiteY78" fmla="*/ 328829 h 348424"/>
                  <a:gd name="connsiteX79" fmla="*/ 262868 w 505988"/>
                  <a:gd name="connsiteY79" fmla="*/ 328829 h 348424"/>
                  <a:gd name="connsiteX80" fmla="*/ 262868 w 505988"/>
                  <a:gd name="connsiteY80" fmla="*/ 114517 h 348424"/>
                  <a:gd name="connsiteX81" fmla="*/ 248866 w 505988"/>
                  <a:gd name="connsiteY81" fmla="*/ 97943 h 348424"/>
                  <a:gd name="connsiteX82" fmla="*/ 248866 w 505988"/>
                  <a:gd name="connsiteY82" fmla="*/ 58700 h 348424"/>
                  <a:gd name="connsiteX83" fmla="*/ 231721 w 505988"/>
                  <a:gd name="connsiteY83" fmla="*/ 41555 h 348424"/>
                  <a:gd name="connsiteX84" fmla="*/ 227816 w 505988"/>
                  <a:gd name="connsiteY84" fmla="*/ 41555 h 348424"/>
                  <a:gd name="connsiteX85" fmla="*/ 227816 w 505988"/>
                  <a:gd name="connsiteY85" fmla="*/ 16504 h 348424"/>
                  <a:gd name="connsiteX86" fmla="*/ 210861 w 505988"/>
                  <a:gd name="connsiteY86" fmla="*/ -450 h 348424"/>
                  <a:gd name="connsiteX87" fmla="*/ 155521 w 505988"/>
                  <a:gd name="connsiteY87" fmla="*/ -450 h 348424"/>
                  <a:gd name="connsiteX88" fmla="*/ 138566 w 505988"/>
                  <a:gd name="connsiteY88" fmla="*/ 16504 h 348424"/>
                  <a:gd name="connsiteX89" fmla="*/ 138566 w 505988"/>
                  <a:gd name="connsiteY89" fmla="*/ 41555 h 348424"/>
                  <a:gd name="connsiteX90" fmla="*/ 134661 w 505988"/>
                  <a:gd name="connsiteY90" fmla="*/ 41555 h 348424"/>
                  <a:gd name="connsiteX91" fmla="*/ 117516 w 505988"/>
                  <a:gd name="connsiteY91" fmla="*/ 58700 h 348424"/>
                  <a:gd name="connsiteX92" fmla="*/ 117516 w 505988"/>
                  <a:gd name="connsiteY92" fmla="*/ 97943 h 348424"/>
                  <a:gd name="connsiteX93" fmla="*/ 103515 w 505988"/>
                  <a:gd name="connsiteY93" fmla="*/ 114517 h 348424"/>
                  <a:gd name="connsiteX94" fmla="*/ 103515 w 505988"/>
                  <a:gd name="connsiteY94" fmla="*/ 328829 h 348424"/>
                  <a:gd name="connsiteX95" fmla="*/ 60366 w 505988"/>
                  <a:gd name="connsiteY95" fmla="*/ 328829 h 348424"/>
                  <a:gd name="connsiteX96" fmla="*/ 60366 w 505988"/>
                  <a:gd name="connsiteY96" fmla="*/ 277299 h 348424"/>
                  <a:gd name="connsiteX97" fmla="*/ 102467 w 505988"/>
                  <a:gd name="connsiteY97" fmla="*/ 208052 h 348424"/>
                  <a:gd name="connsiteX98" fmla="*/ 57889 w 505988"/>
                  <a:gd name="connsiteY98" fmla="*/ 113945 h 348424"/>
                  <a:gd name="connsiteX99" fmla="*/ 50841 w 505988"/>
                  <a:gd name="connsiteY99" fmla="*/ 106230 h 348424"/>
                  <a:gd name="connsiteX100" fmla="*/ 43697 w 505988"/>
                  <a:gd name="connsiteY100" fmla="*/ 113945 h 348424"/>
                  <a:gd name="connsiteX101" fmla="*/ -880 w 505988"/>
                  <a:gd name="connsiteY101" fmla="*/ 208052 h 348424"/>
                  <a:gd name="connsiteX102" fmla="*/ 41221 w 505988"/>
                  <a:gd name="connsiteY102" fmla="*/ 277299 h 348424"/>
                  <a:gd name="connsiteX103" fmla="*/ 41221 w 505988"/>
                  <a:gd name="connsiteY103" fmla="*/ 328829 h 348424"/>
                  <a:gd name="connsiteX104" fmla="*/ 3121 w 505988"/>
                  <a:gd name="connsiteY104" fmla="*/ 328829 h 348424"/>
                  <a:gd name="connsiteX105" fmla="*/ 3121 w 505988"/>
                  <a:gd name="connsiteY105" fmla="*/ 347879 h 3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5988" h="348424">
                    <a:moveTo>
                      <a:pt x="227340" y="202718"/>
                    </a:moveTo>
                    <a:lnTo>
                      <a:pt x="208290" y="202718"/>
                    </a:lnTo>
                    <a:lnTo>
                      <a:pt x="208290" y="242914"/>
                    </a:lnTo>
                    <a:lnTo>
                      <a:pt x="227340" y="242914"/>
                    </a:lnTo>
                    <a:close/>
                    <a:moveTo>
                      <a:pt x="227340" y="139663"/>
                    </a:moveTo>
                    <a:lnTo>
                      <a:pt x="208290" y="139663"/>
                    </a:lnTo>
                    <a:lnTo>
                      <a:pt x="208290" y="179858"/>
                    </a:lnTo>
                    <a:lnTo>
                      <a:pt x="227340" y="179858"/>
                    </a:lnTo>
                    <a:close/>
                    <a:moveTo>
                      <a:pt x="192668" y="202718"/>
                    </a:moveTo>
                    <a:lnTo>
                      <a:pt x="173618" y="202718"/>
                    </a:lnTo>
                    <a:lnTo>
                      <a:pt x="173618" y="242914"/>
                    </a:lnTo>
                    <a:lnTo>
                      <a:pt x="192668" y="242914"/>
                    </a:lnTo>
                    <a:close/>
                    <a:moveTo>
                      <a:pt x="192668" y="139663"/>
                    </a:moveTo>
                    <a:lnTo>
                      <a:pt x="173618" y="139663"/>
                    </a:lnTo>
                    <a:lnTo>
                      <a:pt x="173618" y="179858"/>
                    </a:lnTo>
                    <a:lnTo>
                      <a:pt x="192668" y="179858"/>
                    </a:lnTo>
                    <a:close/>
                    <a:moveTo>
                      <a:pt x="157616" y="202718"/>
                    </a:moveTo>
                    <a:lnTo>
                      <a:pt x="138566" y="202718"/>
                    </a:lnTo>
                    <a:lnTo>
                      <a:pt x="138566" y="242914"/>
                    </a:lnTo>
                    <a:lnTo>
                      <a:pt x="157616" y="242914"/>
                    </a:lnTo>
                    <a:close/>
                    <a:moveTo>
                      <a:pt x="157616" y="139663"/>
                    </a:moveTo>
                    <a:lnTo>
                      <a:pt x="138566" y="139663"/>
                    </a:lnTo>
                    <a:lnTo>
                      <a:pt x="138566" y="179858"/>
                    </a:lnTo>
                    <a:lnTo>
                      <a:pt x="157616" y="179858"/>
                    </a:lnTo>
                    <a:close/>
                    <a:moveTo>
                      <a:pt x="322875" y="209671"/>
                    </a:moveTo>
                    <a:lnTo>
                      <a:pt x="303825" y="209671"/>
                    </a:lnTo>
                    <a:lnTo>
                      <a:pt x="303825" y="228721"/>
                    </a:lnTo>
                    <a:lnTo>
                      <a:pt x="322875" y="228721"/>
                    </a:lnTo>
                    <a:close/>
                    <a:moveTo>
                      <a:pt x="296681" y="193860"/>
                    </a:moveTo>
                    <a:lnTo>
                      <a:pt x="364118" y="193860"/>
                    </a:lnTo>
                    <a:lnTo>
                      <a:pt x="364118" y="174810"/>
                    </a:lnTo>
                    <a:lnTo>
                      <a:pt x="295920" y="174810"/>
                    </a:lnTo>
                    <a:close/>
                    <a:moveTo>
                      <a:pt x="331733" y="228912"/>
                    </a:moveTo>
                    <a:lnTo>
                      <a:pt x="385930" y="228912"/>
                    </a:lnTo>
                    <a:lnTo>
                      <a:pt x="385930" y="209862"/>
                    </a:lnTo>
                    <a:lnTo>
                      <a:pt x="331733" y="209862"/>
                    </a:lnTo>
                    <a:close/>
                    <a:moveTo>
                      <a:pt x="471846" y="328829"/>
                    </a:moveTo>
                    <a:lnTo>
                      <a:pt x="413934" y="328829"/>
                    </a:lnTo>
                    <a:lnTo>
                      <a:pt x="413934" y="140425"/>
                    </a:lnTo>
                    <a:cubicBezTo>
                      <a:pt x="414096" y="128500"/>
                      <a:pt x="404609" y="118679"/>
                      <a:pt x="392693" y="118422"/>
                    </a:cubicBezTo>
                    <a:lnTo>
                      <a:pt x="392693" y="46508"/>
                    </a:lnTo>
                    <a:lnTo>
                      <a:pt x="471655" y="46508"/>
                    </a:lnTo>
                    <a:close/>
                    <a:moveTo>
                      <a:pt x="392027" y="138329"/>
                    </a:moveTo>
                    <a:cubicBezTo>
                      <a:pt x="393465" y="138367"/>
                      <a:pt x="394646" y="139472"/>
                      <a:pt x="394789" y="140901"/>
                    </a:cubicBezTo>
                    <a:lnTo>
                      <a:pt x="394789" y="329306"/>
                    </a:lnTo>
                    <a:lnTo>
                      <a:pt x="287918" y="329306"/>
                    </a:lnTo>
                    <a:lnTo>
                      <a:pt x="287918" y="163666"/>
                    </a:lnTo>
                    <a:lnTo>
                      <a:pt x="391455" y="137948"/>
                    </a:lnTo>
                    <a:close/>
                    <a:moveTo>
                      <a:pt x="243532" y="328829"/>
                    </a:moveTo>
                    <a:lnTo>
                      <a:pt x="122279" y="328829"/>
                    </a:lnTo>
                    <a:lnTo>
                      <a:pt x="122279" y="116803"/>
                    </a:lnTo>
                    <a:lnTo>
                      <a:pt x="242961" y="116803"/>
                    </a:lnTo>
                    <a:close/>
                    <a:moveTo>
                      <a:pt x="229530" y="97658"/>
                    </a:moveTo>
                    <a:lnTo>
                      <a:pt x="136661" y="97658"/>
                    </a:lnTo>
                    <a:lnTo>
                      <a:pt x="136661" y="61272"/>
                    </a:lnTo>
                    <a:lnTo>
                      <a:pt x="229530" y="61272"/>
                    </a:lnTo>
                    <a:close/>
                    <a:moveTo>
                      <a:pt x="208480" y="41555"/>
                    </a:moveTo>
                    <a:lnTo>
                      <a:pt x="157712" y="41555"/>
                    </a:lnTo>
                    <a:lnTo>
                      <a:pt x="157712" y="18791"/>
                    </a:lnTo>
                    <a:lnTo>
                      <a:pt x="208194" y="18791"/>
                    </a:lnTo>
                    <a:close/>
                    <a:moveTo>
                      <a:pt x="60271" y="255010"/>
                    </a:moveTo>
                    <a:lnTo>
                      <a:pt x="60271" y="233579"/>
                    </a:lnTo>
                    <a:lnTo>
                      <a:pt x="41221" y="233579"/>
                    </a:lnTo>
                    <a:lnTo>
                      <a:pt x="41221" y="255010"/>
                    </a:lnTo>
                    <a:cubicBezTo>
                      <a:pt x="26257" y="244142"/>
                      <a:pt x="17685" y="226531"/>
                      <a:pt x="18361" y="208052"/>
                    </a:cubicBezTo>
                    <a:cubicBezTo>
                      <a:pt x="18361" y="180334"/>
                      <a:pt x="39602" y="149569"/>
                      <a:pt x="50841" y="135376"/>
                    </a:cubicBezTo>
                    <a:cubicBezTo>
                      <a:pt x="61986" y="149569"/>
                      <a:pt x="83226" y="180334"/>
                      <a:pt x="83226" y="208052"/>
                    </a:cubicBezTo>
                    <a:cubicBezTo>
                      <a:pt x="83902" y="226531"/>
                      <a:pt x="75330" y="244142"/>
                      <a:pt x="60366" y="255010"/>
                    </a:cubicBezTo>
                    <a:moveTo>
                      <a:pt x="505088" y="347975"/>
                    </a:moveTo>
                    <a:lnTo>
                      <a:pt x="505088" y="328925"/>
                    </a:lnTo>
                    <a:lnTo>
                      <a:pt x="491087" y="328925"/>
                    </a:lnTo>
                    <a:lnTo>
                      <a:pt x="491087" y="45556"/>
                    </a:lnTo>
                    <a:cubicBezTo>
                      <a:pt x="491087" y="35612"/>
                      <a:pt x="483029" y="27553"/>
                      <a:pt x="473084" y="27553"/>
                    </a:cubicBezTo>
                    <a:lnTo>
                      <a:pt x="391836" y="27553"/>
                    </a:lnTo>
                    <a:cubicBezTo>
                      <a:pt x="381892" y="27553"/>
                      <a:pt x="373834" y="35612"/>
                      <a:pt x="373834" y="45556"/>
                    </a:cubicBezTo>
                    <a:lnTo>
                      <a:pt x="373834" y="122613"/>
                    </a:lnTo>
                    <a:lnTo>
                      <a:pt x="279917" y="145854"/>
                    </a:lnTo>
                    <a:cubicBezTo>
                      <a:pt x="273355" y="147721"/>
                      <a:pt x="268811" y="153703"/>
                      <a:pt x="268773" y="160523"/>
                    </a:cubicBezTo>
                    <a:lnTo>
                      <a:pt x="268773" y="328829"/>
                    </a:lnTo>
                    <a:lnTo>
                      <a:pt x="262868" y="328829"/>
                    </a:lnTo>
                    <a:lnTo>
                      <a:pt x="262868" y="114517"/>
                    </a:lnTo>
                    <a:cubicBezTo>
                      <a:pt x="262887" y="106306"/>
                      <a:pt x="256962" y="99296"/>
                      <a:pt x="248866" y="97943"/>
                    </a:cubicBezTo>
                    <a:lnTo>
                      <a:pt x="248866" y="58700"/>
                    </a:lnTo>
                    <a:cubicBezTo>
                      <a:pt x="248818" y="49251"/>
                      <a:pt x="241170" y="41603"/>
                      <a:pt x="231721" y="41555"/>
                    </a:cubicBezTo>
                    <a:lnTo>
                      <a:pt x="227816" y="41555"/>
                    </a:lnTo>
                    <a:lnTo>
                      <a:pt x="227816" y="16504"/>
                    </a:lnTo>
                    <a:cubicBezTo>
                      <a:pt x="227816" y="7141"/>
                      <a:pt x="220224" y="-450"/>
                      <a:pt x="210861" y="-450"/>
                    </a:cubicBezTo>
                    <a:lnTo>
                      <a:pt x="155521" y="-450"/>
                    </a:lnTo>
                    <a:cubicBezTo>
                      <a:pt x="146158" y="-450"/>
                      <a:pt x="138566" y="7141"/>
                      <a:pt x="138566" y="16504"/>
                    </a:cubicBezTo>
                    <a:lnTo>
                      <a:pt x="138566" y="41555"/>
                    </a:lnTo>
                    <a:lnTo>
                      <a:pt x="134661" y="41555"/>
                    </a:lnTo>
                    <a:cubicBezTo>
                      <a:pt x="125213" y="41603"/>
                      <a:pt x="117564" y="49251"/>
                      <a:pt x="117516" y="58700"/>
                    </a:cubicBezTo>
                    <a:lnTo>
                      <a:pt x="117516" y="97943"/>
                    </a:lnTo>
                    <a:cubicBezTo>
                      <a:pt x="109420" y="99296"/>
                      <a:pt x="103495" y="106306"/>
                      <a:pt x="103515" y="114517"/>
                    </a:cubicBezTo>
                    <a:lnTo>
                      <a:pt x="103515" y="328829"/>
                    </a:lnTo>
                    <a:lnTo>
                      <a:pt x="60366" y="328829"/>
                    </a:lnTo>
                    <a:lnTo>
                      <a:pt x="60366" y="277299"/>
                    </a:lnTo>
                    <a:cubicBezTo>
                      <a:pt x="86712" y="264412"/>
                      <a:pt x="103143" y="237370"/>
                      <a:pt x="102467" y="208052"/>
                    </a:cubicBezTo>
                    <a:cubicBezTo>
                      <a:pt x="102467" y="162427"/>
                      <a:pt x="59699" y="115850"/>
                      <a:pt x="57889" y="113945"/>
                    </a:cubicBezTo>
                    <a:lnTo>
                      <a:pt x="50841" y="106230"/>
                    </a:lnTo>
                    <a:lnTo>
                      <a:pt x="43697" y="113945"/>
                    </a:lnTo>
                    <a:cubicBezTo>
                      <a:pt x="41887" y="115850"/>
                      <a:pt x="-880" y="162618"/>
                      <a:pt x="-880" y="208052"/>
                    </a:cubicBezTo>
                    <a:cubicBezTo>
                      <a:pt x="-1556" y="237370"/>
                      <a:pt x="14875" y="264412"/>
                      <a:pt x="41221" y="277299"/>
                    </a:cubicBezTo>
                    <a:lnTo>
                      <a:pt x="41221" y="328829"/>
                    </a:lnTo>
                    <a:lnTo>
                      <a:pt x="3121" y="328829"/>
                    </a:lnTo>
                    <a:lnTo>
                      <a:pt x="3121" y="347879"/>
                    </a:lnTo>
                    <a:close/>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6" name="Graphic 39">
              <a:extLst>
                <a:ext uri="{FF2B5EF4-FFF2-40B4-BE49-F238E27FC236}">
                  <a16:creationId xmlns:a16="http://schemas.microsoft.com/office/drawing/2014/main" id="{9D2EC9CD-BB68-41A8-826C-9835EAED3FB7}"/>
                </a:ext>
              </a:extLst>
            </p:cNvPr>
            <p:cNvGrpSpPr>
              <a:grpSpLocks noChangeAspect="1"/>
            </p:cNvGrpSpPr>
            <p:nvPr/>
          </p:nvGrpSpPr>
          <p:grpSpPr bwMode="gray">
            <a:xfrm>
              <a:off x="8884165" y="501370"/>
              <a:ext cx="504000" cy="504000"/>
              <a:chOff x="1778065" y="2013389"/>
              <a:chExt cx="674941" cy="674941"/>
            </a:xfrm>
          </p:grpSpPr>
          <p:sp>
            <p:nvSpPr>
              <p:cNvPr id="25" name="Freeform: Shape 19">
                <a:extLst>
                  <a:ext uri="{FF2B5EF4-FFF2-40B4-BE49-F238E27FC236}">
                    <a16:creationId xmlns:a16="http://schemas.microsoft.com/office/drawing/2014/main" id="{CB586E7A-4A7B-4B9F-8B87-1767B1288C00}"/>
                  </a:ext>
                </a:extLst>
              </p:cNvPr>
              <p:cNvSpPr/>
              <p:nvPr/>
            </p:nvSpPr>
            <p:spPr bwMode="gray">
              <a:xfrm>
                <a:off x="1778065" y="2013389"/>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8C5FA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6" name="Freeform: Shape 20">
                <a:extLst>
                  <a:ext uri="{FF2B5EF4-FFF2-40B4-BE49-F238E27FC236}">
                    <a16:creationId xmlns:a16="http://schemas.microsoft.com/office/drawing/2014/main" id="{4333C7ED-24FB-4AFA-ADDA-EAEA707E1BE6}"/>
                  </a:ext>
                </a:extLst>
              </p:cNvPr>
              <p:cNvSpPr/>
              <p:nvPr/>
            </p:nvSpPr>
            <p:spPr bwMode="gray">
              <a:xfrm>
                <a:off x="1925952" y="2107401"/>
                <a:ext cx="363432" cy="485872"/>
              </a:xfrm>
              <a:custGeom>
                <a:avLst/>
                <a:gdLst>
                  <a:gd name="connsiteX0" fmla="*/ 34473 w 363432"/>
                  <a:gd name="connsiteY0" fmla="*/ 386551 h 485872"/>
                  <a:gd name="connsiteX1" fmla="*/ 46666 w 363432"/>
                  <a:gd name="connsiteY1" fmla="*/ 396076 h 485872"/>
                  <a:gd name="connsiteX2" fmla="*/ 53333 w 363432"/>
                  <a:gd name="connsiteY2" fmla="*/ 394075 h 485872"/>
                  <a:gd name="connsiteX3" fmla="*/ 59048 w 363432"/>
                  <a:gd name="connsiteY3" fmla="*/ 380169 h 485872"/>
                  <a:gd name="connsiteX4" fmla="*/ 43798 w 363432"/>
                  <a:gd name="connsiteY4" fmla="*/ 370768 h 485872"/>
                  <a:gd name="connsiteX5" fmla="*/ 39998 w 363432"/>
                  <a:gd name="connsiteY5" fmla="*/ 372358 h 485872"/>
                  <a:gd name="connsiteX6" fmla="*/ 34187 w 363432"/>
                  <a:gd name="connsiteY6" fmla="*/ 386265 h 485872"/>
                  <a:gd name="connsiteX7" fmla="*/ 228593 w 363432"/>
                  <a:gd name="connsiteY7" fmla="*/ 329686 h 485872"/>
                  <a:gd name="connsiteX8" fmla="*/ 212781 w 363432"/>
                  <a:gd name="connsiteY8" fmla="*/ 313875 h 485872"/>
                  <a:gd name="connsiteX9" fmla="*/ 196970 w 363432"/>
                  <a:gd name="connsiteY9" fmla="*/ 329686 h 485872"/>
                  <a:gd name="connsiteX10" fmla="*/ 212781 w 363432"/>
                  <a:gd name="connsiteY10" fmla="*/ 345498 h 485872"/>
                  <a:gd name="connsiteX11" fmla="*/ 228593 w 363432"/>
                  <a:gd name="connsiteY11" fmla="*/ 329877 h 485872"/>
                  <a:gd name="connsiteX12" fmla="*/ 228593 w 363432"/>
                  <a:gd name="connsiteY12" fmla="*/ 329686 h 485872"/>
                  <a:gd name="connsiteX13" fmla="*/ 219068 w 363432"/>
                  <a:gd name="connsiteY13" fmla="*/ 183573 h 485872"/>
                  <a:gd name="connsiteX14" fmla="*/ 237356 w 363432"/>
                  <a:gd name="connsiteY14" fmla="*/ 183573 h 485872"/>
                  <a:gd name="connsiteX15" fmla="*/ 237356 w 363432"/>
                  <a:gd name="connsiteY15" fmla="*/ 195860 h 485872"/>
                  <a:gd name="connsiteX16" fmla="*/ 267264 w 363432"/>
                  <a:gd name="connsiteY16" fmla="*/ 195860 h 485872"/>
                  <a:gd name="connsiteX17" fmla="*/ 267264 w 363432"/>
                  <a:gd name="connsiteY17" fmla="*/ 180430 h 485872"/>
                  <a:gd name="connsiteX18" fmla="*/ 253453 w 363432"/>
                  <a:gd name="connsiteY18" fmla="*/ 180430 h 485872"/>
                  <a:gd name="connsiteX19" fmla="*/ 253453 w 363432"/>
                  <a:gd name="connsiteY19" fmla="*/ 168142 h 485872"/>
                  <a:gd name="connsiteX20" fmla="*/ 219068 w 363432"/>
                  <a:gd name="connsiteY20" fmla="*/ 168142 h 485872"/>
                  <a:gd name="connsiteX21" fmla="*/ 220020 w 363432"/>
                  <a:gd name="connsiteY21" fmla="*/ 208147 h 485872"/>
                  <a:gd name="connsiteX22" fmla="*/ 199446 w 363432"/>
                  <a:gd name="connsiteY22" fmla="*/ 208147 h 485872"/>
                  <a:gd name="connsiteX23" fmla="*/ 199446 w 363432"/>
                  <a:gd name="connsiteY23" fmla="*/ 239389 h 485872"/>
                  <a:gd name="connsiteX24" fmla="*/ 215544 w 363432"/>
                  <a:gd name="connsiteY24" fmla="*/ 239389 h 485872"/>
                  <a:gd name="connsiteX25" fmla="*/ 215544 w 363432"/>
                  <a:gd name="connsiteY25" fmla="*/ 224245 h 485872"/>
                  <a:gd name="connsiteX26" fmla="*/ 236117 w 363432"/>
                  <a:gd name="connsiteY26" fmla="*/ 224245 h 485872"/>
                  <a:gd name="connsiteX27" fmla="*/ 236117 w 363432"/>
                  <a:gd name="connsiteY27" fmla="*/ 196908 h 485872"/>
                  <a:gd name="connsiteX28" fmla="*/ 220020 w 363432"/>
                  <a:gd name="connsiteY28" fmla="*/ 196908 h 485872"/>
                  <a:gd name="connsiteX29" fmla="*/ 175919 w 363432"/>
                  <a:gd name="connsiteY29" fmla="*/ 220720 h 485872"/>
                  <a:gd name="connsiteX30" fmla="*/ 165156 w 363432"/>
                  <a:gd name="connsiteY30" fmla="*/ 220720 h 485872"/>
                  <a:gd name="connsiteX31" fmla="*/ 165156 w 363432"/>
                  <a:gd name="connsiteY31" fmla="*/ 209862 h 485872"/>
                  <a:gd name="connsiteX32" fmla="*/ 175919 w 363432"/>
                  <a:gd name="connsiteY32" fmla="*/ 209862 h 485872"/>
                  <a:gd name="connsiteX33" fmla="*/ 192017 w 363432"/>
                  <a:gd name="connsiteY33" fmla="*/ 193669 h 485872"/>
                  <a:gd name="connsiteX34" fmla="*/ 149059 w 363432"/>
                  <a:gd name="connsiteY34" fmla="*/ 193669 h 485872"/>
                  <a:gd name="connsiteX35" fmla="*/ 149059 w 363432"/>
                  <a:gd name="connsiteY35" fmla="*/ 237580 h 485872"/>
                  <a:gd name="connsiteX36" fmla="*/ 192017 w 363432"/>
                  <a:gd name="connsiteY36" fmla="*/ 237580 h 485872"/>
                  <a:gd name="connsiteX37" fmla="*/ 147916 w 363432"/>
                  <a:gd name="connsiteY37" fmla="*/ 185097 h 485872"/>
                  <a:gd name="connsiteX38" fmla="*/ 165823 w 363432"/>
                  <a:gd name="connsiteY38" fmla="*/ 185097 h 485872"/>
                  <a:gd name="connsiteX39" fmla="*/ 165823 w 363432"/>
                  <a:gd name="connsiteY39" fmla="*/ 168999 h 485872"/>
                  <a:gd name="connsiteX40" fmla="*/ 148773 w 363432"/>
                  <a:gd name="connsiteY40" fmla="*/ 168999 h 485872"/>
                  <a:gd name="connsiteX41" fmla="*/ 119341 w 363432"/>
                  <a:gd name="connsiteY41" fmla="*/ 233293 h 485872"/>
                  <a:gd name="connsiteX42" fmla="*/ 119341 w 363432"/>
                  <a:gd name="connsiteY42" fmla="*/ 258439 h 485872"/>
                  <a:gd name="connsiteX43" fmla="*/ 127818 w 363432"/>
                  <a:gd name="connsiteY43" fmla="*/ 266916 h 485872"/>
                  <a:gd name="connsiteX44" fmla="*/ 127914 w 363432"/>
                  <a:gd name="connsiteY44" fmla="*/ 266916 h 485872"/>
                  <a:gd name="connsiteX45" fmla="*/ 152964 w 363432"/>
                  <a:gd name="connsiteY45" fmla="*/ 266916 h 485872"/>
                  <a:gd name="connsiteX46" fmla="*/ 162394 w 363432"/>
                  <a:gd name="connsiteY46" fmla="*/ 259297 h 485872"/>
                  <a:gd name="connsiteX47" fmla="*/ 154765 w 363432"/>
                  <a:gd name="connsiteY47" fmla="*/ 249867 h 485872"/>
                  <a:gd name="connsiteX48" fmla="*/ 152964 w 363432"/>
                  <a:gd name="connsiteY48" fmla="*/ 249867 h 485872"/>
                  <a:gd name="connsiteX49" fmla="*/ 136486 w 363432"/>
                  <a:gd name="connsiteY49" fmla="*/ 249867 h 485872"/>
                  <a:gd name="connsiteX50" fmla="*/ 136486 w 363432"/>
                  <a:gd name="connsiteY50" fmla="*/ 233293 h 485872"/>
                  <a:gd name="connsiteX51" fmla="*/ 127914 w 363432"/>
                  <a:gd name="connsiteY51" fmla="*/ 224721 h 485872"/>
                  <a:gd name="connsiteX52" fmla="*/ 119341 w 363432"/>
                  <a:gd name="connsiteY52" fmla="*/ 233293 h 485872"/>
                  <a:gd name="connsiteX53" fmla="*/ 159060 w 363432"/>
                  <a:gd name="connsiteY53" fmla="*/ 103753 h 485872"/>
                  <a:gd name="connsiteX54" fmla="*/ 161156 w 363432"/>
                  <a:gd name="connsiteY54" fmla="*/ 97943 h 485872"/>
                  <a:gd name="connsiteX55" fmla="*/ 153164 w 363432"/>
                  <a:gd name="connsiteY55" fmla="*/ 89371 h 485872"/>
                  <a:gd name="connsiteX56" fmla="*/ 152678 w 363432"/>
                  <a:gd name="connsiteY56" fmla="*/ 89371 h 485872"/>
                  <a:gd name="connsiteX57" fmla="*/ 127914 w 363432"/>
                  <a:gd name="connsiteY57" fmla="*/ 89371 h 485872"/>
                  <a:gd name="connsiteX58" fmla="*/ 119341 w 363432"/>
                  <a:gd name="connsiteY58" fmla="*/ 97943 h 485872"/>
                  <a:gd name="connsiteX59" fmla="*/ 119341 w 363432"/>
                  <a:gd name="connsiteY59" fmla="*/ 122422 h 485872"/>
                  <a:gd name="connsiteX60" fmla="*/ 127914 w 363432"/>
                  <a:gd name="connsiteY60" fmla="*/ 130995 h 485872"/>
                  <a:gd name="connsiteX61" fmla="*/ 136486 w 363432"/>
                  <a:gd name="connsiteY61" fmla="*/ 122422 h 485872"/>
                  <a:gd name="connsiteX62" fmla="*/ 136486 w 363432"/>
                  <a:gd name="connsiteY62" fmla="*/ 106515 h 485872"/>
                  <a:gd name="connsiteX63" fmla="*/ 152678 w 363432"/>
                  <a:gd name="connsiteY63" fmla="*/ 106515 h 485872"/>
                  <a:gd name="connsiteX64" fmla="*/ 159060 w 363432"/>
                  <a:gd name="connsiteY64" fmla="*/ 103753 h 485872"/>
                  <a:gd name="connsiteX65" fmla="*/ 164966 w 363432"/>
                  <a:gd name="connsiteY65" fmla="*/ 135376 h 485872"/>
                  <a:gd name="connsiteX66" fmla="*/ 175729 w 363432"/>
                  <a:gd name="connsiteY66" fmla="*/ 135376 h 485872"/>
                  <a:gd name="connsiteX67" fmla="*/ 175729 w 363432"/>
                  <a:gd name="connsiteY67" fmla="*/ 146235 h 485872"/>
                  <a:gd name="connsiteX68" fmla="*/ 164966 w 363432"/>
                  <a:gd name="connsiteY68" fmla="*/ 146235 h 485872"/>
                  <a:gd name="connsiteX69" fmla="*/ 148869 w 363432"/>
                  <a:gd name="connsiteY69" fmla="*/ 162332 h 485872"/>
                  <a:gd name="connsiteX70" fmla="*/ 191826 w 363432"/>
                  <a:gd name="connsiteY70" fmla="*/ 162332 h 485872"/>
                  <a:gd name="connsiteX71" fmla="*/ 191826 w 363432"/>
                  <a:gd name="connsiteY71" fmla="*/ 119279 h 485872"/>
                  <a:gd name="connsiteX72" fmla="*/ 148869 w 363432"/>
                  <a:gd name="connsiteY72" fmla="*/ 119279 h 485872"/>
                  <a:gd name="connsiteX73" fmla="*/ 213258 w 363432"/>
                  <a:gd name="connsiteY73" fmla="*/ 154617 h 485872"/>
                  <a:gd name="connsiteX74" fmla="*/ 227355 w 363432"/>
                  <a:gd name="connsiteY74" fmla="*/ 154617 h 485872"/>
                  <a:gd name="connsiteX75" fmla="*/ 227355 w 363432"/>
                  <a:gd name="connsiteY75" fmla="*/ 118517 h 485872"/>
                  <a:gd name="connsiteX76" fmla="*/ 211257 w 363432"/>
                  <a:gd name="connsiteY76" fmla="*/ 118517 h 485872"/>
                  <a:gd name="connsiteX77" fmla="*/ 211257 w 363432"/>
                  <a:gd name="connsiteY77" fmla="*/ 138520 h 485872"/>
                  <a:gd name="connsiteX78" fmla="*/ 197160 w 363432"/>
                  <a:gd name="connsiteY78" fmla="*/ 138520 h 485872"/>
                  <a:gd name="connsiteX79" fmla="*/ 197160 w 363432"/>
                  <a:gd name="connsiteY79" fmla="*/ 169285 h 485872"/>
                  <a:gd name="connsiteX80" fmla="*/ 180777 w 363432"/>
                  <a:gd name="connsiteY80" fmla="*/ 169285 h 485872"/>
                  <a:gd name="connsiteX81" fmla="*/ 180777 w 363432"/>
                  <a:gd name="connsiteY81" fmla="*/ 185382 h 485872"/>
                  <a:gd name="connsiteX82" fmla="*/ 213258 w 363432"/>
                  <a:gd name="connsiteY82" fmla="*/ 185382 h 485872"/>
                  <a:gd name="connsiteX83" fmla="*/ 260025 w 363432"/>
                  <a:gd name="connsiteY83" fmla="*/ 146235 h 485872"/>
                  <a:gd name="connsiteX84" fmla="*/ 249262 w 363432"/>
                  <a:gd name="connsiteY84" fmla="*/ 146235 h 485872"/>
                  <a:gd name="connsiteX85" fmla="*/ 249262 w 363432"/>
                  <a:gd name="connsiteY85" fmla="*/ 135662 h 485872"/>
                  <a:gd name="connsiteX86" fmla="*/ 260025 w 363432"/>
                  <a:gd name="connsiteY86" fmla="*/ 135662 h 485872"/>
                  <a:gd name="connsiteX87" fmla="*/ 276122 w 363432"/>
                  <a:gd name="connsiteY87" fmla="*/ 119279 h 485872"/>
                  <a:gd name="connsiteX88" fmla="*/ 233165 w 363432"/>
                  <a:gd name="connsiteY88" fmla="*/ 119279 h 485872"/>
                  <a:gd name="connsiteX89" fmla="*/ 233165 w 363432"/>
                  <a:gd name="connsiteY89" fmla="*/ 162332 h 485872"/>
                  <a:gd name="connsiteX90" fmla="*/ 276122 w 363432"/>
                  <a:gd name="connsiteY90" fmla="*/ 162332 h 485872"/>
                  <a:gd name="connsiteX91" fmla="*/ 296887 w 363432"/>
                  <a:gd name="connsiteY91" fmla="*/ 121184 h 485872"/>
                  <a:gd name="connsiteX92" fmla="*/ 296887 w 363432"/>
                  <a:gd name="connsiteY92" fmla="*/ 97943 h 485872"/>
                  <a:gd name="connsiteX93" fmla="*/ 288315 w 363432"/>
                  <a:gd name="connsiteY93" fmla="*/ 89371 h 485872"/>
                  <a:gd name="connsiteX94" fmla="*/ 265741 w 363432"/>
                  <a:gd name="connsiteY94" fmla="*/ 89371 h 485872"/>
                  <a:gd name="connsiteX95" fmla="*/ 257263 w 363432"/>
                  <a:gd name="connsiteY95" fmla="*/ 97848 h 485872"/>
                  <a:gd name="connsiteX96" fmla="*/ 257263 w 363432"/>
                  <a:gd name="connsiteY96" fmla="*/ 97943 h 485872"/>
                  <a:gd name="connsiteX97" fmla="*/ 265255 w 363432"/>
                  <a:gd name="connsiteY97" fmla="*/ 106515 h 485872"/>
                  <a:gd name="connsiteX98" fmla="*/ 265741 w 363432"/>
                  <a:gd name="connsiteY98" fmla="*/ 106515 h 485872"/>
                  <a:gd name="connsiteX99" fmla="*/ 279837 w 363432"/>
                  <a:gd name="connsiteY99" fmla="*/ 106515 h 485872"/>
                  <a:gd name="connsiteX100" fmla="*/ 279837 w 363432"/>
                  <a:gd name="connsiteY100" fmla="*/ 121184 h 485872"/>
                  <a:gd name="connsiteX101" fmla="*/ 289267 w 363432"/>
                  <a:gd name="connsiteY101" fmla="*/ 128804 h 485872"/>
                  <a:gd name="connsiteX102" fmla="*/ 296887 w 363432"/>
                  <a:gd name="connsiteY102" fmla="*/ 121184 h 485872"/>
                  <a:gd name="connsiteX103" fmla="*/ 344512 w 363432"/>
                  <a:gd name="connsiteY103" fmla="*/ 77940 h 485872"/>
                  <a:gd name="connsiteX104" fmla="*/ 339654 w 363432"/>
                  <a:gd name="connsiteY104" fmla="*/ 84894 h 485872"/>
                  <a:gd name="connsiteX105" fmla="*/ 321176 w 363432"/>
                  <a:gd name="connsiteY105" fmla="*/ 96610 h 485872"/>
                  <a:gd name="connsiteX106" fmla="*/ 321176 w 363432"/>
                  <a:gd name="connsiteY106" fmla="*/ 70416 h 485872"/>
                  <a:gd name="connsiteX107" fmla="*/ 327843 w 363432"/>
                  <a:gd name="connsiteY107" fmla="*/ 66130 h 485872"/>
                  <a:gd name="connsiteX108" fmla="*/ 343084 w 363432"/>
                  <a:gd name="connsiteY108" fmla="*/ 69558 h 485872"/>
                  <a:gd name="connsiteX109" fmla="*/ 344512 w 363432"/>
                  <a:gd name="connsiteY109" fmla="*/ 77940 h 485872"/>
                  <a:gd name="connsiteX110" fmla="*/ 326224 w 363432"/>
                  <a:gd name="connsiteY110" fmla="*/ 143758 h 485872"/>
                  <a:gd name="connsiteX111" fmla="*/ 331844 w 363432"/>
                  <a:gd name="connsiteY111" fmla="*/ 142139 h 485872"/>
                  <a:gd name="connsiteX112" fmla="*/ 334225 w 363432"/>
                  <a:gd name="connsiteY112" fmla="*/ 142139 h 485872"/>
                  <a:gd name="connsiteX113" fmla="*/ 342026 w 363432"/>
                  <a:gd name="connsiteY113" fmla="*/ 154893 h 485872"/>
                  <a:gd name="connsiteX114" fmla="*/ 337654 w 363432"/>
                  <a:gd name="connsiteY114" fmla="*/ 161189 h 485872"/>
                  <a:gd name="connsiteX115" fmla="*/ 328129 w 363432"/>
                  <a:gd name="connsiteY115" fmla="*/ 167571 h 485872"/>
                  <a:gd name="connsiteX116" fmla="*/ 311556 w 363432"/>
                  <a:gd name="connsiteY116" fmla="*/ 176238 h 485872"/>
                  <a:gd name="connsiteX117" fmla="*/ 309079 w 363432"/>
                  <a:gd name="connsiteY117" fmla="*/ 176238 h 485872"/>
                  <a:gd name="connsiteX118" fmla="*/ 300945 w 363432"/>
                  <a:gd name="connsiteY118" fmla="*/ 163856 h 485872"/>
                  <a:gd name="connsiteX119" fmla="*/ 300983 w 363432"/>
                  <a:gd name="connsiteY119" fmla="*/ 163665 h 485872"/>
                  <a:gd name="connsiteX120" fmla="*/ 316604 w 363432"/>
                  <a:gd name="connsiteY120" fmla="*/ 149949 h 485872"/>
                  <a:gd name="connsiteX121" fmla="*/ 326700 w 363432"/>
                  <a:gd name="connsiteY121" fmla="*/ 143568 h 485872"/>
                  <a:gd name="connsiteX122" fmla="*/ 304602 w 363432"/>
                  <a:gd name="connsiteY122" fmla="*/ 137377 h 485872"/>
                  <a:gd name="connsiteX123" fmla="*/ 296506 w 363432"/>
                  <a:gd name="connsiteY123" fmla="*/ 142520 h 485872"/>
                  <a:gd name="connsiteX124" fmla="*/ 284124 w 363432"/>
                  <a:gd name="connsiteY124" fmla="*/ 171095 h 485872"/>
                  <a:gd name="connsiteX125" fmla="*/ 293649 w 363432"/>
                  <a:gd name="connsiteY125" fmla="*/ 187478 h 485872"/>
                  <a:gd name="connsiteX126" fmla="*/ 293649 w 363432"/>
                  <a:gd name="connsiteY126" fmla="*/ 187478 h 485872"/>
                  <a:gd name="connsiteX127" fmla="*/ 275170 w 363432"/>
                  <a:gd name="connsiteY127" fmla="*/ 207671 h 485872"/>
                  <a:gd name="connsiteX128" fmla="*/ 259740 w 363432"/>
                  <a:gd name="connsiteY128" fmla="*/ 207671 h 485872"/>
                  <a:gd name="connsiteX129" fmla="*/ 259740 w 363432"/>
                  <a:gd name="connsiteY129" fmla="*/ 221006 h 485872"/>
                  <a:gd name="connsiteX130" fmla="*/ 244976 w 363432"/>
                  <a:gd name="connsiteY130" fmla="*/ 221006 h 485872"/>
                  <a:gd name="connsiteX131" fmla="*/ 244976 w 363432"/>
                  <a:gd name="connsiteY131" fmla="*/ 237580 h 485872"/>
                  <a:gd name="connsiteX132" fmla="*/ 275837 w 363432"/>
                  <a:gd name="connsiteY132" fmla="*/ 237580 h 485872"/>
                  <a:gd name="connsiteX133" fmla="*/ 275837 w 363432"/>
                  <a:gd name="connsiteY133" fmla="*/ 222911 h 485872"/>
                  <a:gd name="connsiteX134" fmla="*/ 290981 w 363432"/>
                  <a:gd name="connsiteY134" fmla="*/ 239485 h 485872"/>
                  <a:gd name="connsiteX135" fmla="*/ 285647 w 363432"/>
                  <a:gd name="connsiteY135" fmla="*/ 250438 h 485872"/>
                  <a:gd name="connsiteX136" fmla="*/ 266597 w 363432"/>
                  <a:gd name="connsiteY136" fmla="*/ 250438 h 485872"/>
                  <a:gd name="connsiteX137" fmla="*/ 260216 w 363432"/>
                  <a:gd name="connsiteY137" fmla="*/ 253201 h 485872"/>
                  <a:gd name="connsiteX138" fmla="*/ 258120 w 363432"/>
                  <a:gd name="connsiteY138" fmla="*/ 259011 h 485872"/>
                  <a:gd name="connsiteX139" fmla="*/ 266017 w 363432"/>
                  <a:gd name="connsiteY139" fmla="*/ 267488 h 485872"/>
                  <a:gd name="connsiteX140" fmla="*/ 266597 w 363432"/>
                  <a:gd name="connsiteY140" fmla="*/ 267488 h 485872"/>
                  <a:gd name="connsiteX141" fmla="*/ 287648 w 363432"/>
                  <a:gd name="connsiteY141" fmla="*/ 267488 h 485872"/>
                  <a:gd name="connsiteX142" fmla="*/ 304602 w 363432"/>
                  <a:gd name="connsiteY142" fmla="*/ 282061 h 485872"/>
                  <a:gd name="connsiteX143" fmla="*/ 304602 w 363432"/>
                  <a:gd name="connsiteY143" fmla="*/ 291586 h 485872"/>
                  <a:gd name="connsiteX144" fmla="*/ 115055 w 363432"/>
                  <a:gd name="connsiteY144" fmla="*/ 291586 h 485872"/>
                  <a:gd name="connsiteX145" fmla="*/ 115055 w 363432"/>
                  <a:gd name="connsiteY145" fmla="*/ 52318 h 485872"/>
                  <a:gd name="connsiteX146" fmla="*/ 304888 w 363432"/>
                  <a:gd name="connsiteY146" fmla="*/ 52318 h 485872"/>
                  <a:gd name="connsiteX147" fmla="*/ 304888 w 363432"/>
                  <a:gd name="connsiteY147" fmla="*/ 66130 h 485872"/>
                  <a:gd name="connsiteX148" fmla="*/ 304888 w 363432"/>
                  <a:gd name="connsiteY148" fmla="*/ 91466 h 485872"/>
                  <a:gd name="connsiteX149" fmla="*/ 304888 w 363432"/>
                  <a:gd name="connsiteY149" fmla="*/ 110516 h 485872"/>
                  <a:gd name="connsiteX150" fmla="*/ 304031 w 363432"/>
                  <a:gd name="connsiteY150" fmla="*/ 34697 h 485872"/>
                  <a:gd name="connsiteX151" fmla="*/ 115626 w 363432"/>
                  <a:gd name="connsiteY151" fmla="*/ 34697 h 485872"/>
                  <a:gd name="connsiteX152" fmla="*/ 137819 w 363432"/>
                  <a:gd name="connsiteY152" fmla="*/ 16885 h 485872"/>
                  <a:gd name="connsiteX153" fmla="*/ 282123 w 363432"/>
                  <a:gd name="connsiteY153" fmla="*/ 16885 h 485872"/>
                  <a:gd name="connsiteX154" fmla="*/ 304412 w 363432"/>
                  <a:gd name="connsiteY154" fmla="*/ 34697 h 485872"/>
                  <a:gd name="connsiteX155" fmla="*/ 115150 w 363432"/>
                  <a:gd name="connsiteY155" fmla="*/ 307779 h 485872"/>
                  <a:gd name="connsiteX156" fmla="*/ 304984 w 363432"/>
                  <a:gd name="connsiteY156" fmla="*/ 307779 h 485872"/>
                  <a:gd name="connsiteX157" fmla="*/ 304984 w 363432"/>
                  <a:gd name="connsiteY157" fmla="*/ 333401 h 485872"/>
                  <a:gd name="connsiteX158" fmla="*/ 282123 w 363432"/>
                  <a:gd name="connsiteY158" fmla="*/ 356166 h 485872"/>
                  <a:gd name="connsiteX159" fmla="*/ 137819 w 363432"/>
                  <a:gd name="connsiteY159" fmla="*/ 356166 h 485872"/>
                  <a:gd name="connsiteX160" fmla="*/ 115055 w 363432"/>
                  <a:gd name="connsiteY160" fmla="*/ 333401 h 485872"/>
                  <a:gd name="connsiteX161" fmla="*/ 303364 w 363432"/>
                  <a:gd name="connsiteY161" fmla="*/ 259297 h 485872"/>
                  <a:gd name="connsiteX162" fmla="*/ 305269 w 363432"/>
                  <a:gd name="connsiteY162" fmla="*/ 248629 h 485872"/>
                  <a:gd name="connsiteX163" fmla="*/ 317747 w 363432"/>
                  <a:gd name="connsiteY163" fmla="*/ 245390 h 485872"/>
                  <a:gd name="connsiteX164" fmla="*/ 321366 w 363432"/>
                  <a:gd name="connsiteY164" fmla="*/ 245390 h 485872"/>
                  <a:gd name="connsiteX165" fmla="*/ 328510 w 363432"/>
                  <a:gd name="connsiteY165" fmla="*/ 248152 h 485872"/>
                  <a:gd name="connsiteX166" fmla="*/ 331558 w 363432"/>
                  <a:gd name="connsiteY166" fmla="*/ 255105 h 485872"/>
                  <a:gd name="connsiteX167" fmla="*/ 322719 w 363432"/>
                  <a:gd name="connsiteY167" fmla="*/ 265278 h 485872"/>
                  <a:gd name="connsiteX168" fmla="*/ 322033 w 363432"/>
                  <a:gd name="connsiteY168" fmla="*/ 265297 h 485872"/>
                  <a:gd name="connsiteX169" fmla="*/ 312508 w 363432"/>
                  <a:gd name="connsiteY169" fmla="*/ 265297 h 485872"/>
                  <a:gd name="connsiteX170" fmla="*/ 302983 w 363432"/>
                  <a:gd name="connsiteY170" fmla="*/ 259201 h 485872"/>
                  <a:gd name="connsiteX171" fmla="*/ 329272 w 363432"/>
                  <a:gd name="connsiteY171" fmla="*/ 215767 h 485872"/>
                  <a:gd name="connsiteX172" fmla="*/ 317747 w 363432"/>
                  <a:gd name="connsiteY172" fmla="*/ 219482 h 485872"/>
                  <a:gd name="connsiteX173" fmla="*/ 301364 w 363432"/>
                  <a:gd name="connsiteY173" fmla="*/ 223863 h 485872"/>
                  <a:gd name="connsiteX174" fmla="*/ 297268 w 363432"/>
                  <a:gd name="connsiteY174" fmla="*/ 222625 h 485872"/>
                  <a:gd name="connsiteX175" fmla="*/ 292029 w 363432"/>
                  <a:gd name="connsiteY175" fmla="*/ 216529 h 485872"/>
                  <a:gd name="connsiteX176" fmla="*/ 292791 w 363432"/>
                  <a:gd name="connsiteY176" fmla="*/ 208528 h 485872"/>
                  <a:gd name="connsiteX177" fmla="*/ 311841 w 363432"/>
                  <a:gd name="connsiteY177" fmla="*/ 199003 h 485872"/>
                  <a:gd name="connsiteX178" fmla="*/ 323176 w 363432"/>
                  <a:gd name="connsiteY178" fmla="*/ 195479 h 485872"/>
                  <a:gd name="connsiteX179" fmla="*/ 326319 w 363432"/>
                  <a:gd name="connsiteY179" fmla="*/ 194907 h 485872"/>
                  <a:gd name="connsiteX180" fmla="*/ 331177 w 363432"/>
                  <a:gd name="connsiteY180" fmla="*/ 196146 h 485872"/>
                  <a:gd name="connsiteX181" fmla="*/ 335254 w 363432"/>
                  <a:gd name="connsiteY181" fmla="*/ 210395 h 485872"/>
                  <a:gd name="connsiteX182" fmla="*/ 329558 w 363432"/>
                  <a:gd name="connsiteY182" fmla="*/ 215196 h 485872"/>
                  <a:gd name="connsiteX183" fmla="*/ 358133 w 363432"/>
                  <a:gd name="connsiteY183" fmla="*/ 59557 h 485872"/>
                  <a:gd name="connsiteX184" fmla="*/ 321747 w 363432"/>
                  <a:gd name="connsiteY184" fmla="*/ 50032 h 485872"/>
                  <a:gd name="connsiteX185" fmla="*/ 321747 w 363432"/>
                  <a:gd name="connsiteY185" fmla="*/ 39460 h 485872"/>
                  <a:gd name="connsiteX186" fmla="*/ 281837 w 363432"/>
                  <a:gd name="connsiteY186" fmla="*/ -450 h 485872"/>
                  <a:gd name="connsiteX187" fmla="*/ 137819 w 363432"/>
                  <a:gd name="connsiteY187" fmla="*/ -450 h 485872"/>
                  <a:gd name="connsiteX188" fmla="*/ 97910 w 363432"/>
                  <a:gd name="connsiteY188" fmla="*/ 39460 h 485872"/>
                  <a:gd name="connsiteX189" fmla="*/ 97910 w 363432"/>
                  <a:gd name="connsiteY189" fmla="*/ 85561 h 485872"/>
                  <a:gd name="connsiteX190" fmla="*/ 88385 w 363432"/>
                  <a:gd name="connsiteY190" fmla="*/ 83465 h 485872"/>
                  <a:gd name="connsiteX191" fmla="*/ 61886 w 363432"/>
                  <a:gd name="connsiteY191" fmla="*/ 111621 h 485872"/>
                  <a:gd name="connsiteX192" fmla="*/ 61905 w 363432"/>
                  <a:gd name="connsiteY192" fmla="*/ 112040 h 485872"/>
                  <a:gd name="connsiteX193" fmla="*/ 40855 w 363432"/>
                  <a:gd name="connsiteY193" fmla="*/ 194527 h 485872"/>
                  <a:gd name="connsiteX194" fmla="*/ 27616 w 363432"/>
                  <a:gd name="connsiteY194" fmla="*/ 261202 h 485872"/>
                  <a:gd name="connsiteX195" fmla="*/ 30187 w 363432"/>
                  <a:gd name="connsiteY195" fmla="*/ 269298 h 485872"/>
                  <a:gd name="connsiteX196" fmla="*/ 43808 w 363432"/>
                  <a:gd name="connsiteY196" fmla="*/ 326448 h 485872"/>
                  <a:gd name="connsiteX197" fmla="*/ 1993 w 363432"/>
                  <a:gd name="connsiteY197" fmla="*/ 363500 h 485872"/>
                  <a:gd name="connsiteX198" fmla="*/ 1203 w 363432"/>
                  <a:gd name="connsiteY198" fmla="*/ 375464 h 485872"/>
                  <a:gd name="connsiteX199" fmla="*/ 1326 w 363432"/>
                  <a:gd name="connsiteY199" fmla="*/ 375597 h 485872"/>
                  <a:gd name="connsiteX200" fmla="*/ 13328 w 363432"/>
                  <a:gd name="connsiteY200" fmla="*/ 376359 h 485872"/>
                  <a:gd name="connsiteX201" fmla="*/ 50761 w 363432"/>
                  <a:gd name="connsiteY201" fmla="*/ 343116 h 485872"/>
                  <a:gd name="connsiteX202" fmla="*/ 155536 w 363432"/>
                  <a:gd name="connsiteY202" fmla="*/ 456559 h 485872"/>
                  <a:gd name="connsiteX203" fmla="*/ 140296 w 363432"/>
                  <a:gd name="connsiteY203" fmla="*/ 470656 h 485872"/>
                  <a:gd name="connsiteX204" fmla="*/ 139696 w 363432"/>
                  <a:gd name="connsiteY204" fmla="*/ 482629 h 485872"/>
                  <a:gd name="connsiteX205" fmla="*/ 146106 w 363432"/>
                  <a:gd name="connsiteY205" fmla="*/ 485420 h 485872"/>
                  <a:gd name="connsiteX206" fmla="*/ 151917 w 363432"/>
                  <a:gd name="connsiteY206" fmla="*/ 483134 h 485872"/>
                  <a:gd name="connsiteX207" fmla="*/ 173348 w 363432"/>
                  <a:gd name="connsiteY207" fmla="*/ 463322 h 485872"/>
                  <a:gd name="connsiteX208" fmla="*/ 176110 w 363432"/>
                  <a:gd name="connsiteY208" fmla="*/ 457321 h 485872"/>
                  <a:gd name="connsiteX209" fmla="*/ 173824 w 363432"/>
                  <a:gd name="connsiteY209" fmla="*/ 451225 h 485872"/>
                  <a:gd name="connsiteX210" fmla="*/ 60381 w 363432"/>
                  <a:gd name="connsiteY210" fmla="*/ 328829 h 485872"/>
                  <a:gd name="connsiteX211" fmla="*/ 46093 w 363432"/>
                  <a:gd name="connsiteY211" fmla="*/ 264345 h 485872"/>
                  <a:gd name="connsiteX212" fmla="*/ 43998 w 363432"/>
                  <a:gd name="connsiteY212" fmla="*/ 256630 h 485872"/>
                  <a:gd name="connsiteX213" fmla="*/ 56476 w 363432"/>
                  <a:gd name="connsiteY213" fmla="*/ 202147 h 485872"/>
                  <a:gd name="connsiteX214" fmla="*/ 79050 w 363432"/>
                  <a:gd name="connsiteY214" fmla="*/ 112897 h 485872"/>
                  <a:gd name="connsiteX215" fmla="*/ 88575 w 363432"/>
                  <a:gd name="connsiteY215" fmla="*/ 100896 h 485872"/>
                  <a:gd name="connsiteX216" fmla="*/ 98100 w 363432"/>
                  <a:gd name="connsiteY216" fmla="*/ 113564 h 485872"/>
                  <a:gd name="connsiteX217" fmla="*/ 98100 w 363432"/>
                  <a:gd name="connsiteY217" fmla="*/ 333496 h 485872"/>
                  <a:gd name="connsiteX218" fmla="*/ 138010 w 363432"/>
                  <a:gd name="connsiteY218" fmla="*/ 373406 h 485872"/>
                  <a:gd name="connsiteX219" fmla="*/ 249548 w 363432"/>
                  <a:gd name="connsiteY219" fmla="*/ 373406 h 485872"/>
                  <a:gd name="connsiteX220" fmla="*/ 195065 w 363432"/>
                  <a:gd name="connsiteY220" fmla="*/ 409982 h 485872"/>
                  <a:gd name="connsiteX221" fmla="*/ 169824 w 363432"/>
                  <a:gd name="connsiteY221" fmla="*/ 422460 h 485872"/>
                  <a:gd name="connsiteX222" fmla="*/ 166394 w 363432"/>
                  <a:gd name="connsiteY222" fmla="*/ 428080 h 485872"/>
                  <a:gd name="connsiteX223" fmla="*/ 167823 w 363432"/>
                  <a:gd name="connsiteY223" fmla="*/ 434461 h 485872"/>
                  <a:gd name="connsiteX224" fmla="*/ 174776 w 363432"/>
                  <a:gd name="connsiteY224" fmla="*/ 437986 h 485872"/>
                  <a:gd name="connsiteX225" fmla="*/ 179825 w 363432"/>
                  <a:gd name="connsiteY225" fmla="*/ 436366 h 485872"/>
                  <a:gd name="connsiteX226" fmla="*/ 201732 w 363432"/>
                  <a:gd name="connsiteY226" fmla="*/ 425698 h 485872"/>
                  <a:gd name="connsiteX227" fmla="*/ 269550 w 363432"/>
                  <a:gd name="connsiteY227" fmla="*/ 374454 h 485872"/>
                  <a:gd name="connsiteX228" fmla="*/ 269550 w 363432"/>
                  <a:gd name="connsiteY228" fmla="*/ 373406 h 485872"/>
                  <a:gd name="connsiteX229" fmla="*/ 282123 w 363432"/>
                  <a:gd name="connsiteY229" fmla="*/ 373406 h 485872"/>
                  <a:gd name="connsiteX230" fmla="*/ 322033 w 363432"/>
                  <a:gd name="connsiteY230" fmla="*/ 333496 h 485872"/>
                  <a:gd name="connsiteX231" fmla="*/ 322033 w 363432"/>
                  <a:gd name="connsiteY231" fmla="*/ 282347 h 485872"/>
                  <a:gd name="connsiteX232" fmla="*/ 341083 w 363432"/>
                  <a:gd name="connsiteY232" fmla="*/ 273965 h 485872"/>
                  <a:gd name="connsiteX233" fmla="*/ 346417 w 363432"/>
                  <a:gd name="connsiteY233" fmla="*/ 244723 h 485872"/>
                  <a:gd name="connsiteX234" fmla="*/ 335178 w 363432"/>
                  <a:gd name="connsiteY234" fmla="*/ 232055 h 485872"/>
                  <a:gd name="connsiteX235" fmla="*/ 350799 w 363432"/>
                  <a:gd name="connsiteY235" fmla="*/ 218720 h 485872"/>
                  <a:gd name="connsiteX236" fmla="*/ 352609 w 363432"/>
                  <a:gd name="connsiteY236" fmla="*/ 197670 h 485872"/>
                  <a:gd name="connsiteX237" fmla="*/ 338987 w 363432"/>
                  <a:gd name="connsiteY237" fmla="*/ 181477 h 485872"/>
                  <a:gd name="connsiteX238" fmla="*/ 347560 w 363432"/>
                  <a:gd name="connsiteY238" fmla="*/ 176048 h 485872"/>
                  <a:gd name="connsiteX239" fmla="*/ 359752 w 363432"/>
                  <a:gd name="connsiteY239" fmla="*/ 158713 h 485872"/>
                  <a:gd name="connsiteX240" fmla="*/ 338483 w 363432"/>
                  <a:gd name="connsiteY240" fmla="*/ 125632 h 485872"/>
                  <a:gd name="connsiteX241" fmla="*/ 332606 w 363432"/>
                  <a:gd name="connsiteY241" fmla="*/ 124994 h 485872"/>
                  <a:gd name="connsiteX242" fmla="*/ 321938 w 363432"/>
                  <a:gd name="connsiteY242" fmla="*/ 127375 h 485872"/>
                  <a:gd name="connsiteX243" fmla="*/ 321938 w 363432"/>
                  <a:gd name="connsiteY243" fmla="*/ 116707 h 485872"/>
                  <a:gd name="connsiteX244" fmla="*/ 349560 w 363432"/>
                  <a:gd name="connsiteY244" fmla="*/ 99181 h 485872"/>
                  <a:gd name="connsiteX245" fmla="*/ 358323 w 363432"/>
                  <a:gd name="connsiteY245" fmla="*/ 60319 h 4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63432" h="485872">
                    <a:moveTo>
                      <a:pt x="34473" y="386551"/>
                    </a:moveTo>
                    <a:cubicBezTo>
                      <a:pt x="36045" y="392037"/>
                      <a:pt x="40969" y="395885"/>
                      <a:pt x="46666" y="396076"/>
                    </a:cubicBezTo>
                    <a:cubicBezTo>
                      <a:pt x="49037" y="396047"/>
                      <a:pt x="51342" y="395361"/>
                      <a:pt x="53333" y="394075"/>
                    </a:cubicBezTo>
                    <a:cubicBezTo>
                      <a:pt x="58267" y="391351"/>
                      <a:pt x="60639" y="385569"/>
                      <a:pt x="59048" y="380169"/>
                    </a:cubicBezTo>
                    <a:cubicBezTo>
                      <a:pt x="57428" y="373358"/>
                      <a:pt x="50599" y="369158"/>
                      <a:pt x="43798" y="370768"/>
                    </a:cubicBezTo>
                    <a:cubicBezTo>
                      <a:pt x="42455" y="371091"/>
                      <a:pt x="41169" y="371625"/>
                      <a:pt x="39998" y="372358"/>
                    </a:cubicBezTo>
                    <a:cubicBezTo>
                      <a:pt x="35026" y="375044"/>
                      <a:pt x="32607" y="380836"/>
                      <a:pt x="34187" y="386265"/>
                    </a:cubicBezTo>
                    <a:moveTo>
                      <a:pt x="228593" y="329686"/>
                    </a:moveTo>
                    <a:cubicBezTo>
                      <a:pt x="228593" y="320952"/>
                      <a:pt x="221516" y="313875"/>
                      <a:pt x="212781" y="313875"/>
                    </a:cubicBezTo>
                    <a:cubicBezTo>
                      <a:pt x="204047" y="313875"/>
                      <a:pt x="196970" y="320952"/>
                      <a:pt x="196970" y="329686"/>
                    </a:cubicBezTo>
                    <a:cubicBezTo>
                      <a:pt x="196970" y="338421"/>
                      <a:pt x="204047" y="345498"/>
                      <a:pt x="212781" y="345498"/>
                    </a:cubicBezTo>
                    <a:cubicBezTo>
                      <a:pt x="221458" y="345555"/>
                      <a:pt x="228545" y="338554"/>
                      <a:pt x="228593" y="329877"/>
                    </a:cubicBezTo>
                    <a:cubicBezTo>
                      <a:pt x="228593" y="329810"/>
                      <a:pt x="228593" y="329753"/>
                      <a:pt x="228593" y="329686"/>
                    </a:cubicBezTo>
                    <a:moveTo>
                      <a:pt x="219068" y="183573"/>
                    </a:moveTo>
                    <a:lnTo>
                      <a:pt x="237356" y="183573"/>
                    </a:lnTo>
                    <a:lnTo>
                      <a:pt x="237356" y="195860"/>
                    </a:lnTo>
                    <a:lnTo>
                      <a:pt x="267264" y="195860"/>
                    </a:lnTo>
                    <a:lnTo>
                      <a:pt x="267264" y="180430"/>
                    </a:lnTo>
                    <a:lnTo>
                      <a:pt x="253453" y="180430"/>
                    </a:lnTo>
                    <a:lnTo>
                      <a:pt x="253453" y="168142"/>
                    </a:lnTo>
                    <a:lnTo>
                      <a:pt x="219068" y="168142"/>
                    </a:lnTo>
                    <a:close/>
                    <a:moveTo>
                      <a:pt x="220020" y="208147"/>
                    </a:moveTo>
                    <a:lnTo>
                      <a:pt x="199446" y="208147"/>
                    </a:lnTo>
                    <a:lnTo>
                      <a:pt x="199446" y="239389"/>
                    </a:lnTo>
                    <a:lnTo>
                      <a:pt x="215544" y="239389"/>
                    </a:lnTo>
                    <a:lnTo>
                      <a:pt x="215544" y="224245"/>
                    </a:lnTo>
                    <a:lnTo>
                      <a:pt x="236117" y="224245"/>
                    </a:lnTo>
                    <a:lnTo>
                      <a:pt x="236117" y="196908"/>
                    </a:lnTo>
                    <a:lnTo>
                      <a:pt x="220020" y="196908"/>
                    </a:lnTo>
                    <a:close/>
                    <a:moveTo>
                      <a:pt x="175919" y="220720"/>
                    </a:moveTo>
                    <a:lnTo>
                      <a:pt x="165156" y="220720"/>
                    </a:lnTo>
                    <a:lnTo>
                      <a:pt x="165156" y="209862"/>
                    </a:lnTo>
                    <a:lnTo>
                      <a:pt x="175919" y="209862"/>
                    </a:lnTo>
                    <a:close/>
                    <a:moveTo>
                      <a:pt x="192017" y="193669"/>
                    </a:moveTo>
                    <a:lnTo>
                      <a:pt x="149059" y="193669"/>
                    </a:lnTo>
                    <a:lnTo>
                      <a:pt x="149059" y="237580"/>
                    </a:lnTo>
                    <a:lnTo>
                      <a:pt x="192017" y="237580"/>
                    </a:lnTo>
                    <a:close/>
                    <a:moveTo>
                      <a:pt x="147916" y="185097"/>
                    </a:moveTo>
                    <a:lnTo>
                      <a:pt x="165823" y="185097"/>
                    </a:lnTo>
                    <a:lnTo>
                      <a:pt x="165823" y="168999"/>
                    </a:lnTo>
                    <a:lnTo>
                      <a:pt x="148773" y="168999"/>
                    </a:lnTo>
                    <a:close/>
                    <a:moveTo>
                      <a:pt x="119341" y="233293"/>
                    </a:moveTo>
                    <a:lnTo>
                      <a:pt x="119341" y="258439"/>
                    </a:lnTo>
                    <a:cubicBezTo>
                      <a:pt x="119341" y="263126"/>
                      <a:pt x="123132" y="266916"/>
                      <a:pt x="127818" y="266916"/>
                    </a:cubicBezTo>
                    <a:cubicBezTo>
                      <a:pt x="127847" y="266916"/>
                      <a:pt x="127885" y="266916"/>
                      <a:pt x="127914" y="266916"/>
                    </a:cubicBezTo>
                    <a:lnTo>
                      <a:pt x="152964" y="266916"/>
                    </a:lnTo>
                    <a:cubicBezTo>
                      <a:pt x="157670" y="267412"/>
                      <a:pt x="161889" y="264002"/>
                      <a:pt x="162394" y="259297"/>
                    </a:cubicBezTo>
                    <a:cubicBezTo>
                      <a:pt x="162889" y="254582"/>
                      <a:pt x="159480" y="250362"/>
                      <a:pt x="154765" y="249867"/>
                    </a:cubicBezTo>
                    <a:cubicBezTo>
                      <a:pt x="154164" y="249800"/>
                      <a:pt x="153564" y="249800"/>
                      <a:pt x="152964" y="249867"/>
                    </a:cubicBezTo>
                    <a:lnTo>
                      <a:pt x="136486" y="249867"/>
                    </a:lnTo>
                    <a:lnTo>
                      <a:pt x="136486" y="233293"/>
                    </a:lnTo>
                    <a:cubicBezTo>
                      <a:pt x="136486" y="228559"/>
                      <a:pt x="132648" y="224721"/>
                      <a:pt x="127914" y="224721"/>
                    </a:cubicBezTo>
                    <a:cubicBezTo>
                      <a:pt x="123179" y="224721"/>
                      <a:pt x="119341" y="228559"/>
                      <a:pt x="119341" y="233293"/>
                    </a:cubicBezTo>
                    <a:moveTo>
                      <a:pt x="159060" y="103753"/>
                    </a:moveTo>
                    <a:cubicBezTo>
                      <a:pt x="160432" y="102134"/>
                      <a:pt x="161175" y="100067"/>
                      <a:pt x="161156" y="97943"/>
                    </a:cubicBezTo>
                    <a:cubicBezTo>
                      <a:pt x="161318" y="93371"/>
                      <a:pt x="157736" y="89532"/>
                      <a:pt x="153164" y="89371"/>
                    </a:cubicBezTo>
                    <a:cubicBezTo>
                      <a:pt x="153002" y="89371"/>
                      <a:pt x="152840" y="89371"/>
                      <a:pt x="152678" y="89371"/>
                    </a:cubicBezTo>
                    <a:lnTo>
                      <a:pt x="127914" y="89371"/>
                    </a:lnTo>
                    <a:cubicBezTo>
                      <a:pt x="123179" y="89371"/>
                      <a:pt x="119341" y="93209"/>
                      <a:pt x="119341" y="97943"/>
                    </a:cubicBezTo>
                    <a:lnTo>
                      <a:pt x="119341" y="122422"/>
                    </a:lnTo>
                    <a:cubicBezTo>
                      <a:pt x="119341" y="127156"/>
                      <a:pt x="123179" y="130995"/>
                      <a:pt x="127914" y="130995"/>
                    </a:cubicBezTo>
                    <a:cubicBezTo>
                      <a:pt x="132648" y="130995"/>
                      <a:pt x="136486" y="127156"/>
                      <a:pt x="136486" y="122422"/>
                    </a:cubicBezTo>
                    <a:lnTo>
                      <a:pt x="136486" y="106515"/>
                    </a:lnTo>
                    <a:lnTo>
                      <a:pt x="152678" y="106515"/>
                    </a:lnTo>
                    <a:cubicBezTo>
                      <a:pt x="155107" y="106573"/>
                      <a:pt x="157441" y="105563"/>
                      <a:pt x="159060" y="103753"/>
                    </a:cubicBezTo>
                    <a:moveTo>
                      <a:pt x="164966" y="135376"/>
                    </a:moveTo>
                    <a:lnTo>
                      <a:pt x="175729" y="135376"/>
                    </a:lnTo>
                    <a:lnTo>
                      <a:pt x="175729" y="146235"/>
                    </a:lnTo>
                    <a:lnTo>
                      <a:pt x="164966" y="146235"/>
                    </a:lnTo>
                    <a:close/>
                    <a:moveTo>
                      <a:pt x="148869" y="162332"/>
                    </a:moveTo>
                    <a:lnTo>
                      <a:pt x="191826" y="162332"/>
                    </a:lnTo>
                    <a:lnTo>
                      <a:pt x="191826" y="119279"/>
                    </a:lnTo>
                    <a:lnTo>
                      <a:pt x="148869" y="119279"/>
                    </a:lnTo>
                    <a:close/>
                    <a:moveTo>
                      <a:pt x="213258" y="154617"/>
                    </a:moveTo>
                    <a:lnTo>
                      <a:pt x="227355" y="154617"/>
                    </a:lnTo>
                    <a:lnTo>
                      <a:pt x="227355" y="118517"/>
                    </a:lnTo>
                    <a:lnTo>
                      <a:pt x="211257" y="118517"/>
                    </a:lnTo>
                    <a:lnTo>
                      <a:pt x="211257" y="138520"/>
                    </a:lnTo>
                    <a:lnTo>
                      <a:pt x="197160" y="138520"/>
                    </a:lnTo>
                    <a:lnTo>
                      <a:pt x="197160" y="169285"/>
                    </a:lnTo>
                    <a:lnTo>
                      <a:pt x="180777" y="169285"/>
                    </a:lnTo>
                    <a:lnTo>
                      <a:pt x="180777" y="185382"/>
                    </a:lnTo>
                    <a:lnTo>
                      <a:pt x="213258" y="185382"/>
                    </a:lnTo>
                    <a:close/>
                    <a:moveTo>
                      <a:pt x="260025" y="146235"/>
                    </a:moveTo>
                    <a:lnTo>
                      <a:pt x="249262" y="146235"/>
                    </a:lnTo>
                    <a:lnTo>
                      <a:pt x="249262" y="135662"/>
                    </a:lnTo>
                    <a:lnTo>
                      <a:pt x="260025" y="135662"/>
                    </a:lnTo>
                    <a:close/>
                    <a:moveTo>
                      <a:pt x="276122" y="119279"/>
                    </a:moveTo>
                    <a:lnTo>
                      <a:pt x="233165" y="119279"/>
                    </a:lnTo>
                    <a:lnTo>
                      <a:pt x="233165" y="162332"/>
                    </a:lnTo>
                    <a:lnTo>
                      <a:pt x="276122" y="162332"/>
                    </a:lnTo>
                    <a:close/>
                    <a:moveTo>
                      <a:pt x="296887" y="121184"/>
                    </a:moveTo>
                    <a:lnTo>
                      <a:pt x="296887" y="97943"/>
                    </a:lnTo>
                    <a:cubicBezTo>
                      <a:pt x="296887" y="93209"/>
                      <a:pt x="293048" y="89371"/>
                      <a:pt x="288315" y="89371"/>
                    </a:cubicBezTo>
                    <a:lnTo>
                      <a:pt x="265741" y="89371"/>
                    </a:lnTo>
                    <a:cubicBezTo>
                      <a:pt x="261064" y="89371"/>
                      <a:pt x="257263" y="93162"/>
                      <a:pt x="257263" y="97848"/>
                    </a:cubicBezTo>
                    <a:cubicBezTo>
                      <a:pt x="257263" y="97876"/>
                      <a:pt x="257263" y="97914"/>
                      <a:pt x="257263" y="97943"/>
                    </a:cubicBezTo>
                    <a:cubicBezTo>
                      <a:pt x="257101" y="102515"/>
                      <a:pt x="260683" y="106354"/>
                      <a:pt x="265255" y="106515"/>
                    </a:cubicBezTo>
                    <a:cubicBezTo>
                      <a:pt x="265416" y="106515"/>
                      <a:pt x="265578" y="106515"/>
                      <a:pt x="265741" y="106515"/>
                    </a:cubicBezTo>
                    <a:lnTo>
                      <a:pt x="279837" y="106515"/>
                    </a:lnTo>
                    <a:lnTo>
                      <a:pt x="279837" y="121184"/>
                    </a:lnTo>
                    <a:cubicBezTo>
                      <a:pt x="280333" y="125889"/>
                      <a:pt x="284552" y="129309"/>
                      <a:pt x="289267" y="128804"/>
                    </a:cubicBezTo>
                    <a:cubicBezTo>
                      <a:pt x="293287" y="128385"/>
                      <a:pt x="296458" y="125204"/>
                      <a:pt x="296887" y="121184"/>
                    </a:cubicBezTo>
                    <a:moveTo>
                      <a:pt x="344512" y="77940"/>
                    </a:moveTo>
                    <a:cubicBezTo>
                      <a:pt x="343855" y="80798"/>
                      <a:pt x="342111" y="83294"/>
                      <a:pt x="339654" y="84894"/>
                    </a:cubicBezTo>
                    <a:lnTo>
                      <a:pt x="321176" y="96610"/>
                    </a:lnTo>
                    <a:lnTo>
                      <a:pt x="321176" y="70416"/>
                    </a:lnTo>
                    <a:lnTo>
                      <a:pt x="327843" y="66130"/>
                    </a:lnTo>
                    <a:cubicBezTo>
                      <a:pt x="333006" y="62929"/>
                      <a:pt x="339788" y="64453"/>
                      <a:pt x="343084" y="69558"/>
                    </a:cubicBezTo>
                    <a:cubicBezTo>
                      <a:pt x="344693" y="72035"/>
                      <a:pt x="345207" y="75073"/>
                      <a:pt x="344512" y="77940"/>
                    </a:cubicBezTo>
                    <a:moveTo>
                      <a:pt x="326224" y="143758"/>
                    </a:moveTo>
                    <a:cubicBezTo>
                      <a:pt x="327910" y="142701"/>
                      <a:pt x="329853" y="142148"/>
                      <a:pt x="331844" y="142139"/>
                    </a:cubicBezTo>
                    <a:cubicBezTo>
                      <a:pt x="332634" y="142044"/>
                      <a:pt x="333435" y="142044"/>
                      <a:pt x="334225" y="142139"/>
                    </a:cubicBezTo>
                    <a:cubicBezTo>
                      <a:pt x="339902" y="143501"/>
                      <a:pt x="343397" y="149216"/>
                      <a:pt x="342026" y="154893"/>
                    </a:cubicBezTo>
                    <a:cubicBezTo>
                      <a:pt x="341407" y="157465"/>
                      <a:pt x="339845" y="159713"/>
                      <a:pt x="337654" y="161189"/>
                    </a:cubicBezTo>
                    <a:lnTo>
                      <a:pt x="328129" y="167571"/>
                    </a:lnTo>
                    <a:cubicBezTo>
                      <a:pt x="318604" y="173857"/>
                      <a:pt x="314794" y="176238"/>
                      <a:pt x="311556" y="176238"/>
                    </a:cubicBezTo>
                    <a:cubicBezTo>
                      <a:pt x="310737" y="176353"/>
                      <a:pt x="309898" y="176353"/>
                      <a:pt x="309079" y="176238"/>
                    </a:cubicBezTo>
                    <a:cubicBezTo>
                      <a:pt x="303412" y="175067"/>
                      <a:pt x="299773" y="169523"/>
                      <a:pt x="300945" y="163856"/>
                    </a:cubicBezTo>
                    <a:cubicBezTo>
                      <a:pt x="300954" y="163789"/>
                      <a:pt x="300973" y="163732"/>
                      <a:pt x="300983" y="163665"/>
                    </a:cubicBezTo>
                    <a:cubicBezTo>
                      <a:pt x="302031" y="159189"/>
                      <a:pt x="303459" y="158141"/>
                      <a:pt x="316604" y="149949"/>
                    </a:cubicBezTo>
                    <a:lnTo>
                      <a:pt x="326700" y="143568"/>
                    </a:lnTo>
                    <a:moveTo>
                      <a:pt x="304602" y="137377"/>
                    </a:moveTo>
                    <a:lnTo>
                      <a:pt x="296506" y="142520"/>
                    </a:lnTo>
                    <a:cubicBezTo>
                      <a:pt x="286781" y="148492"/>
                      <a:pt x="281837" y="159913"/>
                      <a:pt x="284124" y="171095"/>
                    </a:cubicBezTo>
                    <a:cubicBezTo>
                      <a:pt x="285191" y="177534"/>
                      <a:pt x="288581" y="183363"/>
                      <a:pt x="293649" y="187478"/>
                    </a:cubicBezTo>
                    <a:lnTo>
                      <a:pt x="293649" y="187478"/>
                    </a:lnTo>
                    <a:cubicBezTo>
                      <a:pt x="284352" y="190469"/>
                      <a:pt x="277322" y="198146"/>
                      <a:pt x="275170" y="207671"/>
                    </a:cubicBezTo>
                    <a:lnTo>
                      <a:pt x="259740" y="207671"/>
                    </a:lnTo>
                    <a:lnTo>
                      <a:pt x="259740" y="221006"/>
                    </a:lnTo>
                    <a:lnTo>
                      <a:pt x="244976" y="221006"/>
                    </a:lnTo>
                    <a:lnTo>
                      <a:pt x="244976" y="237580"/>
                    </a:lnTo>
                    <a:lnTo>
                      <a:pt x="275837" y="237580"/>
                    </a:lnTo>
                    <a:lnTo>
                      <a:pt x="275837" y="222911"/>
                    </a:lnTo>
                    <a:cubicBezTo>
                      <a:pt x="278265" y="230360"/>
                      <a:pt x="283790" y="236398"/>
                      <a:pt x="290981" y="239485"/>
                    </a:cubicBezTo>
                    <a:cubicBezTo>
                      <a:pt x="288353" y="242656"/>
                      <a:pt x="286524" y="246409"/>
                      <a:pt x="285647" y="250438"/>
                    </a:cubicBezTo>
                    <a:lnTo>
                      <a:pt x="266597" y="250438"/>
                    </a:lnTo>
                    <a:cubicBezTo>
                      <a:pt x="264169" y="250362"/>
                      <a:pt x="261826" y="251381"/>
                      <a:pt x="260216" y="253201"/>
                    </a:cubicBezTo>
                    <a:cubicBezTo>
                      <a:pt x="258806" y="254801"/>
                      <a:pt x="258054" y="256877"/>
                      <a:pt x="258120" y="259011"/>
                    </a:cubicBezTo>
                    <a:cubicBezTo>
                      <a:pt x="257958" y="263535"/>
                      <a:pt x="261492" y="267326"/>
                      <a:pt x="266017" y="267488"/>
                    </a:cubicBezTo>
                    <a:cubicBezTo>
                      <a:pt x="266207" y="267497"/>
                      <a:pt x="266407" y="267497"/>
                      <a:pt x="266597" y="267488"/>
                    </a:cubicBezTo>
                    <a:lnTo>
                      <a:pt x="287648" y="267488"/>
                    </a:lnTo>
                    <a:cubicBezTo>
                      <a:pt x="290924" y="274575"/>
                      <a:pt x="297106" y="279889"/>
                      <a:pt x="304602" y="282061"/>
                    </a:cubicBezTo>
                    <a:lnTo>
                      <a:pt x="304602" y="291586"/>
                    </a:lnTo>
                    <a:lnTo>
                      <a:pt x="115055" y="291586"/>
                    </a:lnTo>
                    <a:lnTo>
                      <a:pt x="115055" y="52318"/>
                    </a:lnTo>
                    <a:lnTo>
                      <a:pt x="304888" y="52318"/>
                    </a:lnTo>
                    <a:lnTo>
                      <a:pt x="304888" y="66130"/>
                    </a:lnTo>
                    <a:cubicBezTo>
                      <a:pt x="304888" y="76702"/>
                      <a:pt x="304888" y="85180"/>
                      <a:pt x="304888" y="91466"/>
                    </a:cubicBezTo>
                    <a:cubicBezTo>
                      <a:pt x="304888" y="100420"/>
                      <a:pt x="304888" y="106230"/>
                      <a:pt x="304888" y="110516"/>
                    </a:cubicBezTo>
                    <a:close/>
                    <a:moveTo>
                      <a:pt x="304031" y="34697"/>
                    </a:moveTo>
                    <a:lnTo>
                      <a:pt x="115626" y="34697"/>
                    </a:lnTo>
                    <a:cubicBezTo>
                      <a:pt x="117941" y="24296"/>
                      <a:pt x="127161" y="16895"/>
                      <a:pt x="137819" y="16885"/>
                    </a:cubicBezTo>
                    <a:lnTo>
                      <a:pt x="282123" y="16885"/>
                    </a:lnTo>
                    <a:cubicBezTo>
                      <a:pt x="292801" y="16885"/>
                      <a:pt x="302049" y="24286"/>
                      <a:pt x="304412" y="34697"/>
                    </a:cubicBezTo>
                    <a:moveTo>
                      <a:pt x="115150" y="307779"/>
                    </a:moveTo>
                    <a:lnTo>
                      <a:pt x="304984" y="307779"/>
                    </a:lnTo>
                    <a:lnTo>
                      <a:pt x="304984" y="333401"/>
                    </a:lnTo>
                    <a:cubicBezTo>
                      <a:pt x="304936" y="345993"/>
                      <a:pt x="294716" y="356166"/>
                      <a:pt x="282123" y="356166"/>
                    </a:cubicBezTo>
                    <a:lnTo>
                      <a:pt x="137819" y="356166"/>
                    </a:lnTo>
                    <a:cubicBezTo>
                      <a:pt x="125247" y="356166"/>
                      <a:pt x="115055" y="345974"/>
                      <a:pt x="115055" y="333401"/>
                    </a:cubicBezTo>
                    <a:close/>
                    <a:moveTo>
                      <a:pt x="303364" y="259297"/>
                    </a:moveTo>
                    <a:cubicBezTo>
                      <a:pt x="301716" y="255687"/>
                      <a:pt x="302478" y="251438"/>
                      <a:pt x="305269" y="248629"/>
                    </a:cubicBezTo>
                    <a:cubicBezTo>
                      <a:pt x="308317" y="245390"/>
                      <a:pt x="311270" y="245390"/>
                      <a:pt x="317747" y="245390"/>
                    </a:cubicBezTo>
                    <a:lnTo>
                      <a:pt x="321366" y="245390"/>
                    </a:lnTo>
                    <a:cubicBezTo>
                      <a:pt x="324024" y="245323"/>
                      <a:pt x="326586" y="246323"/>
                      <a:pt x="328510" y="248152"/>
                    </a:cubicBezTo>
                    <a:cubicBezTo>
                      <a:pt x="330444" y="249943"/>
                      <a:pt x="331549" y="252467"/>
                      <a:pt x="331558" y="255105"/>
                    </a:cubicBezTo>
                    <a:cubicBezTo>
                      <a:pt x="331930" y="260354"/>
                      <a:pt x="327967" y="264907"/>
                      <a:pt x="322719" y="265278"/>
                    </a:cubicBezTo>
                    <a:cubicBezTo>
                      <a:pt x="322490" y="265288"/>
                      <a:pt x="322262" y="265297"/>
                      <a:pt x="322033" y="265297"/>
                    </a:cubicBezTo>
                    <a:lnTo>
                      <a:pt x="312508" y="265297"/>
                    </a:lnTo>
                    <a:cubicBezTo>
                      <a:pt x="308336" y="265573"/>
                      <a:pt x="304478" y="263106"/>
                      <a:pt x="302983" y="259201"/>
                    </a:cubicBezTo>
                    <a:moveTo>
                      <a:pt x="329272" y="215767"/>
                    </a:moveTo>
                    <a:lnTo>
                      <a:pt x="317747" y="219482"/>
                    </a:lnTo>
                    <a:cubicBezTo>
                      <a:pt x="312489" y="221625"/>
                      <a:pt x="306983" y="223092"/>
                      <a:pt x="301364" y="223863"/>
                    </a:cubicBezTo>
                    <a:cubicBezTo>
                      <a:pt x="299907" y="223863"/>
                      <a:pt x="298487" y="223435"/>
                      <a:pt x="297268" y="222625"/>
                    </a:cubicBezTo>
                    <a:cubicBezTo>
                      <a:pt x="294753" y="221406"/>
                      <a:pt x="292858" y="219196"/>
                      <a:pt x="292029" y="216529"/>
                    </a:cubicBezTo>
                    <a:cubicBezTo>
                      <a:pt x="291191" y="213872"/>
                      <a:pt x="291467" y="210986"/>
                      <a:pt x="292791" y="208528"/>
                    </a:cubicBezTo>
                    <a:cubicBezTo>
                      <a:pt x="294887" y="204528"/>
                      <a:pt x="296315" y="203956"/>
                      <a:pt x="311841" y="199003"/>
                    </a:cubicBezTo>
                    <a:lnTo>
                      <a:pt x="323176" y="195479"/>
                    </a:lnTo>
                    <a:cubicBezTo>
                      <a:pt x="324186" y="195117"/>
                      <a:pt x="325243" y="194917"/>
                      <a:pt x="326319" y="194907"/>
                    </a:cubicBezTo>
                    <a:cubicBezTo>
                      <a:pt x="328015" y="194936"/>
                      <a:pt x="329672" y="195355"/>
                      <a:pt x="331177" y="196146"/>
                    </a:cubicBezTo>
                    <a:cubicBezTo>
                      <a:pt x="336235" y="198956"/>
                      <a:pt x="338063" y="205328"/>
                      <a:pt x="335254" y="210395"/>
                    </a:cubicBezTo>
                    <a:cubicBezTo>
                      <a:pt x="334006" y="212634"/>
                      <a:pt x="331977" y="214348"/>
                      <a:pt x="329558" y="215196"/>
                    </a:cubicBezTo>
                    <a:moveTo>
                      <a:pt x="358133" y="59557"/>
                    </a:moveTo>
                    <a:cubicBezTo>
                      <a:pt x="350284" y="47461"/>
                      <a:pt x="334511" y="43327"/>
                      <a:pt x="321747" y="50032"/>
                    </a:cubicBezTo>
                    <a:lnTo>
                      <a:pt x="321747" y="39460"/>
                    </a:lnTo>
                    <a:cubicBezTo>
                      <a:pt x="321690" y="17438"/>
                      <a:pt x="303859" y="-393"/>
                      <a:pt x="281837" y="-450"/>
                    </a:cubicBezTo>
                    <a:lnTo>
                      <a:pt x="137819" y="-450"/>
                    </a:lnTo>
                    <a:cubicBezTo>
                      <a:pt x="115798" y="-393"/>
                      <a:pt x="97957" y="17438"/>
                      <a:pt x="97910" y="39460"/>
                    </a:cubicBezTo>
                    <a:lnTo>
                      <a:pt x="97910" y="85561"/>
                    </a:lnTo>
                    <a:cubicBezTo>
                      <a:pt x="94909" y="84227"/>
                      <a:pt x="91671" y="83513"/>
                      <a:pt x="88385" y="83465"/>
                    </a:cubicBezTo>
                    <a:cubicBezTo>
                      <a:pt x="73297" y="83922"/>
                      <a:pt x="61429" y="96524"/>
                      <a:pt x="61886" y="111621"/>
                    </a:cubicBezTo>
                    <a:cubicBezTo>
                      <a:pt x="61896" y="111754"/>
                      <a:pt x="61896" y="111897"/>
                      <a:pt x="61905" y="112040"/>
                    </a:cubicBezTo>
                    <a:cubicBezTo>
                      <a:pt x="60181" y="140625"/>
                      <a:pt x="53037" y="168619"/>
                      <a:pt x="40855" y="194527"/>
                    </a:cubicBezTo>
                    <a:cubicBezTo>
                      <a:pt x="30663" y="219768"/>
                      <a:pt x="21805" y="241580"/>
                      <a:pt x="27616" y="261202"/>
                    </a:cubicBezTo>
                    <a:cubicBezTo>
                      <a:pt x="28282" y="263392"/>
                      <a:pt x="29139" y="266155"/>
                      <a:pt x="30187" y="269298"/>
                    </a:cubicBezTo>
                    <a:cubicBezTo>
                      <a:pt x="36835" y="287786"/>
                      <a:pt x="41398" y="306950"/>
                      <a:pt x="43808" y="326448"/>
                    </a:cubicBezTo>
                    <a:lnTo>
                      <a:pt x="1993" y="363500"/>
                    </a:lnTo>
                    <a:cubicBezTo>
                      <a:pt x="-1532" y="366586"/>
                      <a:pt x="-1884" y="371939"/>
                      <a:pt x="1203" y="375464"/>
                    </a:cubicBezTo>
                    <a:cubicBezTo>
                      <a:pt x="1250" y="375511"/>
                      <a:pt x="1288" y="375549"/>
                      <a:pt x="1326" y="375597"/>
                    </a:cubicBezTo>
                    <a:cubicBezTo>
                      <a:pt x="4469" y="379035"/>
                      <a:pt x="9775" y="379369"/>
                      <a:pt x="13328" y="376359"/>
                    </a:cubicBezTo>
                    <a:lnTo>
                      <a:pt x="50761" y="343116"/>
                    </a:lnTo>
                    <a:lnTo>
                      <a:pt x="155536" y="456559"/>
                    </a:lnTo>
                    <a:lnTo>
                      <a:pt x="140296" y="470656"/>
                    </a:lnTo>
                    <a:cubicBezTo>
                      <a:pt x="136819" y="473799"/>
                      <a:pt x="136553" y="479162"/>
                      <a:pt x="139696" y="482629"/>
                    </a:cubicBezTo>
                    <a:cubicBezTo>
                      <a:pt x="141334" y="484439"/>
                      <a:pt x="143668" y="485458"/>
                      <a:pt x="146106" y="485420"/>
                    </a:cubicBezTo>
                    <a:cubicBezTo>
                      <a:pt x="148269" y="485468"/>
                      <a:pt x="150364" y="484639"/>
                      <a:pt x="151917" y="483134"/>
                    </a:cubicBezTo>
                    <a:lnTo>
                      <a:pt x="173348" y="463322"/>
                    </a:lnTo>
                    <a:cubicBezTo>
                      <a:pt x="175043" y="461779"/>
                      <a:pt x="176034" y="459617"/>
                      <a:pt x="176110" y="457321"/>
                    </a:cubicBezTo>
                    <a:cubicBezTo>
                      <a:pt x="176177" y="455064"/>
                      <a:pt x="175358" y="452873"/>
                      <a:pt x="173824" y="451225"/>
                    </a:cubicBezTo>
                    <a:lnTo>
                      <a:pt x="60381" y="328829"/>
                    </a:lnTo>
                    <a:cubicBezTo>
                      <a:pt x="58562" y="306788"/>
                      <a:pt x="53752" y="285090"/>
                      <a:pt x="46093" y="264345"/>
                    </a:cubicBezTo>
                    <a:lnTo>
                      <a:pt x="43998" y="256630"/>
                    </a:lnTo>
                    <a:cubicBezTo>
                      <a:pt x="39903" y="243104"/>
                      <a:pt x="47618" y="224149"/>
                      <a:pt x="56476" y="202147"/>
                    </a:cubicBezTo>
                    <a:cubicBezTo>
                      <a:pt x="69535" y="174076"/>
                      <a:pt x="77193" y="143796"/>
                      <a:pt x="79050" y="112897"/>
                    </a:cubicBezTo>
                    <a:cubicBezTo>
                      <a:pt x="79050" y="104991"/>
                      <a:pt x="83717" y="100896"/>
                      <a:pt x="88575" y="100896"/>
                    </a:cubicBezTo>
                    <a:cubicBezTo>
                      <a:pt x="93433" y="100896"/>
                      <a:pt x="97243" y="104230"/>
                      <a:pt x="98100" y="113564"/>
                    </a:cubicBezTo>
                    <a:lnTo>
                      <a:pt x="98100" y="333496"/>
                    </a:lnTo>
                    <a:cubicBezTo>
                      <a:pt x="98148" y="355518"/>
                      <a:pt x="115988" y="373358"/>
                      <a:pt x="138010" y="373406"/>
                    </a:cubicBezTo>
                    <a:lnTo>
                      <a:pt x="249548" y="373406"/>
                    </a:lnTo>
                    <a:cubicBezTo>
                      <a:pt x="235089" y="390370"/>
                      <a:pt x="216239" y="403029"/>
                      <a:pt x="195065" y="409982"/>
                    </a:cubicBezTo>
                    <a:cubicBezTo>
                      <a:pt x="186216" y="413192"/>
                      <a:pt x="177748" y="417383"/>
                      <a:pt x="169824" y="422460"/>
                    </a:cubicBezTo>
                    <a:cubicBezTo>
                      <a:pt x="167928" y="423755"/>
                      <a:pt x="166680" y="425803"/>
                      <a:pt x="166394" y="428080"/>
                    </a:cubicBezTo>
                    <a:cubicBezTo>
                      <a:pt x="165994" y="430308"/>
                      <a:pt x="166509" y="432614"/>
                      <a:pt x="167823" y="434461"/>
                    </a:cubicBezTo>
                    <a:cubicBezTo>
                      <a:pt x="169452" y="436671"/>
                      <a:pt x="172033" y="437976"/>
                      <a:pt x="174776" y="437986"/>
                    </a:cubicBezTo>
                    <a:cubicBezTo>
                      <a:pt x="176586" y="437976"/>
                      <a:pt x="178348" y="437405"/>
                      <a:pt x="179825" y="436366"/>
                    </a:cubicBezTo>
                    <a:cubicBezTo>
                      <a:pt x="186740" y="432061"/>
                      <a:pt x="194084" y="428489"/>
                      <a:pt x="201732" y="425698"/>
                    </a:cubicBezTo>
                    <a:cubicBezTo>
                      <a:pt x="223640" y="416173"/>
                      <a:pt x="250976" y="405410"/>
                      <a:pt x="269550" y="374454"/>
                    </a:cubicBezTo>
                    <a:cubicBezTo>
                      <a:pt x="269550" y="374454"/>
                      <a:pt x="269550" y="373692"/>
                      <a:pt x="269550" y="373406"/>
                    </a:cubicBezTo>
                    <a:lnTo>
                      <a:pt x="282123" y="373406"/>
                    </a:lnTo>
                    <a:cubicBezTo>
                      <a:pt x="304145" y="373358"/>
                      <a:pt x="321985" y="355518"/>
                      <a:pt x="322033" y="333496"/>
                    </a:cubicBezTo>
                    <a:lnTo>
                      <a:pt x="322033" y="282347"/>
                    </a:lnTo>
                    <a:cubicBezTo>
                      <a:pt x="329272" y="282328"/>
                      <a:pt x="336178" y="279289"/>
                      <a:pt x="341083" y="273965"/>
                    </a:cubicBezTo>
                    <a:cubicBezTo>
                      <a:pt x="348655" y="266221"/>
                      <a:pt x="350770" y="254648"/>
                      <a:pt x="346417" y="244723"/>
                    </a:cubicBezTo>
                    <a:cubicBezTo>
                      <a:pt x="344121" y="239408"/>
                      <a:pt x="340188" y="234970"/>
                      <a:pt x="335178" y="232055"/>
                    </a:cubicBezTo>
                    <a:cubicBezTo>
                      <a:pt x="341921" y="229807"/>
                      <a:pt x="347522" y="225026"/>
                      <a:pt x="350799" y="218720"/>
                    </a:cubicBezTo>
                    <a:cubicBezTo>
                      <a:pt x="354228" y="212243"/>
                      <a:pt x="354885" y="204642"/>
                      <a:pt x="352609" y="197670"/>
                    </a:cubicBezTo>
                    <a:cubicBezTo>
                      <a:pt x="350417" y="190669"/>
                      <a:pt x="345512" y="184840"/>
                      <a:pt x="338987" y="181477"/>
                    </a:cubicBezTo>
                    <a:lnTo>
                      <a:pt x="347560" y="176048"/>
                    </a:lnTo>
                    <a:cubicBezTo>
                      <a:pt x="353770" y="172124"/>
                      <a:pt x="358161" y="165885"/>
                      <a:pt x="359752" y="158713"/>
                    </a:cubicBezTo>
                    <a:cubicBezTo>
                      <a:pt x="363010" y="143701"/>
                      <a:pt x="353485" y="128890"/>
                      <a:pt x="338483" y="125632"/>
                    </a:cubicBezTo>
                    <a:cubicBezTo>
                      <a:pt x="336549" y="125213"/>
                      <a:pt x="334578" y="124994"/>
                      <a:pt x="332606" y="124994"/>
                    </a:cubicBezTo>
                    <a:cubicBezTo>
                      <a:pt x="328929" y="125070"/>
                      <a:pt x="325300" y="125880"/>
                      <a:pt x="321938" y="127375"/>
                    </a:cubicBezTo>
                    <a:lnTo>
                      <a:pt x="321938" y="116707"/>
                    </a:lnTo>
                    <a:lnTo>
                      <a:pt x="349560" y="99181"/>
                    </a:lnTo>
                    <a:cubicBezTo>
                      <a:pt x="362514" y="90733"/>
                      <a:pt x="366401" y="73511"/>
                      <a:pt x="358323" y="60319"/>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7" name="Graphic 41">
              <a:extLst>
                <a:ext uri="{FF2B5EF4-FFF2-40B4-BE49-F238E27FC236}">
                  <a16:creationId xmlns:a16="http://schemas.microsoft.com/office/drawing/2014/main" id="{D2262D24-1EEE-4383-A19C-8202B80DFFE9}"/>
                </a:ext>
              </a:extLst>
            </p:cNvPr>
            <p:cNvGrpSpPr>
              <a:grpSpLocks noChangeAspect="1"/>
            </p:cNvGrpSpPr>
            <p:nvPr/>
          </p:nvGrpSpPr>
          <p:grpSpPr bwMode="gray">
            <a:xfrm>
              <a:off x="9567988" y="501370"/>
              <a:ext cx="504000" cy="504000"/>
              <a:chOff x="2596908" y="2013388"/>
              <a:chExt cx="674941" cy="674941"/>
            </a:xfrm>
          </p:grpSpPr>
          <p:sp>
            <p:nvSpPr>
              <p:cNvPr id="23" name="Freeform: Shape 17">
                <a:extLst>
                  <a:ext uri="{FF2B5EF4-FFF2-40B4-BE49-F238E27FC236}">
                    <a16:creationId xmlns:a16="http://schemas.microsoft.com/office/drawing/2014/main" id="{0CF63D87-32EB-4E23-9201-47E036643874}"/>
                  </a:ext>
                </a:extLst>
              </p:cNvPr>
              <p:cNvSpPr/>
              <p:nvPr/>
            </p:nvSpPr>
            <p:spPr bwMode="gray">
              <a:xfrm>
                <a:off x="2596908" y="2013388"/>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C8A7F">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4" name="Freeform: Shape 18">
                <a:extLst>
                  <a:ext uri="{FF2B5EF4-FFF2-40B4-BE49-F238E27FC236}">
                    <a16:creationId xmlns:a16="http://schemas.microsoft.com/office/drawing/2014/main" id="{B44678F3-9E44-4C5C-A705-E724D8960BD4}"/>
                  </a:ext>
                </a:extLst>
              </p:cNvPr>
              <p:cNvSpPr/>
              <p:nvPr/>
            </p:nvSpPr>
            <p:spPr bwMode="gray">
              <a:xfrm>
                <a:off x="2691491" y="2188743"/>
                <a:ext cx="525780" cy="297084"/>
              </a:xfrm>
              <a:custGeom>
                <a:avLst/>
                <a:gdLst>
                  <a:gd name="connsiteX0" fmla="*/ 190172 w 525780"/>
                  <a:gd name="connsiteY0" fmla="*/ 80703 h 297084"/>
                  <a:gd name="connsiteX1" fmla="*/ 214651 w 525780"/>
                  <a:gd name="connsiteY1" fmla="*/ 80703 h 297084"/>
                  <a:gd name="connsiteX2" fmla="*/ 222747 w 525780"/>
                  <a:gd name="connsiteY2" fmla="*/ 84513 h 297084"/>
                  <a:gd name="connsiteX3" fmla="*/ 266467 w 525780"/>
                  <a:gd name="connsiteY3" fmla="*/ 132995 h 297084"/>
                  <a:gd name="connsiteX4" fmla="*/ 190267 w 525780"/>
                  <a:gd name="connsiteY4" fmla="*/ 132995 h 297084"/>
                  <a:gd name="connsiteX5" fmla="*/ 171122 w 525780"/>
                  <a:gd name="connsiteY5" fmla="*/ 80703 h 297084"/>
                  <a:gd name="connsiteX6" fmla="*/ 171122 w 525780"/>
                  <a:gd name="connsiteY6" fmla="*/ 132995 h 297084"/>
                  <a:gd name="connsiteX7" fmla="*/ 9197 w 525780"/>
                  <a:gd name="connsiteY7" fmla="*/ 132995 h 297084"/>
                  <a:gd name="connsiteX8" fmla="*/ -328 w 525780"/>
                  <a:gd name="connsiteY8" fmla="*/ 142520 h 297084"/>
                  <a:gd name="connsiteX9" fmla="*/ 9197 w 525780"/>
                  <a:gd name="connsiteY9" fmla="*/ 152045 h 297084"/>
                  <a:gd name="connsiteX10" fmla="*/ 274944 w 525780"/>
                  <a:gd name="connsiteY10" fmla="*/ 152045 h 297084"/>
                  <a:gd name="connsiteX11" fmla="*/ 288470 w 525780"/>
                  <a:gd name="connsiteY11" fmla="*/ 143092 h 297084"/>
                  <a:gd name="connsiteX12" fmla="*/ 285803 w 525780"/>
                  <a:gd name="connsiteY12" fmla="*/ 126042 h 297084"/>
                  <a:gd name="connsiteX13" fmla="*/ 236939 w 525780"/>
                  <a:gd name="connsiteY13" fmla="*/ 71750 h 297084"/>
                  <a:gd name="connsiteX14" fmla="*/ 214651 w 525780"/>
                  <a:gd name="connsiteY14" fmla="*/ 61653 h 297084"/>
                  <a:gd name="connsiteX15" fmla="*/ 9197 w 525780"/>
                  <a:gd name="connsiteY15" fmla="*/ 61653 h 297084"/>
                  <a:gd name="connsiteX16" fmla="*/ -328 w 525780"/>
                  <a:gd name="connsiteY16" fmla="*/ 71178 h 297084"/>
                  <a:gd name="connsiteX17" fmla="*/ 9197 w 525780"/>
                  <a:gd name="connsiteY17" fmla="*/ 80703 h 297084"/>
                  <a:gd name="connsiteX18" fmla="*/ 254561 w 525780"/>
                  <a:gd name="connsiteY18" fmla="*/ 262821 h 297084"/>
                  <a:gd name="connsiteX19" fmla="*/ 222271 w 525780"/>
                  <a:gd name="connsiteY19" fmla="*/ 234246 h 297084"/>
                  <a:gd name="connsiteX20" fmla="*/ 286945 w 525780"/>
                  <a:gd name="connsiteY20" fmla="*/ 234246 h 297084"/>
                  <a:gd name="connsiteX21" fmla="*/ 254561 w 525780"/>
                  <a:gd name="connsiteY21" fmla="*/ 262821 h 297084"/>
                  <a:gd name="connsiteX22" fmla="*/ 235511 w 525780"/>
                  <a:gd name="connsiteY22" fmla="*/ 277966 h 297084"/>
                  <a:gd name="connsiteX23" fmla="*/ 154453 w 525780"/>
                  <a:gd name="connsiteY23" fmla="*/ 277966 h 297084"/>
                  <a:gd name="connsiteX24" fmla="*/ 187600 w 525780"/>
                  <a:gd name="connsiteY24" fmla="*/ 234056 h 297084"/>
                  <a:gd name="connsiteX25" fmla="*/ 203126 w 525780"/>
                  <a:gd name="connsiteY25" fmla="*/ 234056 h 297084"/>
                  <a:gd name="connsiteX26" fmla="*/ 236273 w 525780"/>
                  <a:gd name="connsiteY26" fmla="*/ 277966 h 297084"/>
                  <a:gd name="connsiteX27" fmla="*/ 168074 w 525780"/>
                  <a:gd name="connsiteY27" fmla="*/ 234056 h 297084"/>
                  <a:gd name="connsiteX28" fmla="*/ 131803 w 525780"/>
                  <a:gd name="connsiteY28" fmla="*/ 262459 h 297084"/>
                  <a:gd name="connsiteX29" fmla="*/ 103399 w 525780"/>
                  <a:gd name="connsiteY29" fmla="*/ 234056 h 297084"/>
                  <a:gd name="connsiteX30" fmla="*/ 458205 w 525780"/>
                  <a:gd name="connsiteY30" fmla="*/ 125661 h 297084"/>
                  <a:gd name="connsiteX31" fmla="*/ 356383 w 525780"/>
                  <a:gd name="connsiteY31" fmla="*/ 95943 h 297084"/>
                  <a:gd name="connsiteX32" fmla="*/ 279230 w 525780"/>
                  <a:gd name="connsiteY32" fmla="*/ 32507 h 297084"/>
                  <a:gd name="connsiteX33" fmla="*/ 458205 w 525780"/>
                  <a:gd name="connsiteY33" fmla="*/ 125661 h 297084"/>
                  <a:gd name="connsiteX34" fmla="*/ 524880 w 525780"/>
                  <a:gd name="connsiteY34" fmla="*/ 287586 h 297084"/>
                  <a:gd name="connsiteX35" fmla="*/ 515355 w 525780"/>
                  <a:gd name="connsiteY35" fmla="*/ 278061 h 297084"/>
                  <a:gd name="connsiteX36" fmla="*/ 273325 w 525780"/>
                  <a:gd name="connsiteY36" fmla="*/ 278061 h 297084"/>
                  <a:gd name="connsiteX37" fmla="*/ 305901 w 525780"/>
                  <a:gd name="connsiteY37" fmla="*/ 237008 h 297084"/>
                  <a:gd name="connsiteX38" fmla="*/ 333333 w 525780"/>
                  <a:gd name="connsiteY38" fmla="*/ 256058 h 297084"/>
                  <a:gd name="connsiteX39" fmla="*/ 411628 w 525780"/>
                  <a:gd name="connsiteY39" fmla="*/ 256058 h 297084"/>
                  <a:gd name="connsiteX40" fmla="*/ 514498 w 525780"/>
                  <a:gd name="connsiteY40" fmla="*/ 184621 h 297084"/>
                  <a:gd name="connsiteX41" fmla="*/ 490209 w 525780"/>
                  <a:gd name="connsiteY41" fmla="*/ 132805 h 297084"/>
                  <a:gd name="connsiteX42" fmla="*/ 489542 w 525780"/>
                  <a:gd name="connsiteY42" fmla="*/ 131948 h 297084"/>
                  <a:gd name="connsiteX43" fmla="*/ 267515 w 525780"/>
                  <a:gd name="connsiteY43" fmla="*/ 11170 h 297084"/>
                  <a:gd name="connsiteX44" fmla="*/ 262752 w 525780"/>
                  <a:gd name="connsiteY44" fmla="*/ 10123 h 297084"/>
                  <a:gd name="connsiteX45" fmla="*/ 163978 w 525780"/>
                  <a:gd name="connsiteY45" fmla="*/ -450 h 297084"/>
                  <a:gd name="connsiteX46" fmla="*/ 9197 w 525780"/>
                  <a:gd name="connsiteY46" fmla="*/ -450 h 297084"/>
                  <a:gd name="connsiteX47" fmla="*/ -328 w 525780"/>
                  <a:gd name="connsiteY47" fmla="*/ 9075 h 297084"/>
                  <a:gd name="connsiteX48" fmla="*/ 9197 w 525780"/>
                  <a:gd name="connsiteY48" fmla="*/ 18600 h 297084"/>
                  <a:gd name="connsiteX49" fmla="*/ 163978 w 525780"/>
                  <a:gd name="connsiteY49" fmla="*/ 18600 h 297084"/>
                  <a:gd name="connsiteX50" fmla="*/ 255799 w 525780"/>
                  <a:gd name="connsiteY50" fmla="*/ 27363 h 297084"/>
                  <a:gd name="connsiteX51" fmla="*/ 348001 w 525780"/>
                  <a:gd name="connsiteY51" fmla="*/ 113088 h 297084"/>
                  <a:gd name="connsiteX52" fmla="*/ 477636 w 525780"/>
                  <a:gd name="connsiteY52" fmla="*/ 146711 h 297084"/>
                  <a:gd name="connsiteX53" fmla="*/ 495448 w 525780"/>
                  <a:gd name="connsiteY53" fmla="*/ 183764 h 297084"/>
                  <a:gd name="connsiteX54" fmla="*/ 411628 w 525780"/>
                  <a:gd name="connsiteY54" fmla="*/ 236151 h 297084"/>
                  <a:gd name="connsiteX55" fmla="*/ 339143 w 525780"/>
                  <a:gd name="connsiteY55" fmla="*/ 236151 h 297084"/>
                  <a:gd name="connsiteX56" fmla="*/ 307520 w 525780"/>
                  <a:gd name="connsiteY56" fmla="*/ 214625 h 297084"/>
                  <a:gd name="connsiteX57" fmla="*/ 306853 w 525780"/>
                  <a:gd name="connsiteY57" fmla="*/ 214625 h 297084"/>
                  <a:gd name="connsiteX58" fmla="*/ 297328 w 525780"/>
                  <a:gd name="connsiteY58" fmla="*/ 205100 h 297084"/>
                  <a:gd name="connsiteX59" fmla="*/ 287803 w 525780"/>
                  <a:gd name="connsiteY59" fmla="*/ 214625 h 297084"/>
                  <a:gd name="connsiteX60" fmla="*/ 221128 w 525780"/>
                  <a:gd name="connsiteY60" fmla="*/ 214625 h 297084"/>
                  <a:gd name="connsiteX61" fmla="*/ 211603 w 525780"/>
                  <a:gd name="connsiteY61" fmla="*/ 205100 h 297084"/>
                  <a:gd name="connsiteX62" fmla="*/ 202078 w 525780"/>
                  <a:gd name="connsiteY62" fmla="*/ 214625 h 297084"/>
                  <a:gd name="connsiteX63" fmla="*/ 187790 w 525780"/>
                  <a:gd name="connsiteY63" fmla="*/ 214625 h 297084"/>
                  <a:gd name="connsiteX64" fmla="*/ 178265 w 525780"/>
                  <a:gd name="connsiteY64" fmla="*/ 205100 h 297084"/>
                  <a:gd name="connsiteX65" fmla="*/ 168740 w 525780"/>
                  <a:gd name="connsiteY65" fmla="*/ 214625 h 297084"/>
                  <a:gd name="connsiteX66" fmla="*/ 101399 w 525780"/>
                  <a:gd name="connsiteY66" fmla="*/ 214625 h 297084"/>
                  <a:gd name="connsiteX67" fmla="*/ 91874 w 525780"/>
                  <a:gd name="connsiteY67" fmla="*/ 205100 h 297084"/>
                  <a:gd name="connsiteX68" fmla="*/ 82349 w 525780"/>
                  <a:gd name="connsiteY68" fmla="*/ 214625 h 297084"/>
                  <a:gd name="connsiteX69" fmla="*/ 79491 w 525780"/>
                  <a:gd name="connsiteY69" fmla="*/ 214625 h 297084"/>
                  <a:gd name="connsiteX70" fmla="*/ 47868 w 525780"/>
                  <a:gd name="connsiteY70" fmla="*/ 236151 h 297084"/>
                  <a:gd name="connsiteX71" fmla="*/ 8625 w 525780"/>
                  <a:gd name="connsiteY71" fmla="*/ 236151 h 297084"/>
                  <a:gd name="connsiteX72" fmla="*/ -900 w 525780"/>
                  <a:gd name="connsiteY72" fmla="*/ 245676 h 297084"/>
                  <a:gd name="connsiteX73" fmla="*/ 8625 w 525780"/>
                  <a:gd name="connsiteY73" fmla="*/ 255201 h 297084"/>
                  <a:gd name="connsiteX74" fmla="*/ 53774 w 525780"/>
                  <a:gd name="connsiteY74" fmla="*/ 255201 h 297084"/>
                  <a:gd name="connsiteX75" fmla="*/ 83206 w 525780"/>
                  <a:gd name="connsiteY75" fmla="*/ 235199 h 297084"/>
                  <a:gd name="connsiteX76" fmla="*/ 116067 w 525780"/>
                  <a:gd name="connsiteY76" fmla="*/ 277585 h 297084"/>
                  <a:gd name="connsiteX77" fmla="*/ 9197 w 525780"/>
                  <a:gd name="connsiteY77" fmla="*/ 277585 h 297084"/>
                  <a:gd name="connsiteX78" fmla="*/ -328 w 525780"/>
                  <a:gd name="connsiteY78" fmla="*/ 287110 h 297084"/>
                  <a:gd name="connsiteX79" fmla="*/ 9197 w 525780"/>
                  <a:gd name="connsiteY79" fmla="*/ 296635 h 297084"/>
                  <a:gd name="connsiteX80" fmla="*/ 515355 w 525780"/>
                  <a:gd name="connsiteY80" fmla="*/ 296635 h 297084"/>
                  <a:gd name="connsiteX81" fmla="*/ 524880 w 525780"/>
                  <a:gd name="connsiteY81" fmla="*/ 28711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5780" h="297084">
                    <a:moveTo>
                      <a:pt x="190172" y="80703"/>
                    </a:moveTo>
                    <a:lnTo>
                      <a:pt x="214651" y="80703"/>
                    </a:lnTo>
                    <a:cubicBezTo>
                      <a:pt x="217775" y="80741"/>
                      <a:pt x="220728" y="82132"/>
                      <a:pt x="222747" y="84513"/>
                    </a:cubicBezTo>
                    <a:lnTo>
                      <a:pt x="266467" y="132995"/>
                    </a:lnTo>
                    <a:lnTo>
                      <a:pt x="190267" y="132995"/>
                    </a:lnTo>
                    <a:close/>
                    <a:moveTo>
                      <a:pt x="171122" y="80703"/>
                    </a:moveTo>
                    <a:lnTo>
                      <a:pt x="171122" y="132995"/>
                    </a:lnTo>
                    <a:lnTo>
                      <a:pt x="9197" y="132995"/>
                    </a:lnTo>
                    <a:cubicBezTo>
                      <a:pt x="3939" y="132995"/>
                      <a:pt x="-328" y="137262"/>
                      <a:pt x="-328" y="142520"/>
                    </a:cubicBezTo>
                    <a:cubicBezTo>
                      <a:pt x="-328" y="147778"/>
                      <a:pt x="3939" y="152045"/>
                      <a:pt x="9197" y="152045"/>
                    </a:cubicBezTo>
                    <a:lnTo>
                      <a:pt x="274944" y="152045"/>
                    </a:lnTo>
                    <a:cubicBezTo>
                      <a:pt x="280831" y="152026"/>
                      <a:pt x="286155" y="148511"/>
                      <a:pt x="288470" y="143092"/>
                    </a:cubicBezTo>
                    <a:cubicBezTo>
                      <a:pt x="291013" y="137377"/>
                      <a:pt x="289965" y="130709"/>
                      <a:pt x="285803" y="126042"/>
                    </a:cubicBezTo>
                    <a:lnTo>
                      <a:pt x="236939" y="71750"/>
                    </a:lnTo>
                    <a:cubicBezTo>
                      <a:pt x="231263" y="65396"/>
                      <a:pt x="223166" y="61739"/>
                      <a:pt x="214651" y="61653"/>
                    </a:cubicBezTo>
                    <a:lnTo>
                      <a:pt x="9197" y="61653"/>
                    </a:lnTo>
                    <a:cubicBezTo>
                      <a:pt x="3939" y="61653"/>
                      <a:pt x="-328" y="65920"/>
                      <a:pt x="-328" y="71178"/>
                    </a:cubicBezTo>
                    <a:cubicBezTo>
                      <a:pt x="-328" y="76436"/>
                      <a:pt x="3939" y="80703"/>
                      <a:pt x="9197" y="80703"/>
                    </a:cubicBezTo>
                    <a:close/>
                    <a:moveTo>
                      <a:pt x="254561" y="262821"/>
                    </a:moveTo>
                    <a:cubicBezTo>
                      <a:pt x="238549" y="261764"/>
                      <a:pt x="225271" y="250010"/>
                      <a:pt x="222271" y="234246"/>
                    </a:cubicBezTo>
                    <a:lnTo>
                      <a:pt x="286945" y="234246"/>
                    </a:lnTo>
                    <a:cubicBezTo>
                      <a:pt x="283936" y="250048"/>
                      <a:pt x="270610" y="261802"/>
                      <a:pt x="254561" y="262821"/>
                    </a:cubicBezTo>
                    <a:moveTo>
                      <a:pt x="235511" y="277966"/>
                    </a:moveTo>
                    <a:lnTo>
                      <a:pt x="154453" y="277966"/>
                    </a:lnTo>
                    <a:cubicBezTo>
                      <a:pt x="172189" y="269851"/>
                      <a:pt x="184657" y="253344"/>
                      <a:pt x="187600" y="234056"/>
                    </a:cubicBezTo>
                    <a:lnTo>
                      <a:pt x="203126" y="234056"/>
                    </a:lnTo>
                    <a:cubicBezTo>
                      <a:pt x="205936" y="253401"/>
                      <a:pt x="218442" y="269965"/>
                      <a:pt x="236273" y="277966"/>
                    </a:cubicBezTo>
                    <a:moveTo>
                      <a:pt x="168074" y="234056"/>
                    </a:moveTo>
                    <a:cubicBezTo>
                      <a:pt x="165902" y="251915"/>
                      <a:pt x="149662" y="264631"/>
                      <a:pt x="131803" y="262459"/>
                    </a:cubicBezTo>
                    <a:cubicBezTo>
                      <a:pt x="116934" y="260649"/>
                      <a:pt x="105209" y="248933"/>
                      <a:pt x="103399" y="234056"/>
                    </a:cubicBezTo>
                    <a:close/>
                    <a:moveTo>
                      <a:pt x="458205" y="125661"/>
                    </a:moveTo>
                    <a:cubicBezTo>
                      <a:pt x="423058" y="120479"/>
                      <a:pt x="388797" y="110478"/>
                      <a:pt x="356383" y="95943"/>
                    </a:cubicBezTo>
                    <a:cubicBezTo>
                      <a:pt x="328951" y="83275"/>
                      <a:pt x="295233" y="62510"/>
                      <a:pt x="279230" y="32507"/>
                    </a:cubicBezTo>
                    <a:cubicBezTo>
                      <a:pt x="345781" y="47994"/>
                      <a:pt x="407342" y="80036"/>
                      <a:pt x="458205" y="125661"/>
                    </a:cubicBezTo>
                    <a:moveTo>
                      <a:pt x="524880" y="287586"/>
                    </a:moveTo>
                    <a:cubicBezTo>
                      <a:pt x="524880" y="282328"/>
                      <a:pt x="520613" y="278061"/>
                      <a:pt x="515355" y="278061"/>
                    </a:cubicBezTo>
                    <a:lnTo>
                      <a:pt x="273325" y="278061"/>
                    </a:lnTo>
                    <a:cubicBezTo>
                      <a:pt x="290184" y="270460"/>
                      <a:pt x="302329" y="255153"/>
                      <a:pt x="305901" y="237008"/>
                    </a:cubicBezTo>
                    <a:lnTo>
                      <a:pt x="333333" y="256058"/>
                    </a:lnTo>
                    <a:lnTo>
                      <a:pt x="411628" y="256058"/>
                    </a:lnTo>
                    <a:cubicBezTo>
                      <a:pt x="464587" y="256058"/>
                      <a:pt x="514498" y="215767"/>
                      <a:pt x="514498" y="184621"/>
                    </a:cubicBezTo>
                    <a:cubicBezTo>
                      <a:pt x="514498" y="169952"/>
                      <a:pt x="506020" y="151855"/>
                      <a:pt x="490209" y="132805"/>
                    </a:cubicBezTo>
                    <a:lnTo>
                      <a:pt x="489542" y="131948"/>
                    </a:lnTo>
                    <a:cubicBezTo>
                      <a:pt x="451442" y="85561"/>
                      <a:pt x="370289" y="33459"/>
                      <a:pt x="267515" y="11170"/>
                    </a:cubicBezTo>
                    <a:cubicBezTo>
                      <a:pt x="266048" y="10418"/>
                      <a:pt x="264400" y="10056"/>
                      <a:pt x="262752" y="10123"/>
                    </a:cubicBezTo>
                    <a:cubicBezTo>
                      <a:pt x="230272" y="3274"/>
                      <a:pt x="197172" y="-259"/>
                      <a:pt x="163978" y="-450"/>
                    </a:cubicBezTo>
                    <a:lnTo>
                      <a:pt x="9197" y="-450"/>
                    </a:lnTo>
                    <a:cubicBezTo>
                      <a:pt x="3939" y="-450"/>
                      <a:pt x="-328" y="3817"/>
                      <a:pt x="-328" y="9075"/>
                    </a:cubicBezTo>
                    <a:cubicBezTo>
                      <a:pt x="-328" y="14333"/>
                      <a:pt x="3939" y="18600"/>
                      <a:pt x="9197" y="18600"/>
                    </a:cubicBezTo>
                    <a:lnTo>
                      <a:pt x="163978" y="18600"/>
                    </a:lnTo>
                    <a:cubicBezTo>
                      <a:pt x="194791" y="18591"/>
                      <a:pt x="225538" y="21524"/>
                      <a:pt x="255799" y="27363"/>
                    </a:cubicBezTo>
                    <a:cubicBezTo>
                      <a:pt x="267801" y="61272"/>
                      <a:pt x="299519" y="90895"/>
                      <a:pt x="348001" y="113088"/>
                    </a:cubicBezTo>
                    <a:cubicBezTo>
                      <a:pt x="389054" y="131385"/>
                      <a:pt x="432859" y="142749"/>
                      <a:pt x="477636" y="146711"/>
                    </a:cubicBezTo>
                    <a:cubicBezTo>
                      <a:pt x="487237" y="156941"/>
                      <a:pt x="493457" y="169876"/>
                      <a:pt x="495448" y="183764"/>
                    </a:cubicBezTo>
                    <a:cubicBezTo>
                      <a:pt x="495448" y="201480"/>
                      <a:pt x="457348" y="236151"/>
                      <a:pt x="411628" y="236151"/>
                    </a:cubicBezTo>
                    <a:lnTo>
                      <a:pt x="339143" y="236151"/>
                    </a:lnTo>
                    <a:lnTo>
                      <a:pt x="307520" y="214625"/>
                    </a:lnTo>
                    <a:lnTo>
                      <a:pt x="306853" y="214625"/>
                    </a:lnTo>
                    <a:cubicBezTo>
                      <a:pt x="306853" y="209367"/>
                      <a:pt x="302586" y="205100"/>
                      <a:pt x="297328" y="205100"/>
                    </a:cubicBezTo>
                    <a:cubicBezTo>
                      <a:pt x="292070" y="205100"/>
                      <a:pt x="287803" y="209367"/>
                      <a:pt x="287803" y="214625"/>
                    </a:cubicBezTo>
                    <a:lnTo>
                      <a:pt x="221128" y="214625"/>
                    </a:lnTo>
                    <a:cubicBezTo>
                      <a:pt x="221128" y="209367"/>
                      <a:pt x="216861" y="205100"/>
                      <a:pt x="211603" y="205100"/>
                    </a:cubicBezTo>
                    <a:cubicBezTo>
                      <a:pt x="206345" y="205100"/>
                      <a:pt x="202078" y="209367"/>
                      <a:pt x="202078" y="214625"/>
                    </a:cubicBezTo>
                    <a:lnTo>
                      <a:pt x="187790" y="214625"/>
                    </a:lnTo>
                    <a:cubicBezTo>
                      <a:pt x="187790" y="209367"/>
                      <a:pt x="183523" y="205100"/>
                      <a:pt x="178265" y="205100"/>
                    </a:cubicBezTo>
                    <a:cubicBezTo>
                      <a:pt x="173008" y="205100"/>
                      <a:pt x="168740" y="209367"/>
                      <a:pt x="168740" y="214625"/>
                    </a:cubicBezTo>
                    <a:lnTo>
                      <a:pt x="101399" y="214625"/>
                    </a:lnTo>
                    <a:cubicBezTo>
                      <a:pt x="101399" y="209367"/>
                      <a:pt x="97131" y="205100"/>
                      <a:pt x="91874" y="205100"/>
                    </a:cubicBezTo>
                    <a:cubicBezTo>
                      <a:pt x="86616" y="205100"/>
                      <a:pt x="82349" y="209367"/>
                      <a:pt x="82349" y="214625"/>
                    </a:cubicBezTo>
                    <a:lnTo>
                      <a:pt x="79491" y="214625"/>
                    </a:lnTo>
                    <a:lnTo>
                      <a:pt x="47868" y="236151"/>
                    </a:lnTo>
                    <a:lnTo>
                      <a:pt x="8625" y="236151"/>
                    </a:lnTo>
                    <a:cubicBezTo>
                      <a:pt x="3367" y="236151"/>
                      <a:pt x="-900" y="240418"/>
                      <a:pt x="-900" y="245676"/>
                    </a:cubicBezTo>
                    <a:cubicBezTo>
                      <a:pt x="-900" y="250934"/>
                      <a:pt x="3367" y="255201"/>
                      <a:pt x="8625" y="255201"/>
                    </a:cubicBezTo>
                    <a:lnTo>
                      <a:pt x="53774" y="255201"/>
                    </a:lnTo>
                    <a:lnTo>
                      <a:pt x="83206" y="235199"/>
                    </a:lnTo>
                    <a:cubicBezTo>
                      <a:pt x="86435" y="253906"/>
                      <a:pt x="98751" y="269793"/>
                      <a:pt x="116067" y="277585"/>
                    </a:cubicBezTo>
                    <a:lnTo>
                      <a:pt x="9197" y="277585"/>
                    </a:lnTo>
                    <a:cubicBezTo>
                      <a:pt x="3939" y="277585"/>
                      <a:pt x="-328" y="281852"/>
                      <a:pt x="-328" y="287110"/>
                    </a:cubicBezTo>
                    <a:cubicBezTo>
                      <a:pt x="-328" y="292367"/>
                      <a:pt x="3939" y="296635"/>
                      <a:pt x="9197" y="296635"/>
                    </a:cubicBezTo>
                    <a:lnTo>
                      <a:pt x="515355" y="296635"/>
                    </a:lnTo>
                    <a:cubicBezTo>
                      <a:pt x="520613" y="296635"/>
                      <a:pt x="524880" y="292367"/>
                      <a:pt x="524880" y="287110"/>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8" name="Graphic 66">
              <a:extLst>
                <a:ext uri="{FF2B5EF4-FFF2-40B4-BE49-F238E27FC236}">
                  <a16:creationId xmlns:a16="http://schemas.microsoft.com/office/drawing/2014/main" id="{05783226-DE3D-49FA-873E-8F463E6C91D1}"/>
                </a:ext>
              </a:extLst>
            </p:cNvPr>
            <p:cNvGrpSpPr>
              <a:grpSpLocks noChangeAspect="1"/>
            </p:cNvGrpSpPr>
            <p:nvPr/>
          </p:nvGrpSpPr>
          <p:grpSpPr bwMode="gray">
            <a:xfrm>
              <a:off x="7517948" y="501370"/>
              <a:ext cx="504000" cy="504000"/>
              <a:chOff x="1778065" y="1141065"/>
              <a:chExt cx="674941" cy="674941"/>
            </a:xfrm>
          </p:grpSpPr>
          <p:sp>
            <p:nvSpPr>
              <p:cNvPr id="21" name="Freeform: Shape 14">
                <a:extLst>
                  <a:ext uri="{FF2B5EF4-FFF2-40B4-BE49-F238E27FC236}">
                    <a16:creationId xmlns:a16="http://schemas.microsoft.com/office/drawing/2014/main" id="{73499992-B31E-4524-9331-A2A172653059}"/>
                  </a:ext>
                </a:extLst>
              </p:cNvPr>
              <p:cNvSpPr/>
              <p:nvPr/>
            </p:nvSpPr>
            <p:spPr bwMode="gray">
              <a:xfrm>
                <a:off x="1778065" y="1141065"/>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04491">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2" name="Freeform: Shape 16">
                <a:extLst>
                  <a:ext uri="{FF2B5EF4-FFF2-40B4-BE49-F238E27FC236}">
                    <a16:creationId xmlns:a16="http://schemas.microsoft.com/office/drawing/2014/main" id="{7D2E2F4C-660E-43AF-8F26-404ADB34B71D}"/>
                  </a:ext>
                </a:extLst>
              </p:cNvPr>
              <p:cNvSpPr/>
              <p:nvPr/>
            </p:nvSpPr>
            <p:spPr bwMode="gray">
              <a:xfrm>
                <a:off x="1876760" y="1240371"/>
                <a:ext cx="477074" cy="476680"/>
              </a:xfrm>
              <a:custGeom>
                <a:avLst/>
                <a:gdLst>
                  <a:gd name="connsiteX0" fmla="*/ 401134 w 477074"/>
                  <a:gd name="connsiteY0" fmla="*/ 435168 h 476680"/>
                  <a:gd name="connsiteX1" fmla="*/ 404563 w 477074"/>
                  <a:gd name="connsiteY1" fmla="*/ 435930 h 476680"/>
                  <a:gd name="connsiteX2" fmla="*/ 412954 w 477074"/>
                  <a:gd name="connsiteY2" fmla="*/ 427748 h 476680"/>
                  <a:gd name="connsiteX3" fmla="*/ 412373 w 477074"/>
                  <a:gd name="connsiteY3" fmla="*/ 424596 h 476680"/>
                  <a:gd name="connsiteX4" fmla="*/ 407992 w 477074"/>
                  <a:gd name="connsiteY4" fmla="*/ 420023 h 476680"/>
                  <a:gd name="connsiteX5" fmla="*/ 278928 w 477074"/>
                  <a:gd name="connsiteY5" fmla="*/ 331155 h 476680"/>
                  <a:gd name="connsiteX6" fmla="*/ 451997 w 477074"/>
                  <a:gd name="connsiteY6" fmla="*/ 331155 h 476680"/>
                  <a:gd name="connsiteX7" fmla="*/ 460379 w 477074"/>
                  <a:gd name="connsiteY7" fmla="*/ 322773 h 476680"/>
                  <a:gd name="connsiteX8" fmla="*/ 451997 w 477074"/>
                  <a:gd name="connsiteY8" fmla="*/ 314391 h 476680"/>
                  <a:gd name="connsiteX9" fmla="*/ 263593 w 477074"/>
                  <a:gd name="connsiteY9" fmla="*/ 314391 h 476680"/>
                  <a:gd name="connsiteX10" fmla="*/ 262640 w 477074"/>
                  <a:gd name="connsiteY10" fmla="*/ 313248 h 476680"/>
                  <a:gd name="connsiteX11" fmla="*/ 261593 w 477074"/>
                  <a:gd name="connsiteY11" fmla="*/ 311915 h 476680"/>
                  <a:gd name="connsiteX12" fmla="*/ 260545 w 477074"/>
                  <a:gd name="connsiteY12" fmla="*/ 310772 h 476680"/>
                  <a:gd name="connsiteX13" fmla="*/ 248734 w 477074"/>
                  <a:gd name="connsiteY13" fmla="*/ 322583 h 476680"/>
                  <a:gd name="connsiteX14" fmla="*/ 249496 w 477074"/>
                  <a:gd name="connsiteY14" fmla="*/ 323535 h 476680"/>
                  <a:gd name="connsiteX15" fmla="*/ 251211 w 477074"/>
                  <a:gd name="connsiteY15" fmla="*/ 325631 h 476680"/>
                  <a:gd name="connsiteX16" fmla="*/ 253306 w 477074"/>
                  <a:gd name="connsiteY16" fmla="*/ 328107 h 476680"/>
                  <a:gd name="connsiteX17" fmla="*/ 253782 w 477074"/>
                  <a:gd name="connsiteY17" fmla="*/ 328774 h 476680"/>
                  <a:gd name="connsiteX18" fmla="*/ 401134 w 477074"/>
                  <a:gd name="connsiteY18" fmla="*/ 435168 h 476680"/>
                  <a:gd name="connsiteX19" fmla="*/ 460284 w 477074"/>
                  <a:gd name="connsiteY19" fmla="*/ 239525 h 476680"/>
                  <a:gd name="connsiteX20" fmla="*/ 451997 w 477074"/>
                  <a:gd name="connsiteY20" fmla="*/ 231238 h 476680"/>
                  <a:gd name="connsiteX21" fmla="*/ 340078 w 477074"/>
                  <a:gd name="connsiteY21" fmla="*/ 231238 h 476680"/>
                  <a:gd name="connsiteX22" fmla="*/ 323410 w 477074"/>
                  <a:gd name="connsiteY22" fmla="*/ 247907 h 476680"/>
                  <a:gd name="connsiteX23" fmla="*/ 451997 w 477074"/>
                  <a:gd name="connsiteY23" fmla="*/ 247907 h 476680"/>
                  <a:gd name="connsiteX24" fmla="*/ 460284 w 477074"/>
                  <a:gd name="connsiteY24" fmla="*/ 239620 h 476680"/>
                  <a:gd name="connsiteX25" fmla="*/ 460284 w 477074"/>
                  <a:gd name="connsiteY25" fmla="*/ 239525 h 476680"/>
                  <a:gd name="connsiteX26" fmla="*/ 460284 w 477074"/>
                  <a:gd name="connsiteY26" fmla="*/ 175326 h 476680"/>
                  <a:gd name="connsiteX27" fmla="*/ 452093 w 477074"/>
                  <a:gd name="connsiteY27" fmla="*/ 166944 h 476680"/>
                  <a:gd name="connsiteX28" fmla="*/ 451997 w 477074"/>
                  <a:gd name="connsiteY28" fmla="*/ 166944 h 476680"/>
                  <a:gd name="connsiteX29" fmla="*/ 404372 w 477074"/>
                  <a:gd name="connsiteY29" fmla="*/ 166944 h 476680"/>
                  <a:gd name="connsiteX30" fmla="*/ 387608 w 477074"/>
                  <a:gd name="connsiteY30" fmla="*/ 183613 h 476680"/>
                  <a:gd name="connsiteX31" fmla="*/ 451997 w 477074"/>
                  <a:gd name="connsiteY31" fmla="*/ 183613 h 476680"/>
                  <a:gd name="connsiteX32" fmla="*/ 460284 w 477074"/>
                  <a:gd name="connsiteY32" fmla="*/ 175326 h 476680"/>
                  <a:gd name="connsiteX33" fmla="*/ 460284 w 477074"/>
                  <a:gd name="connsiteY33" fmla="*/ 258480 h 476680"/>
                  <a:gd name="connsiteX34" fmla="*/ 452093 w 477074"/>
                  <a:gd name="connsiteY34" fmla="*/ 250097 h 476680"/>
                  <a:gd name="connsiteX35" fmla="*/ 451997 w 477074"/>
                  <a:gd name="connsiteY35" fmla="*/ 250097 h 476680"/>
                  <a:gd name="connsiteX36" fmla="*/ 321219 w 477074"/>
                  <a:gd name="connsiteY36" fmla="*/ 250097 h 476680"/>
                  <a:gd name="connsiteX37" fmla="*/ 304455 w 477074"/>
                  <a:gd name="connsiteY37" fmla="*/ 266862 h 476680"/>
                  <a:gd name="connsiteX38" fmla="*/ 451997 w 477074"/>
                  <a:gd name="connsiteY38" fmla="*/ 266862 h 476680"/>
                  <a:gd name="connsiteX39" fmla="*/ 460284 w 477074"/>
                  <a:gd name="connsiteY39" fmla="*/ 258480 h 476680"/>
                  <a:gd name="connsiteX40" fmla="*/ 265117 w 477074"/>
                  <a:gd name="connsiteY40" fmla="*/ 365636 h 476680"/>
                  <a:gd name="connsiteX41" fmla="*/ 243305 w 477074"/>
                  <a:gd name="connsiteY41" fmla="*/ 342776 h 476680"/>
                  <a:gd name="connsiteX42" fmla="*/ 235303 w 477074"/>
                  <a:gd name="connsiteY42" fmla="*/ 342776 h 476680"/>
                  <a:gd name="connsiteX43" fmla="*/ 233398 w 477074"/>
                  <a:gd name="connsiteY43" fmla="*/ 346681 h 476680"/>
                  <a:gd name="connsiteX44" fmla="*/ 234827 w 477074"/>
                  <a:gd name="connsiteY44" fmla="*/ 350777 h 476680"/>
                  <a:gd name="connsiteX45" fmla="*/ 257211 w 477074"/>
                  <a:gd name="connsiteY45" fmla="*/ 374304 h 476680"/>
                  <a:gd name="connsiteX46" fmla="*/ 261212 w 477074"/>
                  <a:gd name="connsiteY46" fmla="*/ 375828 h 476680"/>
                  <a:gd name="connsiteX47" fmla="*/ 265212 w 477074"/>
                  <a:gd name="connsiteY47" fmla="*/ 374113 h 476680"/>
                  <a:gd name="connsiteX48" fmla="*/ 265269 w 477074"/>
                  <a:gd name="connsiteY48" fmla="*/ 366169 h 476680"/>
                  <a:gd name="connsiteX49" fmla="*/ 265212 w 477074"/>
                  <a:gd name="connsiteY49" fmla="*/ 366112 h 476680"/>
                  <a:gd name="connsiteX50" fmla="*/ 280738 w 477074"/>
                  <a:gd name="connsiteY50" fmla="*/ 387924 h 476680"/>
                  <a:gd name="connsiteX51" fmla="*/ 279404 w 477074"/>
                  <a:gd name="connsiteY51" fmla="*/ 392115 h 476680"/>
                  <a:gd name="connsiteX52" fmla="*/ 281405 w 477074"/>
                  <a:gd name="connsiteY52" fmla="*/ 395925 h 476680"/>
                  <a:gd name="connsiteX53" fmla="*/ 307122 w 477074"/>
                  <a:gd name="connsiteY53" fmla="*/ 415832 h 476680"/>
                  <a:gd name="connsiteX54" fmla="*/ 310360 w 477074"/>
                  <a:gd name="connsiteY54" fmla="*/ 416880 h 476680"/>
                  <a:gd name="connsiteX55" fmla="*/ 315028 w 477074"/>
                  <a:gd name="connsiteY55" fmla="*/ 414499 h 476680"/>
                  <a:gd name="connsiteX56" fmla="*/ 313780 w 477074"/>
                  <a:gd name="connsiteY56" fmla="*/ 406650 h 476680"/>
                  <a:gd name="connsiteX57" fmla="*/ 313695 w 477074"/>
                  <a:gd name="connsiteY57" fmla="*/ 406593 h 476680"/>
                  <a:gd name="connsiteX58" fmla="*/ 288739 w 477074"/>
                  <a:gd name="connsiteY58" fmla="*/ 387543 h 476680"/>
                  <a:gd name="connsiteX59" fmla="*/ 280738 w 477074"/>
                  <a:gd name="connsiteY59" fmla="*/ 388210 h 476680"/>
                  <a:gd name="connsiteX60" fmla="*/ 334078 w 477074"/>
                  <a:gd name="connsiteY60" fmla="*/ 434121 h 476680"/>
                  <a:gd name="connsiteX61" fmla="*/ 347984 w 477074"/>
                  <a:gd name="connsiteY61" fmla="*/ 442407 h 476680"/>
                  <a:gd name="connsiteX62" fmla="*/ 350842 w 477074"/>
                  <a:gd name="connsiteY62" fmla="*/ 443169 h 476680"/>
                  <a:gd name="connsiteX63" fmla="*/ 355700 w 477074"/>
                  <a:gd name="connsiteY63" fmla="*/ 440312 h 476680"/>
                  <a:gd name="connsiteX64" fmla="*/ 356271 w 477074"/>
                  <a:gd name="connsiteY64" fmla="*/ 436026 h 476680"/>
                  <a:gd name="connsiteX65" fmla="*/ 353604 w 477074"/>
                  <a:gd name="connsiteY65" fmla="*/ 432597 h 476680"/>
                  <a:gd name="connsiteX66" fmla="*/ 340078 w 477074"/>
                  <a:gd name="connsiteY66" fmla="*/ 424500 h 476680"/>
                  <a:gd name="connsiteX67" fmla="*/ 332011 w 477074"/>
                  <a:gd name="connsiteY67" fmla="*/ 424900 h 476680"/>
                  <a:gd name="connsiteX68" fmla="*/ 332402 w 477074"/>
                  <a:gd name="connsiteY68" fmla="*/ 432968 h 476680"/>
                  <a:gd name="connsiteX69" fmla="*/ 334078 w 477074"/>
                  <a:gd name="connsiteY69" fmla="*/ 434025 h 476680"/>
                  <a:gd name="connsiteX70" fmla="*/ 217016 w 477074"/>
                  <a:gd name="connsiteY70" fmla="*/ 353920 h 476680"/>
                  <a:gd name="connsiteX71" fmla="*/ 205490 w 477074"/>
                  <a:gd name="connsiteY71" fmla="*/ 365636 h 476680"/>
                  <a:gd name="connsiteX72" fmla="*/ 206348 w 477074"/>
                  <a:gd name="connsiteY72" fmla="*/ 366588 h 476680"/>
                  <a:gd name="connsiteX73" fmla="*/ 321791 w 477074"/>
                  <a:gd name="connsiteY73" fmla="*/ 462505 h 476680"/>
                  <a:gd name="connsiteX74" fmla="*/ 325982 w 477074"/>
                  <a:gd name="connsiteY74" fmla="*/ 463648 h 476680"/>
                  <a:gd name="connsiteX75" fmla="*/ 334364 w 477074"/>
                  <a:gd name="connsiteY75" fmla="*/ 455266 h 476680"/>
                  <a:gd name="connsiteX76" fmla="*/ 330363 w 477074"/>
                  <a:gd name="connsiteY76" fmla="*/ 448122 h 476680"/>
                  <a:gd name="connsiteX77" fmla="*/ 218635 w 477074"/>
                  <a:gd name="connsiteY77" fmla="*/ 355063 h 476680"/>
                  <a:gd name="connsiteX78" fmla="*/ 113384 w 477074"/>
                  <a:gd name="connsiteY78" fmla="*/ 18830 h 476680"/>
                  <a:gd name="connsiteX79" fmla="*/ 106316 w 477074"/>
                  <a:gd name="connsiteY79" fmla="*/ 9315 h 476680"/>
                  <a:gd name="connsiteX80" fmla="*/ 106240 w 477074"/>
                  <a:gd name="connsiteY80" fmla="*/ 9305 h 476680"/>
                  <a:gd name="connsiteX81" fmla="*/ 96715 w 477074"/>
                  <a:gd name="connsiteY81" fmla="*/ 16354 h 476680"/>
                  <a:gd name="connsiteX82" fmla="*/ 106240 w 477074"/>
                  <a:gd name="connsiteY82" fmla="*/ 166849 h 476680"/>
                  <a:gd name="connsiteX83" fmla="*/ 13086 w 477074"/>
                  <a:gd name="connsiteY83" fmla="*/ 166849 h 476680"/>
                  <a:gd name="connsiteX84" fmla="*/ 3855 w 477074"/>
                  <a:gd name="connsiteY84" fmla="*/ 174288 h 476680"/>
                  <a:gd name="connsiteX85" fmla="*/ 11304 w 477074"/>
                  <a:gd name="connsiteY85" fmla="*/ 183518 h 476680"/>
                  <a:gd name="connsiteX86" fmla="*/ 13086 w 477074"/>
                  <a:gd name="connsiteY86" fmla="*/ 183518 h 476680"/>
                  <a:gd name="connsiteX87" fmla="*/ 110240 w 477074"/>
                  <a:gd name="connsiteY87" fmla="*/ 183518 h 476680"/>
                  <a:gd name="connsiteX88" fmla="*/ 114336 w 477074"/>
                  <a:gd name="connsiteY88" fmla="*/ 198663 h 476680"/>
                  <a:gd name="connsiteX89" fmla="*/ 125194 w 477074"/>
                  <a:gd name="connsiteY89" fmla="*/ 231143 h 476680"/>
                  <a:gd name="connsiteX90" fmla="*/ 13562 w 477074"/>
                  <a:gd name="connsiteY90" fmla="*/ 231143 h 476680"/>
                  <a:gd name="connsiteX91" fmla="*/ 4332 w 477074"/>
                  <a:gd name="connsiteY91" fmla="*/ 238582 h 476680"/>
                  <a:gd name="connsiteX92" fmla="*/ 11780 w 477074"/>
                  <a:gd name="connsiteY92" fmla="*/ 247812 h 476680"/>
                  <a:gd name="connsiteX93" fmla="*/ 13562 w 477074"/>
                  <a:gd name="connsiteY93" fmla="*/ 247812 h 476680"/>
                  <a:gd name="connsiteX94" fmla="*/ 132338 w 477074"/>
                  <a:gd name="connsiteY94" fmla="*/ 247812 h 476680"/>
                  <a:gd name="connsiteX95" fmla="*/ 133291 w 477074"/>
                  <a:gd name="connsiteY95" fmla="*/ 250002 h 476680"/>
                  <a:gd name="connsiteX96" fmla="*/ 13562 w 477074"/>
                  <a:gd name="connsiteY96" fmla="*/ 250002 h 476680"/>
                  <a:gd name="connsiteX97" fmla="*/ 5180 w 477074"/>
                  <a:gd name="connsiteY97" fmla="*/ 258384 h 476680"/>
                  <a:gd name="connsiteX98" fmla="*/ 13562 w 477074"/>
                  <a:gd name="connsiteY98" fmla="*/ 266766 h 476680"/>
                  <a:gd name="connsiteX99" fmla="*/ 118813 w 477074"/>
                  <a:gd name="connsiteY99" fmla="*/ 266766 h 476680"/>
                  <a:gd name="connsiteX100" fmla="*/ 146721 w 477074"/>
                  <a:gd name="connsiteY100" fmla="*/ 238858 h 476680"/>
                  <a:gd name="connsiteX101" fmla="*/ 146721 w 477074"/>
                  <a:gd name="connsiteY101" fmla="*/ 237810 h 476680"/>
                  <a:gd name="connsiteX102" fmla="*/ 145673 w 477074"/>
                  <a:gd name="connsiteY102" fmla="*/ 235239 h 476680"/>
                  <a:gd name="connsiteX103" fmla="*/ 131195 w 477074"/>
                  <a:gd name="connsiteY103" fmla="*/ 193900 h 476680"/>
                  <a:gd name="connsiteX104" fmla="*/ 114146 w 477074"/>
                  <a:gd name="connsiteY104" fmla="*/ 18735 h 476680"/>
                  <a:gd name="connsiteX105" fmla="*/ 5560 w 477074"/>
                  <a:gd name="connsiteY105" fmla="*/ 322678 h 476680"/>
                  <a:gd name="connsiteX106" fmla="*/ 13943 w 477074"/>
                  <a:gd name="connsiteY106" fmla="*/ 331060 h 476680"/>
                  <a:gd name="connsiteX107" fmla="*/ 55091 w 477074"/>
                  <a:gd name="connsiteY107" fmla="*/ 331060 h 476680"/>
                  <a:gd name="connsiteX108" fmla="*/ 71759 w 477074"/>
                  <a:gd name="connsiteY108" fmla="*/ 314296 h 476680"/>
                  <a:gd name="connsiteX109" fmla="*/ 14038 w 477074"/>
                  <a:gd name="connsiteY109" fmla="*/ 314296 h 476680"/>
                  <a:gd name="connsiteX110" fmla="*/ 5656 w 477074"/>
                  <a:gd name="connsiteY110" fmla="*/ 322488 h 476680"/>
                  <a:gd name="connsiteX111" fmla="*/ 5656 w 477074"/>
                  <a:gd name="connsiteY111" fmla="*/ 322678 h 476680"/>
                  <a:gd name="connsiteX112" fmla="*/ 139006 w 477074"/>
                  <a:gd name="connsiteY112" fmla="*/ 38547 h 476680"/>
                  <a:gd name="connsiteX113" fmla="*/ 140053 w 477074"/>
                  <a:gd name="connsiteY113" fmla="*/ 24736 h 476680"/>
                  <a:gd name="connsiteX114" fmla="*/ 138910 w 477074"/>
                  <a:gd name="connsiteY114" fmla="*/ 20545 h 476680"/>
                  <a:gd name="connsiteX115" fmla="*/ 135101 w 477074"/>
                  <a:gd name="connsiteY115" fmla="*/ 18354 h 476680"/>
                  <a:gd name="connsiteX116" fmla="*/ 128814 w 477074"/>
                  <a:gd name="connsiteY116" fmla="*/ 23403 h 476680"/>
                  <a:gd name="connsiteX117" fmla="*/ 127671 w 477074"/>
                  <a:gd name="connsiteY117" fmla="*/ 37976 h 476680"/>
                  <a:gd name="connsiteX118" fmla="*/ 129100 w 477074"/>
                  <a:gd name="connsiteY118" fmla="*/ 42167 h 476680"/>
                  <a:gd name="connsiteX119" fmla="*/ 132910 w 477074"/>
                  <a:gd name="connsiteY119" fmla="*/ 43977 h 476680"/>
                  <a:gd name="connsiteX120" fmla="*/ 132910 w 477074"/>
                  <a:gd name="connsiteY120" fmla="*/ 43977 h 476680"/>
                  <a:gd name="connsiteX121" fmla="*/ 138625 w 477074"/>
                  <a:gd name="connsiteY121" fmla="*/ 38547 h 476680"/>
                  <a:gd name="connsiteX122" fmla="*/ 139863 w 477074"/>
                  <a:gd name="connsiteY122" fmla="*/ 95030 h 476680"/>
                  <a:gd name="connsiteX123" fmla="*/ 138339 w 477074"/>
                  <a:gd name="connsiteY123" fmla="*/ 66455 h 476680"/>
                  <a:gd name="connsiteX124" fmla="*/ 132529 w 477074"/>
                  <a:gd name="connsiteY124" fmla="*/ 60836 h 476680"/>
                  <a:gd name="connsiteX125" fmla="*/ 132529 w 477074"/>
                  <a:gd name="connsiteY125" fmla="*/ 60836 h 476680"/>
                  <a:gd name="connsiteX126" fmla="*/ 126909 w 477074"/>
                  <a:gd name="connsiteY126" fmla="*/ 66646 h 476680"/>
                  <a:gd name="connsiteX127" fmla="*/ 128529 w 477074"/>
                  <a:gd name="connsiteY127" fmla="*/ 95221 h 476680"/>
                  <a:gd name="connsiteX128" fmla="*/ 134243 w 477074"/>
                  <a:gd name="connsiteY128" fmla="*/ 100460 h 476680"/>
                  <a:gd name="connsiteX129" fmla="*/ 134719 w 477074"/>
                  <a:gd name="connsiteY129" fmla="*/ 100460 h 476680"/>
                  <a:gd name="connsiteX130" fmla="*/ 139863 w 477074"/>
                  <a:gd name="connsiteY130" fmla="*/ 94269 h 476680"/>
                  <a:gd name="connsiteX131" fmla="*/ 147388 w 477074"/>
                  <a:gd name="connsiteY131" fmla="*/ 154466 h 476680"/>
                  <a:gd name="connsiteX132" fmla="*/ 148150 w 477074"/>
                  <a:gd name="connsiteY132" fmla="*/ 150180 h 476680"/>
                  <a:gd name="connsiteX133" fmla="*/ 143197 w 477074"/>
                  <a:gd name="connsiteY133" fmla="*/ 122367 h 476680"/>
                  <a:gd name="connsiteX134" fmla="*/ 136215 w 477074"/>
                  <a:gd name="connsiteY134" fmla="*/ 118291 h 476680"/>
                  <a:gd name="connsiteX135" fmla="*/ 131957 w 477074"/>
                  <a:gd name="connsiteY135" fmla="*/ 123987 h 476680"/>
                  <a:gd name="connsiteX136" fmla="*/ 137101 w 477074"/>
                  <a:gd name="connsiteY136" fmla="*/ 152562 h 476680"/>
                  <a:gd name="connsiteX137" fmla="*/ 142625 w 477074"/>
                  <a:gd name="connsiteY137" fmla="*/ 157038 h 476680"/>
                  <a:gd name="connsiteX138" fmla="*/ 143864 w 477074"/>
                  <a:gd name="connsiteY138" fmla="*/ 157038 h 476680"/>
                  <a:gd name="connsiteX139" fmla="*/ 147388 w 477074"/>
                  <a:gd name="connsiteY139" fmla="*/ 154562 h 476680"/>
                  <a:gd name="connsiteX140" fmla="*/ 158913 w 477074"/>
                  <a:gd name="connsiteY140" fmla="*/ 191328 h 476680"/>
                  <a:gd name="connsiteX141" fmla="*/ 154912 w 477074"/>
                  <a:gd name="connsiteY141" fmla="*/ 177803 h 476680"/>
                  <a:gd name="connsiteX142" fmla="*/ 147959 w 477074"/>
                  <a:gd name="connsiteY142" fmla="*/ 173802 h 476680"/>
                  <a:gd name="connsiteX143" fmla="*/ 143959 w 477074"/>
                  <a:gd name="connsiteY143" fmla="*/ 180756 h 476680"/>
                  <a:gd name="connsiteX144" fmla="*/ 148055 w 477074"/>
                  <a:gd name="connsiteY144" fmla="*/ 194662 h 476680"/>
                  <a:gd name="connsiteX145" fmla="*/ 153198 w 477074"/>
                  <a:gd name="connsiteY145" fmla="*/ 210093 h 476680"/>
                  <a:gd name="connsiteX146" fmla="*/ 158532 w 477074"/>
                  <a:gd name="connsiteY146" fmla="*/ 213903 h 476680"/>
                  <a:gd name="connsiteX147" fmla="*/ 163676 w 477074"/>
                  <a:gd name="connsiteY147" fmla="*/ 210664 h 476680"/>
                  <a:gd name="connsiteX148" fmla="*/ 163676 w 477074"/>
                  <a:gd name="connsiteY148" fmla="*/ 206378 h 476680"/>
                  <a:gd name="connsiteX149" fmla="*/ 158723 w 477074"/>
                  <a:gd name="connsiteY149" fmla="*/ 191328 h 476680"/>
                  <a:gd name="connsiteX150" fmla="*/ 201776 w 477074"/>
                  <a:gd name="connsiteY150" fmla="*/ 182851 h 476680"/>
                  <a:gd name="connsiteX151" fmla="*/ 218539 w 477074"/>
                  <a:gd name="connsiteY151" fmla="*/ 166182 h 476680"/>
                  <a:gd name="connsiteX152" fmla="*/ 186726 w 477074"/>
                  <a:gd name="connsiteY152" fmla="*/ 166182 h 476680"/>
                  <a:gd name="connsiteX153" fmla="*/ 174153 w 477074"/>
                  <a:gd name="connsiteY153" fmla="*/ 26355 h 476680"/>
                  <a:gd name="connsiteX154" fmla="*/ 167466 w 477074"/>
                  <a:gd name="connsiteY154" fmla="*/ 16897 h 476680"/>
                  <a:gd name="connsiteX155" fmla="*/ 167009 w 477074"/>
                  <a:gd name="connsiteY155" fmla="*/ 16830 h 476680"/>
                  <a:gd name="connsiteX156" fmla="*/ 157484 w 477074"/>
                  <a:gd name="connsiteY156" fmla="*/ 24069 h 476680"/>
                  <a:gd name="connsiteX157" fmla="*/ 172343 w 477074"/>
                  <a:gd name="connsiteY157" fmla="*/ 177136 h 476680"/>
                  <a:gd name="connsiteX158" fmla="*/ 172343 w 477074"/>
                  <a:gd name="connsiteY158" fmla="*/ 177136 h 476680"/>
                  <a:gd name="connsiteX159" fmla="*/ 173010 w 477074"/>
                  <a:gd name="connsiteY159" fmla="*/ 179517 h 476680"/>
                  <a:gd name="connsiteX160" fmla="*/ 173867 w 477074"/>
                  <a:gd name="connsiteY160" fmla="*/ 182565 h 476680"/>
                  <a:gd name="connsiteX161" fmla="*/ 179963 w 477074"/>
                  <a:gd name="connsiteY161" fmla="*/ 201139 h 476680"/>
                  <a:gd name="connsiteX162" fmla="*/ 180725 w 477074"/>
                  <a:gd name="connsiteY162" fmla="*/ 203235 h 476680"/>
                  <a:gd name="connsiteX163" fmla="*/ 193965 w 477074"/>
                  <a:gd name="connsiteY163" fmla="*/ 189899 h 476680"/>
                  <a:gd name="connsiteX164" fmla="*/ 193965 w 477074"/>
                  <a:gd name="connsiteY164" fmla="*/ 189138 h 476680"/>
                  <a:gd name="connsiteX165" fmla="*/ 192727 w 477074"/>
                  <a:gd name="connsiteY165" fmla="*/ 185518 h 476680"/>
                  <a:gd name="connsiteX166" fmla="*/ 191584 w 477074"/>
                  <a:gd name="connsiteY166" fmla="*/ 182280 h 476680"/>
                  <a:gd name="connsiteX167" fmla="*/ 431804 w 477074"/>
                  <a:gd name="connsiteY167" fmla="*/ 13211 h 476680"/>
                  <a:gd name="connsiteX168" fmla="*/ 431823 w 477074"/>
                  <a:gd name="connsiteY168" fmla="*/ 1895 h 476680"/>
                  <a:gd name="connsiteX169" fmla="*/ 431804 w 477074"/>
                  <a:gd name="connsiteY169" fmla="*/ 1876 h 476680"/>
                  <a:gd name="connsiteX170" fmla="*/ 420946 w 477074"/>
                  <a:gd name="connsiteY170" fmla="*/ 1305 h 476680"/>
                  <a:gd name="connsiteX171" fmla="*/ 420946 w 477074"/>
                  <a:gd name="connsiteY171" fmla="*/ 1305 h 476680"/>
                  <a:gd name="connsiteX172" fmla="*/ 398467 w 477074"/>
                  <a:gd name="connsiteY172" fmla="*/ 23783 h 476680"/>
                  <a:gd name="connsiteX173" fmla="*/ 392752 w 477074"/>
                  <a:gd name="connsiteY173" fmla="*/ 18069 h 476680"/>
                  <a:gd name="connsiteX174" fmla="*/ 381417 w 477074"/>
                  <a:gd name="connsiteY174" fmla="*/ 29498 h 476680"/>
                  <a:gd name="connsiteX175" fmla="*/ 387037 w 477074"/>
                  <a:gd name="connsiteY175" fmla="*/ 35214 h 476680"/>
                  <a:gd name="connsiteX176" fmla="*/ 372654 w 477074"/>
                  <a:gd name="connsiteY176" fmla="*/ 49501 h 476680"/>
                  <a:gd name="connsiteX177" fmla="*/ 367034 w 477074"/>
                  <a:gd name="connsiteY177" fmla="*/ 43881 h 476680"/>
                  <a:gd name="connsiteX178" fmla="*/ 355604 w 477074"/>
                  <a:gd name="connsiteY178" fmla="*/ 55311 h 476680"/>
                  <a:gd name="connsiteX179" fmla="*/ 361224 w 477074"/>
                  <a:gd name="connsiteY179" fmla="*/ 60931 h 476680"/>
                  <a:gd name="connsiteX180" fmla="*/ 346937 w 477074"/>
                  <a:gd name="connsiteY180" fmla="*/ 75314 h 476680"/>
                  <a:gd name="connsiteX181" fmla="*/ 341221 w 477074"/>
                  <a:gd name="connsiteY181" fmla="*/ 69694 h 476680"/>
                  <a:gd name="connsiteX182" fmla="*/ 329792 w 477074"/>
                  <a:gd name="connsiteY182" fmla="*/ 81029 h 476680"/>
                  <a:gd name="connsiteX183" fmla="*/ 335507 w 477074"/>
                  <a:gd name="connsiteY183" fmla="*/ 86744 h 476680"/>
                  <a:gd name="connsiteX184" fmla="*/ 321124 w 477074"/>
                  <a:gd name="connsiteY184" fmla="*/ 101127 h 476680"/>
                  <a:gd name="connsiteX185" fmla="*/ 315504 w 477074"/>
                  <a:gd name="connsiteY185" fmla="*/ 95412 h 476680"/>
                  <a:gd name="connsiteX186" fmla="*/ 304074 w 477074"/>
                  <a:gd name="connsiteY186" fmla="*/ 106841 h 476680"/>
                  <a:gd name="connsiteX187" fmla="*/ 309694 w 477074"/>
                  <a:gd name="connsiteY187" fmla="*/ 112556 h 476680"/>
                  <a:gd name="connsiteX188" fmla="*/ 295406 w 477074"/>
                  <a:gd name="connsiteY188" fmla="*/ 126939 h 476680"/>
                  <a:gd name="connsiteX189" fmla="*/ 289691 w 477074"/>
                  <a:gd name="connsiteY189" fmla="*/ 121224 h 476680"/>
                  <a:gd name="connsiteX190" fmla="*/ 278261 w 477074"/>
                  <a:gd name="connsiteY190" fmla="*/ 132654 h 476680"/>
                  <a:gd name="connsiteX191" fmla="*/ 283977 w 477074"/>
                  <a:gd name="connsiteY191" fmla="*/ 138369 h 476680"/>
                  <a:gd name="connsiteX192" fmla="*/ 269594 w 477074"/>
                  <a:gd name="connsiteY192" fmla="*/ 152657 h 476680"/>
                  <a:gd name="connsiteX193" fmla="*/ 263878 w 477074"/>
                  <a:gd name="connsiteY193" fmla="*/ 147037 h 476680"/>
                  <a:gd name="connsiteX194" fmla="*/ 252448 w 477074"/>
                  <a:gd name="connsiteY194" fmla="*/ 158467 h 476680"/>
                  <a:gd name="connsiteX195" fmla="*/ 258164 w 477074"/>
                  <a:gd name="connsiteY195" fmla="*/ 164087 h 476680"/>
                  <a:gd name="connsiteX196" fmla="*/ 243781 w 477074"/>
                  <a:gd name="connsiteY196" fmla="*/ 178470 h 476680"/>
                  <a:gd name="connsiteX197" fmla="*/ 238161 w 477074"/>
                  <a:gd name="connsiteY197" fmla="*/ 172850 h 476680"/>
                  <a:gd name="connsiteX198" fmla="*/ 226541 w 477074"/>
                  <a:gd name="connsiteY198" fmla="*/ 183708 h 476680"/>
                  <a:gd name="connsiteX199" fmla="*/ 232255 w 477074"/>
                  <a:gd name="connsiteY199" fmla="*/ 189423 h 476680"/>
                  <a:gd name="connsiteX200" fmla="*/ 218063 w 477074"/>
                  <a:gd name="connsiteY200" fmla="*/ 203711 h 476680"/>
                  <a:gd name="connsiteX201" fmla="*/ 212348 w 477074"/>
                  <a:gd name="connsiteY201" fmla="*/ 197996 h 476680"/>
                  <a:gd name="connsiteX202" fmla="*/ 200918 w 477074"/>
                  <a:gd name="connsiteY202" fmla="*/ 209426 h 476680"/>
                  <a:gd name="connsiteX203" fmla="*/ 206633 w 477074"/>
                  <a:gd name="connsiteY203" fmla="*/ 215141 h 476680"/>
                  <a:gd name="connsiteX204" fmla="*/ 192251 w 477074"/>
                  <a:gd name="connsiteY204" fmla="*/ 229428 h 476680"/>
                  <a:gd name="connsiteX205" fmla="*/ 186631 w 477074"/>
                  <a:gd name="connsiteY205" fmla="*/ 223808 h 476680"/>
                  <a:gd name="connsiteX206" fmla="*/ 175201 w 477074"/>
                  <a:gd name="connsiteY206" fmla="*/ 235239 h 476680"/>
                  <a:gd name="connsiteX207" fmla="*/ 180821 w 477074"/>
                  <a:gd name="connsiteY207" fmla="*/ 240858 h 476680"/>
                  <a:gd name="connsiteX208" fmla="*/ 166533 w 477074"/>
                  <a:gd name="connsiteY208" fmla="*/ 255241 h 476680"/>
                  <a:gd name="connsiteX209" fmla="*/ 160818 w 477074"/>
                  <a:gd name="connsiteY209" fmla="*/ 249621 h 476680"/>
                  <a:gd name="connsiteX210" fmla="*/ 149388 w 477074"/>
                  <a:gd name="connsiteY210" fmla="*/ 261051 h 476680"/>
                  <a:gd name="connsiteX211" fmla="*/ 155103 w 477074"/>
                  <a:gd name="connsiteY211" fmla="*/ 266671 h 476680"/>
                  <a:gd name="connsiteX212" fmla="*/ 140816 w 477074"/>
                  <a:gd name="connsiteY212" fmla="*/ 281149 h 476680"/>
                  <a:gd name="connsiteX213" fmla="*/ 135101 w 477074"/>
                  <a:gd name="connsiteY213" fmla="*/ 275434 h 476680"/>
                  <a:gd name="connsiteX214" fmla="*/ 123766 w 477074"/>
                  <a:gd name="connsiteY214" fmla="*/ 286864 h 476680"/>
                  <a:gd name="connsiteX215" fmla="*/ 129385 w 477074"/>
                  <a:gd name="connsiteY215" fmla="*/ 292579 h 476680"/>
                  <a:gd name="connsiteX216" fmla="*/ 115003 w 477074"/>
                  <a:gd name="connsiteY216" fmla="*/ 306962 h 476680"/>
                  <a:gd name="connsiteX217" fmla="*/ 109383 w 477074"/>
                  <a:gd name="connsiteY217" fmla="*/ 301247 h 476680"/>
                  <a:gd name="connsiteX218" fmla="*/ 97953 w 477074"/>
                  <a:gd name="connsiteY218" fmla="*/ 312677 h 476680"/>
                  <a:gd name="connsiteX219" fmla="*/ 103668 w 477074"/>
                  <a:gd name="connsiteY219" fmla="*/ 318392 h 476680"/>
                  <a:gd name="connsiteX220" fmla="*/ 89286 w 477074"/>
                  <a:gd name="connsiteY220" fmla="*/ 332679 h 476680"/>
                  <a:gd name="connsiteX221" fmla="*/ 83666 w 477074"/>
                  <a:gd name="connsiteY221" fmla="*/ 327536 h 476680"/>
                  <a:gd name="connsiteX222" fmla="*/ 72235 w 477074"/>
                  <a:gd name="connsiteY222" fmla="*/ 338966 h 476680"/>
                  <a:gd name="connsiteX223" fmla="*/ 77951 w 477074"/>
                  <a:gd name="connsiteY223" fmla="*/ 344586 h 476680"/>
                  <a:gd name="connsiteX224" fmla="*/ 63568 w 477074"/>
                  <a:gd name="connsiteY224" fmla="*/ 358968 h 476680"/>
                  <a:gd name="connsiteX225" fmla="*/ 57948 w 477074"/>
                  <a:gd name="connsiteY225" fmla="*/ 353348 h 476680"/>
                  <a:gd name="connsiteX226" fmla="*/ 46518 w 477074"/>
                  <a:gd name="connsiteY226" fmla="*/ 364683 h 476680"/>
                  <a:gd name="connsiteX227" fmla="*/ 52138 w 477074"/>
                  <a:gd name="connsiteY227" fmla="*/ 370398 h 476680"/>
                  <a:gd name="connsiteX228" fmla="*/ 37564 w 477074"/>
                  <a:gd name="connsiteY228" fmla="*/ 384686 h 476680"/>
                  <a:gd name="connsiteX229" fmla="*/ 31945 w 477074"/>
                  <a:gd name="connsiteY229" fmla="*/ 378971 h 476680"/>
                  <a:gd name="connsiteX230" fmla="*/ 20515 w 477074"/>
                  <a:gd name="connsiteY230" fmla="*/ 390401 h 476680"/>
                  <a:gd name="connsiteX231" fmla="*/ 26230 w 477074"/>
                  <a:gd name="connsiteY231" fmla="*/ 396116 h 476680"/>
                  <a:gd name="connsiteX232" fmla="*/ 1465 w 477074"/>
                  <a:gd name="connsiteY232" fmla="*/ 420786 h 476680"/>
                  <a:gd name="connsiteX233" fmla="*/ 1465 w 477074"/>
                  <a:gd name="connsiteY233" fmla="*/ 432215 h 476680"/>
                  <a:gd name="connsiteX234" fmla="*/ 12895 w 477074"/>
                  <a:gd name="connsiteY234" fmla="*/ 432215 h 476680"/>
                  <a:gd name="connsiteX235" fmla="*/ 474191 w 477074"/>
                  <a:gd name="connsiteY235" fmla="*/ 43691 h 476680"/>
                  <a:gd name="connsiteX236" fmla="*/ 463142 w 477074"/>
                  <a:gd name="connsiteY236" fmla="*/ 43691 h 476680"/>
                  <a:gd name="connsiteX237" fmla="*/ 463142 w 477074"/>
                  <a:gd name="connsiteY237" fmla="*/ 43691 h 476680"/>
                  <a:gd name="connsiteX238" fmla="*/ 463142 w 477074"/>
                  <a:gd name="connsiteY238" fmla="*/ 43691 h 476680"/>
                  <a:gd name="connsiteX239" fmla="*/ 463142 w 477074"/>
                  <a:gd name="connsiteY239" fmla="*/ 43691 h 476680"/>
                  <a:gd name="connsiteX240" fmla="*/ 441234 w 477074"/>
                  <a:gd name="connsiteY240" fmla="*/ 65598 h 476680"/>
                  <a:gd name="connsiteX241" fmla="*/ 413802 w 477074"/>
                  <a:gd name="connsiteY241" fmla="*/ 38071 h 476680"/>
                  <a:gd name="connsiteX242" fmla="*/ 402372 w 477074"/>
                  <a:gd name="connsiteY242" fmla="*/ 49501 h 476680"/>
                  <a:gd name="connsiteX243" fmla="*/ 429804 w 477074"/>
                  <a:gd name="connsiteY243" fmla="*/ 77028 h 476680"/>
                  <a:gd name="connsiteX244" fmla="*/ 415517 w 477074"/>
                  <a:gd name="connsiteY244" fmla="*/ 91411 h 476680"/>
                  <a:gd name="connsiteX245" fmla="*/ 387989 w 477074"/>
                  <a:gd name="connsiteY245" fmla="*/ 63884 h 476680"/>
                  <a:gd name="connsiteX246" fmla="*/ 376559 w 477074"/>
                  <a:gd name="connsiteY246" fmla="*/ 75314 h 476680"/>
                  <a:gd name="connsiteX247" fmla="*/ 404087 w 477074"/>
                  <a:gd name="connsiteY247" fmla="*/ 102841 h 476680"/>
                  <a:gd name="connsiteX248" fmla="*/ 389704 w 477074"/>
                  <a:gd name="connsiteY248" fmla="*/ 117129 h 476680"/>
                  <a:gd name="connsiteX249" fmla="*/ 361986 w 477074"/>
                  <a:gd name="connsiteY249" fmla="*/ 89411 h 476680"/>
                  <a:gd name="connsiteX250" fmla="*/ 350556 w 477074"/>
                  <a:gd name="connsiteY250" fmla="*/ 100746 h 476680"/>
                  <a:gd name="connsiteX251" fmla="*/ 378083 w 477074"/>
                  <a:gd name="connsiteY251" fmla="*/ 128273 h 476680"/>
                  <a:gd name="connsiteX252" fmla="*/ 363701 w 477074"/>
                  <a:gd name="connsiteY252" fmla="*/ 142656 h 476680"/>
                  <a:gd name="connsiteX253" fmla="*/ 336269 w 477074"/>
                  <a:gd name="connsiteY253" fmla="*/ 115128 h 476680"/>
                  <a:gd name="connsiteX254" fmla="*/ 324839 w 477074"/>
                  <a:gd name="connsiteY254" fmla="*/ 126558 h 476680"/>
                  <a:gd name="connsiteX255" fmla="*/ 352271 w 477074"/>
                  <a:gd name="connsiteY255" fmla="*/ 154086 h 476680"/>
                  <a:gd name="connsiteX256" fmla="*/ 337983 w 477074"/>
                  <a:gd name="connsiteY256" fmla="*/ 168468 h 476680"/>
                  <a:gd name="connsiteX257" fmla="*/ 310456 w 477074"/>
                  <a:gd name="connsiteY257" fmla="*/ 140941 h 476680"/>
                  <a:gd name="connsiteX258" fmla="*/ 299026 w 477074"/>
                  <a:gd name="connsiteY258" fmla="*/ 152371 h 476680"/>
                  <a:gd name="connsiteX259" fmla="*/ 326553 w 477074"/>
                  <a:gd name="connsiteY259" fmla="*/ 179898 h 476680"/>
                  <a:gd name="connsiteX260" fmla="*/ 312266 w 477074"/>
                  <a:gd name="connsiteY260" fmla="*/ 194186 h 476680"/>
                  <a:gd name="connsiteX261" fmla="*/ 284738 w 477074"/>
                  <a:gd name="connsiteY261" fmla="*/ 166658 h 476680"/>
                  <a:gd name="connsiteX262" fmla="*/ 273403 w 477074"/>
                  <a:gd name="connsiteY262" fmla="*/ 178089 h 476680"/>
                  <a:gd name="connsiteX263" fmla="*/ 300835 w 477074"/>
                  <a:gd name="connsiteY263" fmla="*/ 205616 h 476680"/>
                  <a:gd name="connsiteX264" fmla="*/ 286453 w 477074"/>
                  <a:gd name="connsiteY264" fmla="*/ 219903 h 476680"/>
                  <a:gd name="connsiteX265" fmla="*/ 259021 w 477074"/>
                  <a:gd name="connsiteY265" fmla="*/ 192471 h 476680"/>
                  <a:gd name="connsiteX266" fmla="*/ 247591 w 477074"/>
                  <a:gd name="connsiteY266" fmla="*/ 203806 h 476680"/>
                  <a:gd name="connsiteX267" fmla="*/ 275118 w 477074"/>
                  <a:gd name="connsiteY267" fmla="*/ 231333 h 476680"/>
                  <a:gd name="connsiteX268" fmla="*/ 260736 w 477074"/>
                  <a:gd name="connsiteY268" fmla="*/ 245716 h 476680"/>
                  <a:gd name="connsiteX269" fmla="*/ 233208 w 477074"/>
                  <a:gd name="connsiteY269" fmla="*/ 218189 h 476680"/>
                  <a:gd name="connsiteX270" fmla="*/ 221778 w 477074"/>
                  <a:gd name="connsiteY270" fmla="*/ 229619 h 476680"/>
                  <a:gd name="connsiteX271" fmla="*/ 249305 w 477074"/>
                  <a:gd name="connsiteY271" fmla="*/ 257146 h 476680"/>
                  <a:gd name="connsiteX272" fmla="*/ 234923 w 477074"/>
                  <a:gd name="connsiteY272" fmla="*/ 271529 h 476680"/>
                  <a:gd name="connsiteX273" fmla="*/ 207491 w 477074"/>
                  <a:gd name="connsiteY273" fmla="*/ 244382 h 476680"/>
                  <a:gd name="connsiteX274" fmla="*/ 196060 w 477074"/>
                  <a:gd name="connsiteY274" fmla="*/ 255813 h 476680"/>
                  <a:gd name="connsiteX275" fmla="*/ 223493 w 477074"/>
                  <a:gd name="connsiteY275" fmla="*/ 283340 h 476680"/>
                  <a:gd name="connsiteX276" fmla="*/ 209205 w 477074"/>
                  <a:gd name="connsiteY276" fmla="*/ 297722 h 476680"/>
                  <a:gd name="connsiteX277" fmla="*/ 181583 w 477074"/>
                  <a:gd name="connsiteY277" fmla="*/ 270386 h 476680"/>
                  <a:gd name="connsiteX278" fmla="*/ 170153 w 477074"/>
                  <a:gd name="connsiteY278" fmla="*/ 281816 h 476680"/>
                  <a:gd name="connsiteX279" fmla="*/ 197680 w 477074"/>
                  <a:gd name="connsiteY279" fmla="*/ 309248 h 476680"/>
                  <a:gd name="connsiteX280" fmla="*/ 183297 w 477074"/>
                  <a:gd name="connsiteY280" fmla="*/ 323631 h 476680"/>
                  <a:gd name="connsiteX281" fmla="*/ 155770 w 477074"/>
                  <a:gd name="connsiteY281" fmla="*/ 296103 h 476680"/>
                  <a:gd name="connsiteX282" fmla="*/ 144340 w 477074"/>
                  <a:gd name="connsiteY282" fmla="*/ 307533 h 476680"/>
                  <a:gd name="connsiteX283" fmla="*/ 171867 w 477074"/>
                  <a:gd name="connsiteY283" fmla="*/ 335061 h 476680"/>
                  <a:gd name="connsiteX284" fmla="*/ 157484 w 477074"/>
                  <a:gd name="connsiteY284" fmla="*/ 349443 h 476680"/>
                  <a:gd name="connsiteX285" fmla="*/ 130052 w 477074"/>
                  <a:gd name="connsiteY285" fmla="*/ 321916 h 476680"/>
                  <a:gd name="connsiteX286" fmla="*/ 118622 w 477074"/>
                  <a:gd name="connsiteY286" fmla="*/ 333346 h 476680"/>
                  <a:gd name="connsiteX287" fmla="*/ 146150 w 477074"/>
                  <a:gd name="connsiteY287" fmla="*/ 360873 h 476680"/>
                  <a:gd name="connsiteX288" fmla="*/ 131767 w 477074"/>
                  <a:gd name="connsiteY288" fmla="*/ 375161 h 476680"/>
                  <a:gd name="connsiteX289" fmla="*/ 104239 w 477074"/>
                  <a:gd name="connsiteY289" fmla="*/ 347633 h 476680"/>
                  <a:gd name="connsiteX290" fmla="*/ 92810 w 477074"/>
                  <a:gd name="connsiteY290" fmla="*/ 359064 h 476680"/>
                  <a:gd name="connsiteX291" fmla="*/ 120337 w 477074"/>
                  <a:gd name="connsiteY291" fmla="*/ 386496 h 476680"/>
                  <a:gd name="connsiteX292" fmla="*/ 105954 w 477074"/>
                  <a:gd name="connsiteY292" fmla="*/ 400878 h 476680"/>
                  <a:gd name="connsiteX293" fmla="*/ 78522 w 477074"/>
                  <a:gd name="connsiteY293" fmla="*/ 373446 h 476680"/>
                  <a:gd name="connsiteX294" fmla="*/ 67092 w 477074"/>
                  <a:gd name="connsiteY294" fmla="*/ 384876 h 476680"/>
                  <a:gd name="connsiteX295" fmla="*/ 94524 w 477074"/>
                  <a:gd name="connsiteY295" fmla="*/ 412308 h 476680"/>
                  <a:gd name="connsiteX296" fmla="*/ 80237 w 477074"/>
                  <a:gd name="connsiteY296" fmla="*/ 426691 h 476680"/>
                  <a:gd name="connsiteX297" fmla="*/ 52709 w 477074"/>
                  <a:gd name="connsiteY297" fmla="*/ 399164 h 476680"/>
                  <a:gd name="connsiteX298" fmla="*/ 41279 w 477074"/>
                  <a:gd name="connsiteY298" fmla="*/ 410594 h 476680"/>
                  <a:gd name="connsiteX299" fmla="*/ 68807 w 477074"/>
                  <a:gd name="connsiteY299" fmla="*/ 438121 h 476680"/>
                  <a:gd name="connsiteX300" fmla="*/ 41565 w 477074"/>
                  <a:gd name="connsiteY300" fmla="*/ 465363 h 476680"/>
                  <a:gd name="connsiteX301" fmla="*/ 42327 w 477074"/>
                  <a:gd name="connsiteY301" fmla="*/ 465363 h 476680"/>
                  <a:gd name="connsiteX302" fmla="*/ 46928 w 477074"/>
                  <a:gd name="connsiteY302" fmla="*/ 475697 h 476680"/>
                  <a:gd name="connsiteX303" fmla="*/ 54233 w 477074"/>
                  <a:gd name="connsiteY303" fmla="*/ 474888 h 476680"/>
                  <a:gd name="connsiteX304" fmla="*/ 54233 w 477074"/>
                  <a:gd name="connsiteY304" fmla="*/ 474888 h 476680"/>
                  <a:gd name="connsiteX305" fmla="*/ 80141 w 477074"/>
                  <a:gd name="connsiteY305" fmla="*/ 449075 h 476680"/>
                  <a:gd name="connsiteX306" fmla="*/ 90429 w 477074"/>
                  <a:gd name="connsiteY306" fmla="*/ 459362 h 476680"/>
                  <a:gd name="connsiteX307" fmla="*/ 101858 w 477074"/>
                  <a:gd name="connsiteY307" fmla="*/ 447932 h 476680"/>
                  <a:gd name="connsiteX308" fmla="*/ 91476 w 477074"/>
                  <a:gd name="connsiteY308" fmla="*/ 437645 h 476680"/>
                  <a:gd name="connsiteX309" fmla="*/ 105859 w 477074"/>
                  <a:gd name="connsiteY309" fmla="*/ 423262 h 476680"/>
                  <a:gd name="connsiteX310" fmla="*/ 116146 w 477074"/>
                  <a:gd name="connsiteY310" fmla="*/ 433549 h 476680"/>
                  <a:gd name="connsiteX311" fmla="*/ 127576 w 477074"/>
                  <a:gd name="connsiteY311" fmla="*/ 422119 h 476680"/>
                  <a:gd name="connsiteX312" fmla="*/ 117289 w 477074"/>
                  <a:gd name="connsiteY312" fmla="*/ 411832 h 476680"/>
                  <a:gd name="connsiteX313" fmla="*/ 131671 w 477074"/>
                  <a:gd name="connsiteY313" fmla="*/ 397449 h 476680"/>
                  <a:gd name="connsiteX314" fmla="*/ 141959 w 477074"/>
                  <a:gd name="connsiteY314" fmla="*/ 407831 h 476680"/>
                  <a:gd name="connsiteX315" fmla="*/ 153389 w 477074"/>
                  <a:gd name="connsiteY315" fmla="*/ 396402 h 476680"/>
                  <a:gd name="connsiteX316" fmla="*/ 143101 w 477074"/>
                  <a:gd name="connsiteY316" fmla="*/ 386019 h 476680"/>
                  <a:gd name="connsiteX317" fmla="*/ 157389 w 477074"/>
                  <a:gd name="connsiteY317" fmla="*/ 371732 h 476680"/>
                  <a:gd name="connsiteX318" fmla="*/ 167771 w 477074"/>
                  <a:gd name="connsiteY318" fmla="*/ 382019 h 476680"/>
                  <a:gd name="connsiteX319" fmla="*/ 179106 w 477074"/>
                  <a:gd name="connsiteY319" fmla="*/ 370589 h 476680"/>
                  <a:gd name="connsiteX320" fmla="*/ 169391 w 477074"/>
                  <a:gd name="connsiteY320" fmla="*/ 360683 h 476680"/>
                  <a:gd name="connsiteX321" fmla="*/ 183773 w 477074"/>
                  <a:gd name="connsiteY321" fmla="*/ 346300 h 476680"/>
                  <a:gd name="connsiteX322" fmla="*/ 194061 w 477074"/>
                  <a:gd name="connsiteY322" fmla="*/ 356587 h 476680"/>
                  <a:gd name="connsiteX323" fmla="*/ 205490 w 477074"/>
                  <a:gd name="connsiteY323" fmla="*/ 345157 h 476680"/>
                  <a:gd name="connsiteX324" fmla="*/ 195204 w 477074"/>
                  <a:gd name="connsiteY324" fmla="*/ 334870 h 476680"/>
                  <a:gd name="connsiteX325" fmla="*/ 209586 w 477074"/>
                  <a:gd name="connsiteY325" fmla="*/ 320487 h 476680"/>
                  <a:gd name="connsiteX326" fmla="*/ 219873 w 477074"/>
                  <a:gd name="connsiteY326" fmla="*/ 330774 h 476680"/>
                  <a:gd name="connsiteX327" fmla="*/ 231303 w 477074"/>
                  <a:gd name="connsiteY327" fmla="*/ 319439 h 476680"/>
                  <a:gd name="connsiteX328" fmla="*/ 220921 w 477074"/>
                  <a:gd name="connsiteY328" fmla="*/ 309057 h 476680"/>
                  <a:gd name="connsiteX329" fmla="*/ 235303 w 477074"/>
                  <a:gd name="connsiteY329" fmla="*/ 294770 h 476680"/>
                  <a:gd name="connsiteX330" fmla="*/ 245686 w 477074"/>
                  <a:gd name="connsiteY330" fmla="*/ 305057 h 476680"/>
                  <a:gd name="connsiteX331" fmla="*/ 257021 w 477074"/>
                  <a:gd name="connsiteY331" fmla="*/ 293627 h 476680"/>
                  <a:gd name="connsiteX332" fmla="*/ 246734 w 477074"/>
                  <a:gd name="connsiteY332" fmla="*/ 283340 h 476680"/>
                  <a:gd name="connsiteX333" fmla="*/ 261116 w 477074"/>
                  <a:gd name="connsiteY333" fmla="*/ 268957 h 476680"/>
                  <a:gd name="connsiteX334" fmla="*/ 271404 w 477074"/>
                  <a:gd name="connsiteY334" fmla="*/ 279244 h 476680"/>
                  <a:gd name="connsiteX335" fmla="*/ 282833 w 477074"/>
                  <a:gd name="connsiteY335" fmla="*/ 267814 h 476680"/>
                  <a:gd name="connsiteX336" fmla="*/ 272547 w 477074"/>
                  <a:gd name="connsiteY336" fmla="*/ 257527 h 476680"/>
                  <a:gd name="connsiteX337" fmla="*/ 286834 w 477074"/>
                  <a:gd name="connsiteY337" fmla="*/ 243144 h 476680"/>
                  <a:gd name="connsiteX338" fmla="*/ 297216 w 477074"/>
                  <a:gd name="connsiteY338" fmla="*/ 253431 h 476680"/>
                  <a:gd name="connsiteX339" fmla="*/ 308646 w 477074"/>
                  <a:gd name="connsiteY339" fmla="*/ 242097 h 476680"/>
                  <a:gd name="connsiteX340" fmla="*/ 298264 w 477074"/>
                  <a:gd name="connsiteY340" fmla="*/ 231714 h 476680"/>
                  <a:gd name="connsiteX341" fmla="*/ 312646 w 477074"/>
                  <a:gd name="connsiteY341" fmla="*/ 217331 h 476680"/>
                  <a:gd name="connsiteX342" fmla="*/ 322934 w 477074"/>
                  <a:gd name="connsiteY342" fmla="*/ 227714 h 476680"/>
                  <a:gd name="connsiteX343" fmla="*/ 334364 w 477074"/>
                  <a:gd name="connsiteY343" fmla="*/ 216284 h 476680"/>
                  <a:gd name="connsiteX344" fmla="*/ 324076 w 477074"/>
                  <a:gd name="connsiteY344" fmla="*/ 205997 h 476680"/>
                  <a:gd name="connsiteX345" fmla="*/ 338459 w 477074"/>
                  <a:gd name="connsiteY345" fmla="*/ 191614 h 476680"/>
                  <a:gd name="connsiteX346" fmla="*/ 348747 w 477074"/>
                  <a:gd name="connsiteY346" fmla="*/ 201901 h 476680"/>
                  <a:gd name="connsiteX347" fmla="*/ 360177 w 477074"/>
                  <a:gd name="connsiteY347" fmla="*/ 190471 h 476680"/>
                  <a:gd name="connsiteX348" fmla="*/ 349794 w 477074"/>
                  <a:gd name="connsiteY348" fmla="*/ 180184 h 476680"/>
                  <a:gd name="connsiteX349" fmla="*/ 363701 w 477074"/>
                  <a:gd name="connsiteY349" fmla="*/ 165611 h 476680"/>
                  <a:gd name="connsiteX350" fmla="*/ 373987 w 477074"/>
                  <a:gd name="connsiteY350" fmla="*/ 175898 h 476680"/>
                  <a:gd name="connsiteX351" fmla="*/ 385418 w 477074"/>
                  <a:gd name="connsiteY351" fmla="*/ 164468 h 476680"/>
                  <a:gd name="connsiteX352" fmla="*/ 375130 w 477074"/>
                  <a:gd name="connsiteY352" fmla="*/ 154181 h 476680"/>
                  <a:gd name="connsiteX353" fmla="*/ 389513 w 477074"/>
                  <a:gd name="connsiteY353" fmla="*/ 139798 h 476680"/>
                  <a:gd name="connsiteX354" fmla="*/ 399800 w 477074"/>
                  <a:gd name="connsiteY354" fmla="*/ 150180 h 476680"/>
                  <a:gd name="connsiteX355" fmla="*/ 411230 w 477074"/>
                  <a:gd name="connsiteY355" fmla="*/ 138750 h 476680"/>
                  <a:gd name="connsiteX356" fmla="*/ 400943 w 477074"/>
                  <a:gd name="connsiteY356" fmla="*/ 128368 h 476680"/>
                  <a:gd name="connsiteX357" fmla="*/ 415326 w 477074"/>
                  <a:gd name="connsiteY357" fmla="*/ 113985 h 476680"/>
                  <a:gd name="connsiteX358" fmla="*/ 425613 w 477074"/>
                  <a:gd name="connsiteY358" fmla="*/ 124368 h 476680"/>
                  <a:gd name="connsiteX359" fmla="*/ 436948 w 477074"/>
                  <a:gd name="connsiteY359" fmla="*/ 112938 h 476680"/>
                  <a:gd name="connsiteX360" fmla="*/ 426566 w 477074"/>
                  <a:gd name="connsiteY360" fmla="*/ 102841 h 476680"/>
                  <a:gd name="connsiteX361" fmla="*/ 440948 w 477074"/>
                  <a:gd name="connsiteY361" fmla="*/ 88458 h 476680"/>
                  <a:gd name="connsiteX362" fmla="*/ 451330 w 477074"/>
                  <a:gd name="connsiteY362" fmla="*/ 98936 h 476680"/>
                  <a:gd name="connsiteX363" fmla="*/ 462760 w 477074"/>
                  <a:gd name="connsiteY363" fmla="*/ 87506 h 476680"/>
                  <a:gd name="connsiteX364" fmla="*/ 452473 w 477074"/>
                  <a:gd name="connsiteY364" fmla="*/ 77219 h 476680"/>
                  <a:gd name="connsiteX365" fmla="*/ 473810 w 477074"/>
                  <a:gd name="connsiteY365" fmla="*/ 55883 h 476680"/>
                  <a:gd name="connsiteX366" fmla="*/ 473810 w 477074"/>
                  <a:gd name="connsiteY366" fmla="*/ 55883 h 476680"/>
                  <a:gd name="connsiteX367" fmla="*/ 473810 w 477074"/>
                  <a:gd name="connsiteY367" fmla="*/ 55883 h 476680"/>
                  <a:gd name="connsiteX368" fmla="*/ 473810 w 477074"/>
                  <a:gd name="connsiteY368" fmla="*/ 44453 h 47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477074" h="476680">
                    <a:moveTo>
                      <a:pt x="401134" y="435168"/>
                    </a:moveTo>
                    <a:cubicBezTo>
                      <a:pt x="402210" y="435663"/>
                      <a:pt x="403382" y="435930"/>
                      <a:pt x="404563" y="435930"/>
                    </a:cubicBezTo>
                    <a:cubicBezTo>
                      <a:pt x="409135" y="435987"/>
                      <a:pt x="412897" y="432320"/>
                      <a:pt x="412954" y="427748"/>
                    </a:cubicBezTo>
                    <a:cubicBezTo>
                      <a:pt x="412964" y="426672"/>
                      <a:pt x="412773" y="425596"/>
                      <a:pt x="412373" y="424596"/>
                    </a:cubicBezTo>
                    <a:cubicBezTo>
                      <a:pt x="411630" y="422519"/>
                      <a:pt x="410040" y="420852"/>
                      <a:pt x="407992" y="420023"/>
                    </a:cubicBezTo>
                    <a:cubicBezTo>
                      <a:pt x="359843" y="398640"/>
                      <a:pt x="316076" y="368512"/>
                      <a:pt x="278928" y="331155"/>
                    </a:cubicBezTo>
                    <a:lnTo>
                      <a:pt x="451997" y="331155"/>
                    </a:lnTo>
                    <a:cubicBezTo>
                      <a:pt x="456627" y="331155"/>
                      <a:pt x="460379" y="327402"/>
                      <a:pt x="460379" y="322773"/>
                    </a:cubicBezTo>
                    <a:cubicBezTo>
                      <a:pt x="460379" y="318144"/>
                      <a:pt x="456627" y="314391"/>
                      <a:pt x="451997" y="314391"/>
                    </a:cubicBezTo>
                    <a:lnTo>
                      <a:pt x="263593" y="314391"/>
                    </a:lnTo>
                    <a:lnTo>
                      <a:pt x="262640" y="313248"/>
                    </a:lnTo>
                    <a:lnTo>
                      <a:pt x="261593" y="311915"/>
                    </a:lnTo>
                    <a:lnTo>
                      <a:pt x="260545" y="310772"/>
                    </a:lnTo>
                    <a:lnTo>
                      <a:pt x="248734" y="322583"/>
                    </a:lnTo>
                    <a:lnTo>
                      <a:pt x="249496" y="323535"/>
                    </a:lnTo>
                    <a:lnTo>
                      <a:pt x="251211" y="325631"/>
                    </a:lnTo>
                    <a:lnTo>
                      <a:pt x="253306" y="328107"/>
                    </a:lnTo>
                    <a:lnTo>
                      <a:pt x="253782" y="328774"/>
                    </a:lnTo>
                    <a:cubicBezTo>
                      <a:pt x="294825" y="374256"/>
                      <a:pt x="345041" y="410518"/>
                      <a:pt x="401134" y="435168"/>
                    </a:cubicBezTo>
                    <a:moveTo>
                      <a:pt x="460284" y="239525"/>
                    </a:moveTo>
                    <a:cubicBezTo>
                      <a:pt x="460284" y="234953"/>
                      <a:pt x="456570" y="231238"/>
                      <a:pt x="451997" y="231238"/>
                    </a:cubicBezTo>
                    <a:lnTo>
                      <a:pt x="340078" y="231238"/>
                    </a:lnTo>
                    <a:lnTo>
                      <a:pt x="323410" y="247907"/>
                    </a:lnTo>
                    <a:lnTo>
                      <a:pt x="451997" y="247907"/>
                    </a:lnTo>
                    <a:cubicBezTo>
                      <a:pt x="456570" y="247907"/>
                      <a:pt x="460284" y="244202"/>
                      <a:pt x="460284" y="239620"/>
                    </a:cubicBezTo>
                    <a:cubicBezTo>
                      <a:pt x="460284" y="239591"/>
                      <a:pt x="460284" y="239553"/>
                      <a:pt x="460284" y="239525"/>
                    </a:cubicBezTo>
                    <a:moveTo>
                      <a:pt x="460284" y="175326"/>
                    </a:moveTo>
                    <a:cubicBezTo>
                      <a:pt x="460332" y="170754"/>
                      <a:pt x="456664" y="167001"/>
                      <a:pt x="452093" y="166944"/>
                    </a:cubicBezTo>
                    <a:cubicBezTo>
                      <a:pt x="452064" y="166944"/>
                      <a:pt x="452026" y="166944"/>
                      <a:pt x="451997" y="166944"/>
                    </a:cubicBezTo>
                    <a:lnTo>
                      <a:pt x="404372" y="166944"/>
                    </a:lnTo>
                    <a:lnTo>
                      <a:pt x="387608" y="183613"/>
                    </a:lnTo>
                    <a:lnTo>
                      <a:pt x="451997" y="183613"/>
                    </a:lnTo>
                    <a:cubicBezTo>
                      <a:pt x="456570" y="183613"/>
                      <a:pt x="460284" y="179898"/>
                      <a:pt x="460284" y="175326"/>
                    </a:cubicBezTo>
                    <a:moveTo>
                      <a:pt x="460284" y="258480"/>
                    </a:moveTo>
                    <a:cubicBezTo>
                      <a:pt x="460332" y="253907"/>
                      <a:pt x="456664" y="250155"/>
                      <a:pt x="452093" y="250097"/>
                    </a:cubicBezTo>
                    <a:cubicBezTo>
                      <a:pt x="452064" y="250097"/>
                      <a:pt x="452026" y="250097"/>
                      <a:pt x="451997" y="250097"/>
                    </a:cubicBezTo>
                    <a:lnTo>
                      <a:pt x="321219" y="250097"/>
                    </a:lnTo>
                    <a:lnTo>
                      <a:pt x="304455" y="266862"/>
                    </a:lnTo>
                    <a:lnTo>
                      <a:pt x="451997" y="266862"/>
                    </a:lnTo>
                    <a:cubicBezTo>
                      <a:pt x="456588" y="266814"/>
                      <a:pt x="460284" y="263071"/>
                      <a:pt x="460284" y="258480"/>
                    </a:cubicBezTo>
                    <a:moveTo>
                      <a:pt x="265117" y="365636"/>
                    </a:moveTo>
                    <a:cubicBezTo>
                      <a:pt x="257497" y="358206"/>
                      <a:pt x="250162" y="350586"/>
                      <a:pt x="243305" y="342776"/>
                    </a:cubicBezTo>
                    <a:cubicBezTo>
                      <a:pt x="241066" y="340652"/>
                      <a:pt x="237542" y="340652"/>
                      <a:pt x="235303" y="342776"/>
                    </a:cubicBezTo>
                    <a:cubicBezTo>
                      <a:pt x="234160" y="343766"/>
                      <a:pt x="233475" y="345176"/>
                      <a:pt x="233398" y="346681"/>
                    </a:cubicBezTo>
                    <a:cubicBezTo>
                      <a:pt x="233294" y="348186"/>
                      <a:pt x="233808" y="349662"/>
                      <a:pt x="234827" y="350777"/>
                    </a:cubicBezTo>
                    <a:cubicBezTo>
                      <a:pt x="241876" y="358682"/>
                      <a:pt x="249401" y="366683"/>
                      <a:pt x="257211" y="374304"/>
                    </a:cubicBezTo>
                    <a:cubicBezTo>
                      <a:pt x="258316" y="375285"/>
                      <a:pt x="259735" y="375828"/>
                      <a:pt x="261212" y="375828"/>
                    </a:cubicBezTo>
                    <a:cubicBezTo>
                      <a:pt x="262726" y="375847"/>
                      <a:pt x="264184" y="375227"/>
                      <a:pt x="265212" y="374113"/>
                    </a:cubicBezTo>
                    <a:cubicBezTo>
                      <a:pt x="267422" y="371932"/>
                      <a:pt x="267441" y="368379"/>
                      <a:pt x="265269" y="366169"/>
                    </a:cubicBezTo>
                    <a:cubicBezTo>
                      <a:pt x="265250" y="366150"/>
                      <a:pt x="265231" y="366131"/>
                      <a:pt x="265212" y="366112"/>
                    </a:cubicBezTo>
                    <a:moveTo>
                      <a:pt x="280738" y="387924"/>
                    </a:moveTo>
                    <a:cubicBezTo>
                      <a:pt x="279795" y="389115"/>
                      <a:pt x="279319" y="390601"/>
                      <a:pt x="279404" y="392115"/>
                    </a:cubicBezTo>
                    <a:cubicBezTo>
                      <a:pt x="279557" y="393592"/>
                      <a:pt x="280271" y="394954"/>
                      <a:pt x="281405" y="395925"/>
                    </a:cubicBezTo>
                    <a:cubicBezTo>
                      <a:pt x="289787" y="402974"/>
                      <a:pt x="298454" y="409641"/>
                      <a:pt x="307122" y="415832"/>
                    </a:cubicBezTo>
                    <a:cubicBezTo>
                      <a:pt x="308075" y="416499"/>
                      <a:pt x="309198" y="416871"/>
                      <a:pt x="310360" y="416880"/>
                    </a:cubicBezTo>
                    <a:cubicBezTo>
                      <a:pt x="312218" y="416918"/>
                      <a:pt x="313971" y="416023"/>
                      <a:pt x="315028" y="414499"/>
                    </a:cubicBezTo>
                    <a:cubicBezTo>
                      <a:pt x="316847" y="411984"/>
                      <a:pt x="316285" y="408470"/>
                      <a:pt x="313780" y="406650"/>
                    </a:cubicBezTo>
                    <a:cubicBezTo>
                      <a:pt x="313752" y="406631"/>
                      <a:pt x="313723" y="406612"/>
                      <a:pt x="313695" y="406593"/>
                    </a:cubicBezTo>
                    <a:cubicBezTo>
                      <a:pt x="305217" y="400497"/>
                      <a:pt x="296835" y="394020"/>
                      <a:pt x="288739" y="387543"/>
                    </a:cubicBezTo>
                    <a:cubicBezTo>
                      <a:pt x="286319" y="385591"/>
                      <a:pt x="282795" y="385886"/>
                      <a:pt x="280738" y="388210"/>
                    </a:cubicBezTo>
                    <a:moveTo>
                      <a:pt x="334078" y="434121"/>
                    </a:moveTo>
                    <a:cubicBezTo>
                      <a:pt x="338935" y="437073"/>
                      <a:pt x="343603" y="439836"/>
                      <a:pt x="347984" y="442407"/>
                    </a:cubicBezTo>
                    <a:cubicBezTo>
                      <a:pt x="348851" y="442903"/>
                      <a:pt x="349842" y="443169"/>
                      <a:pt x="350842" y="443169"/>
                    </a:cubicBezTo>
                    <a:cubicBezTo>
                      <a:pt x="352871" y="443198"/>
                      <a:pt x="354737" y="442093"/>
                      <a:pt x="355700" y="440312"/>
                    </a:cubicBezTo>
                    <a:cubicBezTo>
                      <a:pt x="356452" y="439016"/>
                      <a:pt x="356662" y="437473"/>
                      <a:pt x="356271" y="436026"/>
                    </a:cubicBezTo>
                    <a:cubicBezTo>
                      <a:pt x="355900" y="434559"/>
                      <a:pt x="354928" y="433320"/>
                      <a:pt x="353604" y="432597"/>
                    </a:cubicBezTo>
                    <a:lnTo>
                      <a:pt x="340078" y="424500"/>
                    </a:lnTo>
                    <a:cubicBezTo>
                      <a:pt x="337736" y="422386"/>
                      <a:pt x="334125" y="422557"/>
                      <a:pt x="332011" y="424900"/>
                    </a:cubicBezTo>
                    <a:cubicBezTo>
                      <a:pt x="329887" y="427234"/>
                      <a:pt x="330068" y="430853"/>
                      <a:pt x="332402" y="432968"/>
                    </a:cubicBezTo>
                    <a:cubicBezTo>
                      <a:pt x="332897" y="433416"/>
                      <a:pt x="333468" y="433778"/>
                      <a:pt x="334078" y="434025"/>
                    </a:cubicBezTo>
                    <a:moveTo>
                      <a:pt x="217016" y="353920"/>
                    </a:moveTo>
                    <a:lnTo>
                      <a:pt x="205490" y="365636"/>
                    </a:lnTo>
                    <a:lnTo>
                      <a:pt x="206348" y="366588"/>
                    </a:lnTo>
                    <a:cubicBezTo>
                      <a:pt x="239418" y="404565"/>
                      <a:pt x="278404" y="436949"/>
                      <a:pt x="321791" y="462505"/>
                    </a:cubicBezTo>
                    <a:cubicBezTo>
                      <a:pt x="323057" y="463257"/>
                      <a:pt x="324505" y="463648"/>
                      <a:pt x="325982" y="463648"/>
                    </a:cubicBezTo>
                    <a:cubicBezTo>
                      <a:pt x="330611" y="463648"/>
                      <a:pt x="334364" y="459895"/>
                      <a:pt x="334364" y="455266"/>
                    </a:cubicBezTo>
                    <a:cubicBezTo>
                      <a:pt x="334364" y="452351"/>
                      <a:pt x="332849" y="449646"/>
                      <a:pt x="330363" y="448122"/>
                    </a:cubicBezTo>
                    <a:cubicBezTo>
                      <a:pt x="288368" y="423300"/>
                      <a:pt x="250639" y="391877"/>
                      <a:pt x="218635" y="355063"/>
                    </a:cubicBezTo>
                    <a:close/>
                    <a:moveTo>
                      <a:pt x="113384" y="18830"/>
                    </a:moveTo>
                    <a:cubicBezTo>
                      <a:pt x="114060" y="14249"/>
                      <a:pt x="110898" y="9991"/>
                      <a:pt x="106316" y="9315"/>
                    </a:cubicBezTo>
                    <a:cubicBezTo>
                      <a:pt x="106287" y="9315"/>
                      <a:pt x="106268" y="9305"/>
                      <a:pt x="106240" y="9305"/>
                    </a:cubicBezTo>
                    <a:cubicBezTo>
                      <a:pt x="101668" y="8620"/>
                      <a:pt x="97401" y="11782"/>
                      <a:pt x="96715" y="16354"/>
                    </a:cubicBezTo>
                    <a:cubicBezTo>
                      <a:pt x="91676" y="66703"/>
                      <a:pt x="94896" y="117538"/>
                      <a:pt x="106240" y="166849"/>
                    </a:cubicBezTo>
                    <a:lnTo>
                      <a:pt x="13086" y="166849"/>
                    </a:lnTo>
                    <a:cubicBezTo>
                      <a:pt x="8485" y="166354"/>
                      <a:pt x="4351" y="169688"/>
                      <a:pt x="3855" y="174288"/>
                    </a:cubicBezTo>
                    <a:cubicBezTo>
                      <a:pt x="3370" y="178898"/>
                      <a:pt x="6694" y="183023"/>
                      <a:pt x="11304" y="183518"/>
                    </a:cubicBezTo>
                    <a:cubicBezTo>
                      <a:pt x="11895" y="183584"/>
                      <a:pt x="12495" y="183584"/>
                      <a:pt x="13086" y="183518"/>
                    </a:cubicBezTo>
                    <a:lnTo>
                      <a:pt x="110240" y="183518"/>
                    </a:lnTo>
                    <a:cubicBezTo>
                      <a:pt x="111574" y="188852"/>
                      <a:pt x="112907" y="193805"/>
                      <a:pt x="114336" y="198663"/>
                    </a:cubicBezTo>
                    <a:cubicBezTo>
                      <a:pt x="117575" y="209426"/>
                      <a:pt x="121194" y="220380"/>
                      <a:pt x="125194" y="231143"/>
                    </a:cubicBezTo>
                    <a:lnTo>
                      <a:pt x="13562" y="231143"/>
                    </a:lnTo>
                    <a:cubicBezTo>
                      <a:pt x="8961" y="230648"/>
                      <a:pt x="4827" y="233981"/>
                      <a:pt x="4332" y="238582"/>
                    </a:cubicBezTo>
                    <a:cubicBezTo>
                      <a:pt x="3846" y="243192"/>
                      <a:pt x="7170" y="247316"/>
                      <a:pt x="11780" y="247812"/>
                    </a:cubicBezTo>
                    <a:cubicBezTo>
                      <a:pt x="12371" y="247878"/>
                      <a:pt x="12971" y="247878"/>
                      <a:pt x="13562" y="247812"/>
                    </a:cubicBezTo>
                    <a:lnTo>
                      <a:pt x="132338" y="247812"/>
                    </a:lnTo>
                    <a:lnTo>
                      <a:pt x="133291" y="250002"/>
                    </a:lnTo>
                    <a:lnTo>
                      <a:pt x="13562" y="250002"/>
                    </a:lnTo>
                    <a:cubicBezTo>
                      <a:pt x="8932" y="250002"/>
                      <a:pt x="5180" y="253755"/>
                      <a:pt x="5180" y="258384"/>
                    </a:cubicBezTo>
                    <a:cubicBezTo>
                      <a:pt x="5180" y="263014"/>
                      <a:pt x="8932" y="266766"/>
                      <a:pt x="13562" y="266766"/>
                    </a:cubicBezTo>
                    <a:lnTo>
                      <a:pt x="118813" y="266766"/>
                    </a:lnTo>
                    <a:lnTo>
                      <a:pt x="146721" y="238858"/>
                    </a:lnTo>
                    <a:lnTo>
                      <a:pt x="146721" y="237810"/>
                    </a:lnTo>
                    <a:cubicBezTo>
                      <a:pt x="146569" y="236886"/>
                      <a:pt x="146207" y="236010"/>
                      <a:pt x="145673" y="235239"/>
                    </a:cubicBezTo>
                    <a:cubicBezTo>
                      <a:pt x="140053" y="221332"/>
                      <a:pt x="135196" y="207426"/>
                      <a:pt x="131195" y="193900"/>
                    </a:cubicBezTo>
                    <a:cubicBezTo>
                      <a:pt x="114317" y="137150"/>
                      <a:pt x="108526" y="77676"/>
                      <a:pt x="114146" y="18735"/>
                    </a:cubicBezTo>
                    <a:moveTo>
                      <a:pt x="5560" y="322678"/>
                    </a:moveTo>
                    <a:cubicBezTo>
                      <a:pt x="5560" y="327307"/>
                      <a:pt x="9313" y="331060"/>
                      <a:pt x="13943" y="331060"/>
                    </a:cubicBezTo>
                    <a:lnTo>
                      <a:pt x="55091" y="331060"/>
                    </a:lnTo>
                    <a:lnTo>
                      <a:pt x="71759" y="314296"/>
                    </a:lnTo>
                    <a:lnTo>
                      <a:pt x="14038" y="314296"/>
                    </a:lnTo>
                    <a:cubicBezTo>
                      <a:pt x="9466" y="314239"/>
                      <a:pt x="5713" y="317906"/>
                      <a:pt x="5656" y="322488"/>
                    </a:cubicBezTo>
                    <a:cubicBezTo>
                      <a:pt x="5656" y="322554"/>
                      <a:pt x="5656" y="322611"/>
                      <a:pt x="5656" y="322678"/>
                    </a:cubicBezTo>
                    <a:moveTo>
                      <a:pt x="139006" y="38547"/>
                    </a:moveTo>
                    <a:cubicBezTo>
                      <a:pt x="139006" y="30641"/>
                      <a:pt x="139958" y="25689"/>
                      <a:pt x="140053" y="24736"/>
                    </a:cubicBezTo>
                    <a:cubicBezTo>
                      <a:pt x="140273" y="23241"/>
                      <a:pt x="139853" y="21726"/>
                      <a:pt x="138910" y="20545"/>
                    </a:cubicBezTo>
                    <a:cubicBezTo>
                      <a:pt x="137987" y="19326"/>
                      <a:pt x="136615" y="18535"/>
                      <a:pt x="135101" y="18354"/>
                    </a:cubicBezTo>
                    <a:cubicBezTo>
                      <a:pt x="131977" y="18021"/>
                      <a:pt x="129166" y="20278"/>
                      <a:pt x="128814" y="23403"/>
                    </a:cubicBezTo>
                    <a:cubicBezTo>
                      <a:pt x="128814" y="25212"/>
                      <a:pt x="128052" y="30165"/>
                      <a:pt x="127671" y="37976"/>
                    </a:cubicBezTo>
                    <a:cubicBezTo>
                      <a:pt x="127557" y="39509"/>
                      <a:pt x="128071" y="41024"/>
                      <a:pt x="129100" y="42167"/>
                    </a:cubicBezTo>
                    <a:cubicBezTo>
                      <a:pt x="130119" y="43196"/>
                      <a:pt x="131471" y="43834"/>
                      <a:pt x="132910" y="43977"/>
                    </a:cubicBezTo>
                    <a:lnTo>
                      <a:pt x="132910" y="43977"/>
                    </a:lnTo>
                    <a:cubicBezTo>
                      <a:pt x="135958" y="43977"/>
                      <a:pt x="138473" y="41595"/>
                      <a:pt x="138625" y="38547"/>
                    </a:cubicBezTo>
                    <a:moveTo>
                      <a:pt x="139863" y="95030"/>
                    </a:moveTo>
                    <a:cubicBezTo>
                      <a:pt x="139006" y="85505"/>
                      <a:pt x="138530" y="75980"/>
                      <a:pt x="138339" y="66455"/>
                    </a:cubicBezTo>
                    <a:cubicBezTo>
                      <a:pt x="138234" y="63322"/>
                      <a:pt x="135662" y="60836"/>
                      <a:pt x="132529" y="60836"/>
                    </a:cubicBezTo>
                    <a:lnTo>
                      <a:pt x="132529" y="60836"/>
                    </a:lnTo>
                    <a:cubicBezTo>
                      <a:pt x="129414" y="60988"/>
                      <a:pt x="126957" y="63531"/>
                      <a:pt x="126909" y="66646"/>
                    </a:cubicBezTo>
                    <a:cubicBezTo>
                      <a:pt x="126909" y="76171"/>
                      <a:pt x="127766" y="85696"/>
                      <a:pt x="128529" y="95221"/>
                    </a:cubicBezTo>
                    <a:cubicBezTo>
                      <a:pt x="128824" y="98164"/>
                      <a:pt x="131281" y="100422"/>
                      <a:pt x="134243" y="100460"/>
                    </a:cubicBezTo>
                    <a:lnTo>
                      <a:pt x="134719" y="100460"/>
                    </a:lnTo>
                    <a:cubicBezTo>
                      <a:pt x="137844" y="100155"/>
                      <a:pt x="140139" y="97393"/>
                      <a:pt x="139863" y="94269"/>
                    </a:cubicBezTo>
                    <a:moveTo>
                      <a:pt x="147388" y="154466"/>
                    </a:moveTo>
                    <a:cubicBezTo>
                      <a:pt x="148255" y="153219"/>
                      <a:pt x="148531" y="151647"/>
                      <a:pt x="148150" y="150180"/>
                    </a:cubicBezTo>
                    <a:cubicBezTo>
                      <a:pt x="146245" y="140655"/>
                      <a:pt x="144626" y="131797"/>
                      <a:pt x="143197" y="122367"/>
                    </a:cubicBezTo>
                    <a:cubicBezTo>
                      <a:pt x="142397" y="119319"/>
                      <a:pt x="139273" y="117490"/>
                      <a:pt x="136215" y="118291"/>
                    </a:cubicBezTo>
                    <a:cubicBezTo>
                      <a:pt x="133643" y="118967"/>
                      <a:pt x="131881" y="121329"/>
                      <a:pt x="131957" y="123987"/>
                    </a:cubicBezTo>
                    <a:cubicBezTo>
                      <a:pt x="133386" y="133512"/>
                      <a:pt x="135101" y="143037"/>
                      <a:pt x="137101" y="152562"/>
                    </a:cubicBezTo>
                    <a:cubicBezTo>
                      <a:pt x="137672" y="155162"/>
                      <a:pt x="139968" y="157010"/>
                      <a:pt x="142625" y="157038"/>
                    </a:cubicBezTo>
                    <a:lnTo>
                      <a:pt x="143864" y="157038"/>
                    </a:lnTo>
                    <a:cubicBezTo>
                      <a:pt x="145311" y="156686"/>
                      <a:pt x="146569" y="155800"/>
                      <a:pt x="147388" y="154562"/>
                    </a:cubicBezTo>
                    <a:moveTo>
                      <a:pt x="158913" y="191328"/>
                    </a:moveTo>
                    <a:cubicBezTo>
                      <a:pt x="157484" y="186756"/>
                      <a:pt x="156151" y="182280"/>
                      <a:pt x="154912" y="177803"/>
                    </a:cubicBezTo>
                    <a:cubicBezTo>
                      <a:pt x="154036" y="174831"/>
                      <a:pt x="150969" y="173069"/>
                      <a:pt x="147959" y="173802"/>
                    </a:cubicBezTo>
                    <a:cubicBezTo>
                      <a:pt x="144950" y="174640"/>
                      <a:pt x="143168" y="177736"/>
                      <a:pt x="143959" y="180756"/>
                    </a:cubicBezTo>
                    <a:cubicBezTo>
                      <a:pt x="145197" y="185328"/>
                      <a:pt x="146626" y="190281"/>
                      <a:pt x="148055" y="194662"/>
                    </a:cubicBezTo>
                    <a:cubicBezTo>
                      <a:pt x="149483" y="199044"/>
                      <a:pt x="151388" y="205044"/>
                      <a:pt x="153198" y="210093"/>
                    </a:cubicBezTo>
                    <a:cubicBezTo>
                      <a:pt x="153998" y="212359"/>
                      <a:pt x="156132" y="213883"/>
                      <a:pt x="158532" y="213903"/>
                    </a:cubicBezTo>
                    <a:cubicBezTo>
                      <a:pt x="160752" y="213969"/>
                      <a:pt x="162781" y="212693"/>
                      <a:pt x="163676" y="210664"/>
                    </a:cubicBezTo>
                    <a:cubicBezTo>
                      <a:pt x="164295" y="209302"/>
                      <a:pt x="164295" y="207740"/>
                      <a:pt x="163676" y="206378"/>
                    </a:cubicBezTo>
                    <a:cubicBezTo>
                      <a:pt x="161961" y="201425"/>
                      <a:pt x="160246" y="196377"/>
                      <a:pt x="158723" y="191328"/>
                    </a:cubicBezTo>
                    <a:moveTo>
                      <a:pt x="201776" y="182851"/>
                    </a:moveTo>
                    <a:lnTo>
                      <a:pt x="218539" y="166182"/>
                    </a:lnTo>
                    <a:lnTo>
                      <a:pt x="186726" y="166182"/>
                    </a:lnTo>
                    <a:cubicBezTo>
                      <a:pt x="174515" y="120643"/>
                      <a:pt x="170267" y="73342"/>
                      <a:pt x="174153" y="26355"/>
                    </a:cubicBezTo>
                    <a:cubicBezTo>
                      <a:pt x="174915" y="21897"/>
                      <a:pt x="171924" y="17659"/>
                      <a:pt x="167466" y="16897"/>
                    </a:cubicBezTo>
                    <a:cubicBezTo>
                      <a:pt x="167314" y="16868"/>
                      <a:pt x="167162" y="16849"/>
                      <a:pt x="167009" y="16830"/>
                    </a:cubicBezTo>
                    <a:cubicBezTo>
                      <a:pt x="162380" y="16211"/>
                      <a:pt x="158123" y="19450"/>
                      <a:pt x="157484" y="24069"/>
                    </a:cubicBezTo>
                    <a:cubicBezTo>
                      <a:pt x="153008" y="75571"/>
                      <a:pt x="158037" y="127454"/>
                      <a:pt x="172343" y="177136"/>
                    </a:cubicBezTo>
                    <a:lnTo>
                      <a:pt x="172343" y="177136"/>
                    </a:lnTo>
                    <a:lnTo>
                      <a:pt x="173010" y="179517"/>
                    </a:lnTo>
                    <a:lnTo>
                      <a:pt x="173867" y="182565"/>
                    </a:lnTo>
                    <a:cubicBezTo>
                      <a:pt x="175582" y="188185"/>
                      <a:pt x="177487" y="194186"/>
                      <a:pt x="179963" y="201139"/>
                    </a:cubicBezTo>
                    <a:lnTo>
                      <a:pt x="180725" y="203235"/>
                    </a:lnTo>
                    <a:lnTo>
                      <a:pt x="193965" y="189899"/>
                    </a:lnTo>
                    <a:lnTo>
                      <a:pt x="193965" y="189138"/>
                    </a:lnTo>
                    <a:cubicBezTo>
                      <a:pt x="193489" y="187899"/>
                      <a:pt x="193108" y="186756"/>
                      <a:pt x="192727" y="185518"/>
                    </a:cubicBezTo>
                    <a:cubicBezTo>
                      <a:pt x="192251" y="184470"/>
                      <a:pt x="191869" y="183394"/>
                      <a:pt x="191584" y="182280"/>
                    </a:cubicBezTo>
                    <a:close/>
                    <a:moveTo>
                      <a:pt x="431804" y="13211"/>
                    </a:moveTo>
                    <a:cubicBezTo>
                      <a:pt x="434938" y="10096"/>
                      <a:pt x="434948" y="5029"/>
                      <a:pt x="431823" y="1895"/>
                    </a:cubicBezTo>
                    <a:cubicBezTo>
                      <a:pt x="431814" y="1886"/>
                      <a:pt x="431814" y="1886"/>
                      <a:pt x="431804" y="1876"/>
                    </a:cubicBezTo>
                    <a:cubicBezTo>
                      <a:pt x="428832" y="-991"/>
                      <a:pt x="424204" y="-1239"/>
                      <a:pt x="420946" y="1305"/>
                    </a:cubicBezTo>
                    <a:lnTo>
                      <a:pt x="420946" y="1305"/>
                    </a:lnTo>
                    <a:lnTo>
                      <a:pt x="398467" y="23783"/>
                    </a:lnTo>
                    <a:lnTo>
                      <a:pt x="392752" y="18069"/>
                    </a:lnTo>
                    <a:lnTo>
                      <a:pt x="381417" y="29498"/>
                    </a:lnTo>
                    <a:lnTo>
                      <a:pt x="387037" y="35214"/>
                    </a:lnTo>
                    <a:lnTo>
                      <a:pt x="372654" y="49501"/>
                    </a:lnTo>
                    <a:lnTo>
                      <a:pt x="367034" y="43881"/>
                    </a:lnTo>
                    <a:lnTo>
                      <a:pt x="355604" y="55311"/>
                    </a:lnTo>
                    <a:lnTo>
                      <a:pt x="361224" y="60931"/>
                    </a:lnTo>
                    <a:lnTo>
                      <a:pt x="346937" y="75314"/>
                    </a:lnTo>
                    <a:lnTo>
                      <a:pt x="341221" y="69694"/>
                    </a:lnTo>
                    <a:lnTo>
                      <a:pt x="329792" y="81029"/>
                    </a:lnTo>
                    <a:lnTo>
                      <a:pt x="335507" y="86744"/>
                    </a:lnTo>
                    <a:lnTo>
                      <a:pt x="321124" y="101127"/>
                    </a:lnTo>
                    <a:lnTo>
                      <a:pt x="315504" y="95412"/>
                    </a:lnTo>
                    <a:lnTo>
                      <a:pt x="304074" y="106841"/>
                    </a:lnTo>
                    <a:lnTo>
                      <a:pt x="309694" y="112556"/>
                    </a:lnTo>
                    <a:lnTo>
                      <a:pt x="295406" y="126939"/>
                    </a:lnTo>
                    <a:lnTo>
                      <a:pt x="289691" y="121224"/>
                    </a:lnTo>
                    <a:lnTo>
                      <a:pt x="278261" y="132654"/>
                    </a:lnTo>
                    <a:lnTo>
                      <a:pt x="283977" y="138369"/>
                    </a:lnTo>
                    <a:lnTo>
                      <a:pt x="269594" y="152657"/>
                    </a:lnTo>
                    <a:lnTo>
                      <a:pt x="263878" y="147037"/>
                    </a:lnTo>
                    <a:lnTo>
                      <a:pt x="252448" y="158467"/>
                    </a:lnTo>
                    <a:lnTo>
                      <a:pt x="258164" y="164087"/>
                    </a:lnTo>
                    <a:lnTo>
                      <a:pt x="243781" y="178470"/>
                    </a:lnTo>
                    <a:lnTo>
                      <a:pt x="238161" y="172850"/>
                    </a:lnTo>
                    <a:lnTo>
                      <a:pt x="226541" y="183708"/>
                    </a:lnTo>
                    <a:lnTo>
                      <a:pt x="232255" y="189423"/>
                    </a:lnTo>
                    <a:lnTo>
                      <a:pt x="218063" y="203711"/>
                    </a:lnTo>
                    <a:lnTo>
                      <a:pt x="212348" y="197996"/>
                    </a:lnTo>
                    <a:lnTo>
                      <a:pt x="200918" y="209426"/>
                    </a:lnTo>
                    <a:lnTo>
                      <a:pt x="206633" y="215141"/>
                    </a:lnTo>
                    <a:lnTo>
                      <a:pt x="192251" y="229428"/>
                    </a:lnTo>
                    <a:lnTo>
                      <a:pt x="186631" y="223808"/>
                    </a:lnTo>
                    <a:lnTo>
                      <a:pt x="175201" y="235239"/>
                    </a:lnTo>
                    <a:lnTo>
                      <a:pt x="180821" y="240858"/>
                    </a:lnTo>
                    <a:lnTo>
                      <a:pt x="166533" y="255241"/>
                    </a:lnTo>
                    <a:lnTo>
                      <a:pt x="160818" y="249621"/>
                    </a:lnTo>
                    <a:lnTo>
                      <a:pt x="149388" y="261051"/>
                    </a:lnTo>
                    <a:lnTo>
                      <a:pt x="155103" y="266671"/>
                    </a:lnTo>
                    <a:lnTo>
                      <a:pt x="140816" y="281149"/>
                    </a:lnTo>
                    <a:lnTo>
                      <a:pt x="135101" y="275434"/>
                    </a:lnTo>
                    <a:lnTo>
                      <a:pt x="123766" y="286864"/>
                    </a:lnTo>
                    <a:lnTo>
                      <a:pt x="129385" y="292579"/>
                    </a:lnTo>
                    <a:lnTo>
                      <a:pt x="115003" y="306962"/>
                    </a:lnTo>
                    <a:lnTo>
                      <a:pt x="109383" y="301247"/>
                    </a:lnTo>
                    <a:lnTo>
                      <a:pt x="97953" y="312677"/>
                    </a:lnTo>
                    <a:lnTo>
                      <a:pt x="103668" y="318392"/>
                    </a:lnTo>
                    <a:lnTo>
                      <a:pt x="89286" y="332679"/>
                    </a:lnTo>
                    <a:lnTo>
                      <a:pt x="83666" y="327536"/>
                    </a:lnTo>
                    <a:lnTo>
                      <a:pt x="72235" y="338966"/>
                    </a:lnTo>
                    <a:lnTo>
                      <a:pt x="77951" y="344586"/>
                    </a:lnTo>
                    <a:lnTo>
                      <a:pt x="63568" y="358968"/>
                    </a:lnTo>
                    <a:lnTo>
                      <a:pt x="57948" y="353348"/>
                    </a:lnTo>
                    <a:lnTo>
                      <a:pt x="46518" y="364683"/>
                    </a:lnTo>
                    <a:lnTo>
                      <a:pt x="52138" y="370398"/>
                    </a:lnTo>
                    <a:lnTo>
                      <a:pt x="37564" y="384686"/>
                    </a:lnTo>
                    <a:lnTo>
                      <a:pt x="31945" y="378971"/>
                    </a:lnTo>
                    <a:lnTo>
                      <a:pt x="20515" y="390401"/>
                    </a:lnTo>
                    <a:lnTo>
                      <a:pt x="26230" y="396116"/>
                    </a:lnTo>
                    <a:lnTo>
                      <a:pt x="1465" y="420786"/>
                    </a:lnTo>
                    <a:cubicBezTo>
                      <a:pt x="-1688" y="423948"/>
                      <a:pt x="-1688" y="429053"/>
                      <a:pt x="1465" y="432215"/>
                    </a:cubicBezTo>
                    <a:cubicBezTo>
                      <a:pt x="4627" y="435368"/>
                      <a:pt x="9732" y="435368"/>
                      <a:pt x="12895" y="432215"/>
                    </a:cubicBezTo>
                    <a:close/>
                    <a:moveTo>
                      <a:pt x="474191" y="43691"/>
                    </a:moveTo>
                    <a:cubicBezTo>
                      <a:pt x="471029" y="40919"/>
                      <a:pt x="466304" y="40919"/>
                      <a:pt x="463142" y="43691"/>
                    </a:cubicBezTo>
                    <a:lnTo>
                      <a:pt x="463142" y="43691"/>
                    </a:lnTo>
                    <a:lnTo>
                      <a:pt x="463142" y="43691"/>
                    </a:lnTo>
                    <a:lnTo>
                      <a:pt x="463142" y="43691"/>
                    </a:lnTo>
                    <a:lnTo>
                      <a:pt x="441234" y="65598"/>
                    </a:lnTo>
                    <a:lnTo>
                      <a:pt x="413802" y="38071"/>
                    </a:lnTo>
                    <a:lnTo>
                      <a:pt x="402372" y="49501"/>
                    </a:lnTo>
                    <a:lnTo>
                      <a:pt x="429804" y="77028"/>
                    </a:lnTo>
                    <a:lnTo>
                      <a:pt x="415517" y="91411"/>
                    </a:lnTo>
                    <a:lnTo>
                      <a:pt x="387989" y="63884"/>
                    </a:lnTo>
                    <a:lnTo>
                      <a:pt x="376559" y="75314"/>
                    </a:lnTo>
                    <a:lnTo>
                      <a:pt x="404087" y="102841"/>
                    </a:lnTo>
                    <a:lnTo>
                      <a:pt x="389704" y="117129"/>
                    </a:lnTo>
                    <a:lnTo>
                      <a:pt x="361986" y="89411"/>
                    </a:lnTo>
                    <a:lnTo>
                      <a:pt x="350556" y="100746"/>
                    </a:lnTo>
                    <a:lnTo>
                      <a:pt x="378083" y="128273"/>
                    </a:lnTo>
                    <a:lnTo>
                      <a:pt x="363701" y="142656"/>
                    </a:lnTo>
                    <a:lnTo>
                      <a:pt x="336269" y="115128"/>
                    </a:lnTo>
                    <a:lnTo>
                      <a:pt x="324839" y="126558"/>
                    </a:lnTo>
                    <a:lnTo>
                      <a:pt x="352271" y="154086"/>
                    </a:lnTo>
                    <a:lnTo>
                      <a:pt x="337983" y="168468"/>
                    </a:lnTo>
                    <a:lnTo>
                      <a:pt x="310456" y="140941"/>
                    </a:lnTo>
                    <a:lnTo>
                      <a:pt x="299026" y="152371"/>
                    </a:lnTo>
                    <a:lnTo>
                      <a:pt x="326553" y="179898"/>
                    </a:lnTo>
                    <a:lnTo>
                      <a:pt x="312266" y="194186"/>
                    </a:lnTo>
                    <a:lnTo>
                      <a:pt x="284738" y="166658"/>
                    </a:lnTo>
                    <a:lnTo>
                      <a:pt x="273403" y="178089"/>
                    </a:lnTo>
                    <a:lnTo>
                      <a:pt x="300835" y="205616"/>
                    </a:lnTo>
                    <a:lnTo>
                      <a:pt x="286453" y="219903"/>
                    </a:lnTo>
                    <a:lnTo>
                      <a:pt x="259021" y="192471"/>
                    </a:lnTo>
                    <a:lnTo>
                      <a:pt x="247591" y="203806"/>
                    </a:lnTo>
                    <a:lnTo>
                      <a:pt x="275118" y="231333"/>
                    </a:lnTo>
                    <a:lnTo>
                      <a:pt x="260736" y="245716"/>
                    </a:lnTo>
                    <a:lnTo>
                      <a:pt x="233208" y="218189"/>
                    </a:lnTo>
                    <a:lnTo>
                      <a:pt x="221778" y="229619"/>
                    </a:lnTo>
                    <a:lnTo>
                      <a:pt x="249305" y="257146"/>
                    </a:lnTo>
                    <a:lnTo>
                      <a:pt x="234923" y="271529"/>
                    </a:lnTo>
                    <a:lnTo>
                      <a:pt x="207491" y="244382"/>
                    </a:lnTo>
                    <a:lnTo>
                      <a:pt x="196060" y="255813"/>
                    </a:lnTo>
                    <a:lnTo>
                      <a:pt x="223493" y="283340"/>
                    </a:lnTo>
                    <a:lnTo>
                      <a:pt x="209205" y="297722"/>
                    </a:lnTo>
                    <a:lnTo>
                      <a:pt x="181583" y="270386"/>
                    </a:lnTo>
                    <a:lnTo>
                      <a:pt x="170153" y="281816"/>
                    </a:lnTo>
                    <a:lnTo>
                      <a:pt x="197680" y="309248"/>
                    </a:lnTo>
                    <a:lnTo>
                      <a:pt x="183297" y="323631"/>
                    </a:lnTo>
                    <a:lnTo>
                      <a:pt x="155770" y="296103"/>
                    </a:lnTo>
                    <a:lnTo>
                      <a:pt x="144340" y="307533"/>
                    </a:lnTo>
                    <a:lnTo>
                      <a:pt x="171867" y="335061"/>
                    </a:lnTo>
                    <a:lnTo>
                      <a:pt x="157484" y="349443"/>
                    </a:lnTo>
                    <a:lnTo>
                      <a:pt x="130052" y="321916"/>
                    </a:lnTo>
                    <a:lnTo>
                      <a:pt x="118622" y="333346"/>
                    </a:lnTo>
                    <a:lnTo>
                      <a:pt x="146150" y="360873"/>
                    </a:lnTo>
                    <a:lnTo>
                      <a:pt x="131767" y="375161"/>
                    </a:lnTo>
                    <a:lnTo>
                      <a:pt x="104239" y="347633"/>
                    </a:lnTo>
                    <a:lnTo>
                      <a:pt x="92810" y="359064"/>
                    </a:lnTo>
                    <a:lnTo>
                      <a:pt x="120337" y="386496"/>
                    </a:lnTo>
                    <a:lnTo>
                      <a:pt x="105954" y="400878"/>
                    </a:lnTo>
                    <a:lnTo>
                      <a:pt x="78522" y="373446"/>
                    </a:lnTo>
                    <a:lnTo>
                      <a:pt x="67092" y="384876"/>
                    </a:lnTo>
                    <a:lnTo>
                      <a:pt x="94524" y="412308"/>
                    </a:lnTo>
                    <a:lnTo>
                      <a:pt x="80237" y="426691"/>
                    </a:lnTo>
                    <a:lnTo>
                      <a:pt x="52709" y="399164"/>
                    </a:lnTo>
                    <a:lnTo>
                      <a:pt x="41279" y="410594"/>
                    </a:lnTo>
                    <a:lnTo>
                      <a:pt x="68807" y="438121"/>
                    </a:lnTo>
                    <a:lnTo>
                      <a:pt x="41565" y="465363"/>
                    </a:lnTo>
                    <a:lnTo>
                      <a:pt x="42327" y="465363"/>
                    </a:lnTo>
                    <a:cubicBezTo>
                      <a:pt x="40746" y="469487"/>
                      <a:pt x="42804" y="474116"/>
                      <a:pt x="46928" y="475697"/>
                    </a:cubicBezTo>
                    <a:cubicBezTo>
                      <a:pt x="49357" y="476631"/>
                      <a:pt x="52071" y="476326"/>
                      <a:pt x="54233" y="474888"/>
                    </a:cubicBezTo>
                    <a:lnTo>
                      <a:pt x="54233" y="474888"/>
                    </a:lnTo>
                    <a:lnTo>
                      <a:pt x="80141" y="449075"/>
                    </a:lnTo>
                    <a:lnTo>
                      <a:pt x="90429" y="459362"/>
                    </a:lnTo>
                    <a:lnTo>
                      <a:pt x="101858" y="447932"/>
                    </a:lnTo>
                    <a:lnTo>
                      <a:pt x="91476" y="437645"/>
                    </a:lnTo>
                    <a:lnTo>
                      <a:pt x="105859" y="423262"/>
                    </a:lnTo>
                    <a:lnTo>
                      <a:pt x="116146" y="433549"/>
                    </a:lnTo>
                    <a:lnTo>
                      <a:pt x="127576" y="422119"/>
                    </a:lnTo>
                    <a:lnTo>
                      <a:pt x="117289" y="411832"/>
                    </a:lnTo>
                    <a:lnTo>
                      <a:pt x="131671" y="397449"/>
                    </a:lnTo>
                    <a:lnTo>
                      <a:pt x="141959" y="407831"/>
                    </a:lnTo>
                    <a:lnTo>
                      <a:pt x="153389" y="396402"/>
                    </a:lnTo>
                    <a:lnTo>
                      <a:pt x="143101" y="386019"/>
                    </a:lnTo>
                    <a:lnTo>
                      <a:pt x="157389" y="371732"/>
                    </a:lnTo>
                    <a:lnTo>
                      <a:pt x="167771" y="382019"/>
                    </a:lnTo>
                    <a:lnTo>
                      <a:pt x="179106" y="370589"/>
                    </a:lnTo>
                    <a:lnTo>
                      <a:pt x="169391" y="360683"/>
                    </a:lnTo>
                    <a:lnTo>
                      <a:pt x="183773" y="346300"/>
                    </a:lnTo>
                    <a:lnTo>
                      <a:pt x="194061" y="356587"/>
                    </a:lnTo>
                    <a:lnTo>
                      <a:pt x="205490" y="345157"/>
                    </a:lnTo>
                    <a:lnTo>
                      <a:pt x="195204" y="334870"/>
                    </a:lnTo>
                    <a:lnTo>
                      <a:pt x="209586" y="320487"/>
                    </a:lnTo>
                    <a:lnTo>
                      <a:pt x="219873" y="330774"/>
                    </a:lnTo>
                    <a:lnTo>
                      <a:pt x="231303" y="319439"/>
                    </a:lnTo>
                    <a:lnTo>
                      <a:pt x="220921" y="309057"/>
                    </a:lnTo>
                    <a:lnTo>
                      <a:pt x="235303" y="294770"/>
                    </a:lnTo>
                    <a:lnTo>
                      <a:pt x="245686" y="305057"/>
                    </a:lnTo>
                    <a:lnTo>
                      <a:pt x="257021" y="293627"/>
                    </a:lnTo>
                    <a:lnTo>
                      <a:pt x="246734" y="283340"/>
                    </a:lnTo>
                    <a:lnTo>
                      <a:pt x="261116" y="268957"/>
                    </a:lnTo>
                    <a:lnTo>
                      <a:pt x="271404" y="279244"/>
                    </a:lnTo>
                    <a:lnTo>
                      <a:pt x="282833" y="267814"/>
                    </a:lnTo>
                    <a:lnTo>
                      <a:pt x="272547" y="257527"/>
                    </a:lnTo>
                    <a:lnTo>
                      <a:pt x="286834" y="243144"/>
                    </a:lnTo>
                    <a:lnTo>
                      <a:pt x="297216" y="253431"/>
                    </a:lnTo>
                    <a:lnTo>
                      <a:pt x="308646" y="242097"/>
                    </a:lnTo>
                    <a:lnTo>
                      <a:pt x="298264" y="231714"/>
                    </a:lnTo>
                    <a:lnTo>
                      <a:pt x="312646" y="217331"/>
                    </a:lnTo>
                    <a:lnTo>
                      <a:pt x="322934" y="227714"/>
                    </a:lnTo>
                    <a:lnTo>
                      <a:pt x="334364" y="216284"/>
                    </a:lnTo>
                    <a:lnTo>
                      <a:pt x="324076" y="205997"/>
                    </a:lnTo>
                    <a:lnTo>
                      <a:pt x="338459" y="191614"/>
                    </a:lnTo>
                    <a:lnTo>
                      <a:pt x="348747" y="201901"/>
                    </a:lnTo>
                    <a:lnTo>
                      <a:pt x="360177" y="190471"/>
                    </a:lnTo>
                    <a:lnTo>
                      <a:pt x="349794" y="180184"/>
                    </a:lnTo>
                    <a:lnTo>
                      <a:pt x="363701" y="165611"/>
                    </a:lnTo>
                    <a:lnTo>
                      <a:pt x="373987" y="175898"/>
                    </a:lnTo>
                    <a:lnTo>
                      <a:pt x="385418" y="164468"/>
                    </a:lnTo>
                    <a:lnTo>
                      <a:pt x="375130" y="154181"/>
                    </a:lnTo>
                    <a:lnTo>
                      <a:pt x="389513" y="139798"/>
                    </a:lnTo>
                    <a:lnTo>
                      <a:pt x="399800" y="150180"/>
                    </a:lnTo>
                    <a:lnTo>
                      <a:pt x="411230" y="138750"/>
                    </a:lnTo>
                    <a:lnTo>
                      <a:pt x="400943" y="128368"/>
                    </a:lnTo>
                    <a:lnTo>
                      <a:pt x="415326" y="113985"/>
                    </a:lnTo>
                    <a:lnTo>
                      <a:pt x="425613" y="124368"/>
                    </a:lnTo>
                    <a:lnTo>
                      <a:pt x="436948" y="112938"/>
                    </a:lnTo>
                    <a:lnTo>
                      <a:pt x="426566" y="102841"/>
                    </a:lnTo>
                    <a:lnTo>
                      <a:pt x="440948" y="88458"/>
                    </a:lnTo>
                    <a:lnTo>
                      <a:pt x="451330" y="98936"/>
                    </a:lnTo>
                    <a:lnTo>
                      <a:pt x="462760" y="87506"/>
                    </a:lnTo>
                    <a:lnTo>
                      <a:pt x="452473" y="77219"/>
                    </a:lnTo>
                    <a:lnTo>
                      <a:pt x="473810" y="55883"/>
                    </a:lnTo>
                    <a:lnTo>
                      <a:pt x="473810" y="55883"/>
                    </a:lnTo>
                    <a:lnTo>
                      <a:pt x="473810" y="55883"/>
                    </a:lnTo>
                    <a:cubicBezTo>
                      <a:pt x="476963" y="52721"/>
                      <a:pt x="476963" y="47615"/>
                      <a:pt x="473810" y="44453"/>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pic>
        <p:nvPicPr>
          <p:cNvPr id="29" name="Graphic 23">
            <a:extLst>
              <a:ext uri="{FF2B5EF4-FFF2-40B4-BE49-F238E27FC236}">
                <a16:creationId xmlns:a16="http://schemas.microsoft.com/office/drawing/2014/main" id="{0AF1A99E-DC4E-4DF0-872F-B06F0B94887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bwMode="gray">
          <a:xfrm>
            <a:off x="9196725" y="6228015"/>
            <a:ext cx="2514494" cy="332657"/>
          </a:xfrm>
          <a:prstGeom prst="rect">
            <a:avLst/>
          </a:prstGeom>
        </p:spPr>
      </p:pic>
    </p:spTree>
    <p:extLst>
      <p:ext uri="{BB962C8B-B14F-4D97-AF65-F5344CB8AC3E}">
        <p14:creationId xmlns:p14="http://schemas.microsoft.com/office/powerpoint/2010/main" val="1486108112"/>
      </p:ext>
    </p:extLst>
  </p:cSld>
  <p:clrMapOvr>
    <a:masterClrMapping/>
  </p:clrMapOvr>
  <p:transition spd="slow">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2637433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Zwei Inhalte">
    <p:spTree>
      <p:nvGrpSpPr>
        <p:cNvPr id="1" name=""/>
        <p:cNvGrpSpPr/>
        <p:nvPr/>
      </p:nvGrpSpPr>
      <p:grpSpPr>
        <a:xfrm>
          <a:off x="0" y="0"/>
          <a:ext cx="0" cy="0"/>
          <a:chOff x="0" y="0"/>
          <a:chExt cx="0" cy="0"/>
        </a:xfrm>
      </p:grpSpPr>
      <p:sp>
        <p:nvSpPr>
          <p:cNvPr id="7" name="Inhaltsplatzhalter 2">
            <a:extLst>
              <a:ext uri="{FF2B5EF4-FFF2-40B4-BE49-F238E27FC236}">
                <a16:creationId xmlns:a16="http://schemas.microsoft.com/office/drawing/2014/main" id="{F4D0D104-3EC4-420C-8BFF-24D12885BD61}"/>
              </a:ext>
            </a:extLst>
          </p:cNvPr>
          <p:cNvSpPr>
            <a:spLocks noGrp="1"/>
          </p:cNvSpPr>
          <p:nvPr>
            <p:ph sz="half" idx="1"/>
          </p:nvPr>
        </p:nvSpPr>
        <p:spPr>
          <a:xfrm>
            <a:off x="297471" y="1013544"/>
            <a:ext cx="5760000" cy="5205600"/>
          </a:xfrm>
          <a:prstGeom prst="rect">
            <a:avLst/>
          </a:prstGeom>
        </p:spPr>
        <p:txBody>
          <a:bodyPr/>
          <a:lstStyle>
            <a:lvl1pPr marL="228594" indent="-228594">
              <a:buFont typeface="Wingdings" panose="05000000000000000000" pitchFamily="2" charset="2"/>
              <a:buChar char="§"/>
              <a:defRPr/>
            </a:lvl1pPr>
            <a:lvl2pPr marL="685783" indent="-228594">
              <a:buFont typeface="Wingdings" panose="05000000000000000000" pitchFamily="2" charset="2"/>
              <a:buChar char="§"/>
              <a:defRPr/>
            </a:lvl2pPr>
            <a:lvl3pPr marL="1142971" indent="-228594">
              <a:buFont typeface="Wingdings" panose="05000000000000000000" pitchFamily="2" charset="2"/>
              <a:buChar char="§"/>
              <a:defRPr/>
            </a:lvl3pPr>
            <a:lvl4pPr marL="1600160" indent="-228594">
              <a:buFont typeface="Wingdings" panose="05000000000000000000" pitchFamily="2" charset="2"/>
              <a:buChar char="§"/>
              <a:defRPr/>
            </a:lvl4pPr>
            <a:lvl5pPr marL="2057349" indent="-228594">
              <a:buFont typeface="Wingdings" panose="05000000000000000000" pitchFamily="2"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8" name="Inhaltsplatzhalter 3">
            <a:extLst>
              <a:ext uri="{FF2B5EF4-FFF2-40B4-BE49-F238E27FC236}">
                <a16:creationId xmlns:a16="http://schemas.microsoft.com/office/drawing/2014/main" id="{0AE29697-2262-41A2-8996-C7131811F72F}"/>
              </a:ext>
            </a:extLst>
          </p:cNvPr>
          <p:cNvSpPr>
            <a:spLocks noGrp="1"/>
          </p:cNvSpPr>
          <p:nvPr>
            <p:ph sz="half" idx="2"/>
          </p:nvPr>
        </p:nvSpPr>
        <p:spPr>
          <a:xfrm>
            <a:off x="6134529" y="1013544"/>
            <a:ext cx="5760000" cy="5205600"/>
          </a:xfrm>
          <a:prstGeom prst="rect">
            <a:avLst/>
          </a:prstGeom>
        </p:spPr>
        <p:txBody>
          <a:bodyPr/>
          <a:lstStyle>
            <a:lvl1pPr marL="228594" indent="-228594">
              <a:buFont typeface="Wingdings" panose="05000000000000000000" pitchFamily="2" charset="2"/>
              <a:buChar char="§"/>
              <a:defRPr/>
            </a:lvl1pPr>
            <a:lvl2pPr marL="685783" indent="-228594">
              <a:buFont typeface="Wingdings" panose="05000000000000000000" pitchFamily="2" charset="2"/>
              <a:buChar char="§"/>
              <a:defRPr/>
            </a:lvl2pPr>
            <a:lvl3pPr marL="1142971" indent="-228594">
              <a:buFont typeface="Wingdings" panose="05000000000000000000" pitchFamily="2" charset="2"/>
              <a:buChar char="§"/>
              <a:defRPr/>
            </a:lvl3pPr>
            <a:lvl4pPr marL="1600160" indent="-228594">
              <a:buFont typeface="Wingdings" panose="05000000000000000000" pitchFamily="2" charset="2"/>
              <a:buChar char="§"/>
              <a:defRPr/>
            </a:lvl4pPr>
            <a:lvl5pPr marL="2057349" indent="-228594">
              <a:buFont typeface="Wingdings" panose="05000000000000000000" pitchFamily="2"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11" name="Titel 1">
            <a:extLst>
              <a:ext uri="{FF2B5EF4-FFF2-40B4-BE49-F238E27FC236}">
                <a16:creationId xmlns:a16="http://schemas.microsoft.com/office/drawing/2014/main" id="{3A39FB94-3FB2-4DA6-9422-6E31FB45629F}"/>
              </a:ext>
            </a:extLst>
          </p:cNvPr>
          <p:cNvSpPr>
            <a:spLocks noGrp="1"/>
          </p:cNvSpPr>
          <p:nvPr>
            <p:ph type="title"/>
          </p:nvPr>
        </p:nvSpPr>
        <p:spPr>
          <a:xfrm>
            <a:off x="297475" y="158323"/>
            <a:ext cx="11595599" cy="468000"/>
          </a:xfrm>
          <a:prstGeom prst="rect">
            <a:avLst/>
          </a:prstGeom>
        </p:spPr>
        <p:txBody>
          <a:bodyPr lIns="0" tIns="72000" rIns="72000" bIns="72000" anchor="ctr">
            <a:normAutofit/>
          </a:bodyPr>
          <a:lstStyle>
            <a:lvl1pPr>
              <a:defRPr sz="3000">
                <a:solidFill>
                  <a:schemeClr val="bg2"/>
                </a:solidFill>
              </a:defRPr>
            </a:lvl1pPr>
          </a:lstStyle>
          <a:p>
            <a:r>
              <a:rPr lang="en-US"/>
              <a:t>Click to edit Master title style</a:t>
            </a:r>
            <a:endParaRPr lang="de-DE"/>
          </a:p>
        </p:txBody>
      </p:sp>
    </p:spTree>
    <p:extLst>
      <p:ext uri="{BB962C8B-B14F-4D97-AF65-F5344CB8AC3E}">
        <p14:creationId xmlns:p14="http://schemas.microsoft.com/office/powerpoint/2010/main" val="1935061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_Title and Content">
    <p:bg bwMode="gray">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5824361-8F21-481F-8983-F0AC89EB61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701"/>
            <a:ext cx="12192000" cy="6857299"/>
          </a:xfrm>
          <a:prstGeom prst="rect">
            <a:avLst/>
          </a:prstGeom>
        </p:spPr>
      </p:pic>
      <p:sp>
        <p:nvSpPr>
          <p:cNvPr id="10" name="Footer Placeholder 4">
            <a:extLst>
              <a:ext uri="{FF2B5EF4-FFF2-40B4-BE49-F238E27FC236}">
                <a16:creationId xmlns:a16="http://schemas.microsoft.com/office/drawing/2014/main" id="{56638A8D-C9F1-4839-BA53-6A2F27D08270}"/>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sp>
        <p:nvSpPr>
          <p:cNvPr id="13" name="Title 1">
            <a:extLst>
              <a:ext uri="{FF2B5EF4-FFF2-40B4-BE49-F238E27FC236}">
                <a16:creationId xmlns:a16="http://schemas.microsoft.com/office/drawing/2014/main" id="{3C07F376-39E6-4B6A-B5F5-12FE9C652A49}"/>
              </a:ext>
            </a:extLst>
          </p:cNvPr>
          <p:cNvSpPr>
            <a:spLocks noGrp="1"/>
          </p:cNvSpPr>
          <p:nvPr>
            <p:ph type="title"/>
          </p:nvPr>
        </p:nvSpPr>
        <p:spPr bwMode="gray">
          <a:xfrm>
            <a:off x="1691498" y="1018081"/>
            <a:ext cx="8817133" cy="1325563"/>
          </a:xfrm>
          <a:prstGeom prst="rect">
            <a:avLst/>
          </a:prstGeom>
        </p:spPr>
        <p:txBody>
          <a:bodyPr anchor="t"/>
          <a:lstStyle>
            <a:lvl1pPr algn="ctr">
              <a:defRPr/>
            </a:lvl1pPr>
          </a:lstStyle>
          <a:p>
            <a:r>
              <a:rPr lang="en-US"/>
              <a:t>Click to edit Master title style</a:t>
            </a:r>
            <a:endParaRPr lang="en-GB"/>
          </a:p>
        </p:txBody>
      </p:sp>
      <p:sp>
        <p:nvSpPr>
          <p:cNvPr id="14" name="Content Placeholder 2">
            <a:extLst>
              <a:ext uri="{FF2B5EF4-FFF2-40B4-BE49-F238E27FC236}">
                <a16:creationId xmlns:a16="http://schemas.microsoft.com/office/drawing/2014/main" id="{4E9A0725-693A-460F-B227-D17A8668522D}"/>
              </a:ext>
            </a:extLst>
          </p:cNvPr>
          <p:cNvSpPr>
            <a:spLocks noGrp="1"/>
          </p:cNvSpPr>
          <p:nvPr>
            <p:ph idx="1"/>
          </p:nvPr>
        </p:nvSpPr>
        <p:spPr bwMode="gray">
          <a:xfrm>
            <a:off x="1183199" y="2418066"/>
            <a:ext cx="9833743" cy="1928755"/>
          </a:xfrm>
        </p:spPr>
        <p:txBody>
          <a:bodyPr>
            <a:normAutofit/>
          </a:bodyPr>
          <a:lstStyle>
            <a:lvl1pPr algn="ctr">
              <a:defRPr sz="5080">
                <a:solidFill>
                  <a:schemeClr val="bg1"/>
                </a:solidFill>
                <a:latin typeface="PFSquareSansPro-Bold" panose="02000800000000020004" pitchFamily="50" charset="0"/>
              </a:defRPr>
            </a:lvl1pPr>
          </a:lstStyle>
          <a:p>
            <a:pPr lvl="0"/>
            <a:r>
              <a:rPr lang="en-US"/>
              <a:t>Click to edit Master text styles</a:t>
            </a:r>
            <a:endParaRPr lang="en-GB"/>
          </a:p>
        </p:txBody>
      </p:sp>
    </p:spTree>
    <p:extLst>
      <p:ext uri="{BB962C8B-B14F-4D97-AF65-F5344CB8AC3E}">
        <p14:creationId xmlns:p14="http://schemas.microsoft.com/office/powerpoint/2010/main" val="556241456"/>
      </p:ext>
    </p:extLst>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B4331D-706E-4906-9B43-5F14F988691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51"/>
            <a:ext cx="12192000" cy="6857299"/>
          </a:xfrm>
          <a:prstGeom prst="rect">
            <a:avLst/>
          </a:prstGeom>
        </p:spPr>
      </p:pic>
      <p:pic>
        <p:nvPicPr>
          <p:cNvPr id="12" name="Picture 11">
            <a:extLst>
              <a:ext uri="{FF2B5EF4-FFF2-40B4-BE49-F238E27FC236}">
                <a16:creationId xmlns:a16="http://schemas.microsoft.com/office/drawing/2014/main" id="{EC540D6B-6185-444B-B3B3-78668620F83F}"/>
              </a:ext>
            </a:extLst>
          </p:cNvPr>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gray">
          <a:xfrm>
            <a:off x="0" y="350"/>
            <a:ext cx="12192000" cy="6857298"/>
          </a:xfrm>
          <a:prstGeom prst="rect">
            <a:avLst/>
          </a:prstGeom>
        </p:spPr>
      </p:pic>
      <p:sp>
        <p:nvSpPr>
          <p:cNvPr id="11" name="Footer Placeholder 4">
            <a:extLst>
              <a:ext uri="{FF2B5EF4-FFF2-40B4-BE49-F238E27FC236}">
                <a16:creationId xmlns:a16="http://schemas.microsoft.com/office/drawing/2014/main" id="{F7D5C0D3-282E-48C1-8CD4-1EFEE7B0D9E6}"/>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sp>
        <p:nvSpPr>
          <p:cNvPr id="16" name="Title 1">
            <a:extLst>
              <a:ext uri="{FF2B5EF4-FFF2-40B4-BE49-F238E27FC236}">
                <a16:creationId xmlns:a16="http://schemas.microsoft.com/office/drawing/2014/main" id="{1E40B7FD-08F1-430D-BCAA-BCBC84630FAE}"/>
              </a:ext>
            </a:extLst>
          </p:cNvPr>
          <p:cNvSpPr>
            <a:spLocks noGrp="1"/>
          </p:cNvSpPr>
          <p:nvPr>
            <p:ph type="title"/>
          </p:nvPr>
        </p:nvSpPr>
        <p:spPr bwMode="gray">
          <a:xfrm>
            <a:off x="903671" y="334636"/>
            <a:ext cx="10359406" cy="1325563"/>
          </a:xfrm>
          <a:prstGeom prst="rect">
            <a:avLst/>
          </a:prstGeom>
        </p:spPr>
        <p:txBody>
          <a:bodyPr>
            <a:normAutofit/>
          </a:bodyPr>
          <a:lstStyle>
            <a:lvl1pPr>
              <a:defRPr sz="3387"/>
            </a:lvl1pPr>
          </a:lstStyle>
          <a:p>
            <a:r>
              <a:rPr lang="en-US"/>
              <a:t>Click to edit Master title style</a:t>
            </a:r>
            <a:endParaRPr lang="en-GB"/>
          </a:p>
        </p:txBody>
      </p:sp>
      <p:sp>
        <p:nvSpPr>
          <p:cNvPr id="17" name="Content Placeholder 2">
            <a:extLst>
              <a:ext uri="{FF2B5EF4-FFF2-40B4-BE49-F238E27FC236}">
                <a16:creationId xmlns:a16="http://schemas.microsoft.com/office/drawing/2014/main" id="{8BBBA04F-81B1-4509-A724-499B1654D1C6}"/>
              </a:ext>
            </a:extLst>
          </p:cNvPr>
          <p:cNvSpPr>
            <a:spLocks noGrp="1"/>
          </p:cNvSpPr>
          <p:nvPr>
            <p:ph idx="1"/>
          </p:nvPr>
        </p:nvSpPr>
        <p:spPr bwMode="gray">
          <a:xfrm>
            <a:off x="911170" y="2419073"/>
            <a:ext cx="10359406" cy="1735000"/>
          </a:xfrm>
        </p:spPr>
        <p:txBody>
          <a:bodyPr>
            <a:normAutofit/>
          </a:bodyPr>
          <a:lstStyle>
            <a:lvl1pPr>
              <a:defRPr sz="5080">
                <a:solidFill>
                  <a:schemeClr val="tx2"/>
                </a:solidFill>
                <a:latin typeface="PFSquareSansPro-Bold" panose="02000800000000020004" pitchFamily="50" charset="0"/>
              </a:defRPr>
            </a:lvl1pPr>
          </a:lstStyle>
          <a:p>
            <a:pPr lvl="0"/>
            <a:r>
              <a:rPr lang="en-US"/>
              <a:t>Click to edit Master text styles</a:t>
            </a:r>
            <a:endParaRPr lang="en-GB"/>
          </a:p>
        </p:txBody>
      </p:sp>
      <p:pic>
        <p:nvPicPr>
          <p:cNvPr id="7" name="Graphic 5">
            <a:extLst>
              <a:ext uri="{FF2B5EF4-FFF2-40B4-BE49-F238E27FC236}">
                <a16:creationId xmlns:a16="http://schemas.microsoft.com/office/drawing/2014/main" id="{57A7FB7D-0CDD-4D5F-93EC-002CD61F0E3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t="33720"/>
          <a:stretch/>
        </p:blipFill>
        <p:spPr bwMode="gray">
          <a:xfrm>
            <a:off x="8644338" y="53"/>
            <a:ext cx="3184701" cy="1968300"/>
          </a:xfrm>
          <a:prstGeom prst="rect">
            <a:avLst/>
          </a:prstGeom>
        </p:spPr>
      </p:pic>
      <p:grpSp>
        <p:nvGrpSpPr>
          <p:cNvPr id="8" name="Group 7">
            <a:extLst>
              <a:ext uri="{FF2B5EF4-FFF2-40B4-BE49-F238E27FC236}">
                <a16:creationId xmlns:a16="http://schemas.microsoft.com/office/drawing/2014/main" id="{F39810E6-9F65-423C-827B-8CC80F0E3ACC}"/>
              </a:ext>
            </a:extLst>
          </p:cNvPr>
          <p:cNvGrpSpPr/>
          <p:nvPr userDrawn="1"/>
        </p:nvGrpSpPr>
        <p:grpSpPr bwMode="gray">
          <a:xfrm>
            <a:off x="7956158" y="530647"/>
            <a:ext cx="2702911" cy="533377"/>
            <a:chOff x="7517948" y="501370"/>
            <a:chExt cx="2554040" cy="504000"/>
          </a:xfrm>
        </p:grpSpPr>
        <p:grpSp>
          <p:nvGrpSpPr>
            <p:cNvPr id="9" name="Graphic 37">
              <a:extLst>
                <a:ext uri="{FF2B5EF4-FFF2-40B4-BE49-F238E27FC236}">
                  <a16:creationId xmlns:a16="http://schemas.microsoft.com/office/drawing/2014/main" id="{974E4C6E-D94A-4358-BC53-252CB4E01028}"/>
                </a:ext>
              </a:extLst>
            </p:cNvPr>
            <p:cNvGrpSpPr>
              <a:grpSpLocks noChangeAspect="1"/>
            </p:cNvGrpSpPr>
            <p:nvPr/>
          </p:nvGrpSpPr>
          <p:grpSpPr bwMode="gray">
            <a:xfrm>
              <a:off x="8202141" y="501370"/>
              <a:ext cx="504000" cy="504000"/>
              <a:chOff x="2596908" y="1139730"/>
              <a:chExt cx="674941" cy="674941"/>
            </a:xfrm>
          </p:grpSpPr>
          <p:sp>
            <p:nvSpPr>
              <p:cNvPr id="23" name="Freeform: Shape 21">
                <a:extLst>
                  <a:ext uri="{FF2B5EF4-FFF2-40B4-BE49-F238E27FC236}">
                    <a16:creationId xmlns:a16="http://schemas.microsoft.com/office/drawing/2014/main" id="{367664F1-C564-496C-96B4-585ED597C21D}"/>
                  </a:ext>
                </a:extLst>
              </p:cNvPr>
              <p:cNvSpPr/>
              <p:nvPr/>
            </p:nvSpPr>
            <p:spPr bwMode="gray">
              <a:xfrm>
                <a:off x="2596908" y="1139730"/>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F6A40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4" name="Freeform: Shape 22">
                <a:extLst>
                  <a:ext uri="{FF2B5EF4-FFF2-40B4-BE49-F238E27FC236}">
                    <a16:creationId xmlns:a16="http://schemas.microsoft.com/office/drawing/2014/main" id="{C0D4C43A-1813-49D8-A56B-9E7C517BC783}"/>
                  </a:ext>
                </a:extLst>
              </p:cNvPr>
              <p:cNvSpPr/>
              <p:nvPr/>
            </p:nvSpPr>
            <p:spPr bwMode="gray">
              <a:xfrm>
                <a:off x="2681850" y="1295750"/>
                <a:ext cx="505988" cy="348424"/>
              </a:xfrm>
              <a:custGeom>
                <a:avLst/>
                <a:gdLst>
                  <a:gd name="connsiteX0" fmla="*/ 227340 w 505988"/>
                  <a:gd name="connsiteY0" fmla="*/ 202718 h 348424"/>
                  <a:gd name="connsiteX1" fmla="*/ 208290 w 505988"/>
                  <a:gd name="connsiteY1" fmla="*/ 202718 h 348424"/>
                  <a:gd name="connsiteX2" fmla="*/ 208290 w 505988"/>
                  <a:gd name="connsiteY2" fmla="*/ 242914 h 348424"/>
                  <a:gd name="connsiteX3" fmla="*/ 227340 w 505988"/>
                  <a:gd name="connsiteY3" fmla="*/ 242914 h 348424"/>
                  <a:gd name="connsiteX4" fmla="*/ 227340 w 505988"/>
                  <a:gd name="connsiteY4" fmla="*/ 139663 h 348424"/>
                  <a:gd name="connsiteX5" fmla="*/ 208290 w 505988"/>
                  <a:gd name="connsiteY5" fmla="*/ 139663 h 348424"/>
                  <a:gd name="connsiteX6" fmla="*/ 208290 w 505988"/>
                  <a:gd name="connsiteY6" fmla="*/ 179858 h 348424"/>
                  <a:gd name="connsiteX7" fmla="*/ 227340 w 505988"/>
                  <a:gd name="connsiteY7" fmla="*/ 179858 h 348424"/>
                  <a:gd name="connsiteX8" fmla="*/ 192668 w 505988"/>
                  <a:gd name="connsiteY8" fmla="*/ 202718 h 348424"/>
                  <a:gd name="connsiteX9" fmla="*/ 173618 w 505988"/>
                  <a:gd name="connsiteY9" fmla="*/ 202718 h 348424"/>
                  <a:gd name="connsiteX10" fmla="*/ 173618 w 505988"/>
                  <a:gd name="connsiteY10" fmla="*/ 242914 h 348424"/>
                  <a:gd name="connsiteX11" fmla="*/ 192668 w 505988"/>
                  <a:gd name="connsiteY11" fmla="*/ 242914 h 348424"/>
                  <a:gd name="connsiteX12" fmla="*/ 192668 w 505988"/>
                  <a:gd name="connsiteY12" fmla="*/ 139663 h 348424"/>
                  <a:gd name="connsiteX13" fmla="*/ 173618 w 505988"/>
                  <a:gd name="connsiteY13" fmla="*/ 139663 h 348424"/>
                  <a:gd name="connsiteX14" fmla="*/ 173618 w 505988"/>
                  <a:gd name="connsiteY14" fmla="*/ 179858 h 348424"/>
                  <a:gd name="connsiteX15" fmla="*/ 192668 w 505988"/>
                  <a:gd name="connsiteY15" fmla="*/ 179858 h 348424"/>
                  <a:gd name="connsiteX16" fmla="*/ 157616 w 505988"/>
                  <a:gd name="connsiteY16" fmla="*/ 202718 h 348424"/>
                  <a:gd name="connsiteX17" fmla="*/ 138566 w 505988"/>
                  <a:gd name="connsiteY17" fmla="*/ 202718 h 348424"/>
                  <a:gd name="connsiteX18" fmla="*/ 138566 w 505988"/>
                  <a:gd name="connsiteY18" fmla="*/ 242914 h 348424"/>
                  <a:gd name="connsiteX19" fmla="*/ 157616 w 505988"/>
                  <a:gd name="connsiteY19" fmla="*/ 242914 h 348424"/>
                  <a:gd name="connsiteX20" fmla="*/ 157616 w 505988"/>
                  <a:gd name="connsiteY20" fmla="*/ 139663 h 348424"/>
                  <a:gd name="connsiteX21" fmla="*/ 138566 w 505988"/>
                  <a:gd name="connsiteY21" fmla="*/ 139663 h 348424"/>
                  <a:gd name="connsiteX22" fmla="*/ 138566 w 505988"/>
                  <a:gd name="connsiteY22" fmla="*/ 179858 h 348424"/>
                  <a:gd name="connsiteX23" fmla="*/ 157616 w 505988"/>
                  <a:gd name="connsiteY23" fmla="*/ 179858 h 348424"/>
                  <a:gd name="connsiteX24" fmla="*/ 322875 w 505988"/>
                  <a:gd name="connsiteY24" fmla="*/ 209671 h 348424"/>
                  <a:gd name="connsiteX25" fmla="*/ 303825 w 505988"/>
                  <a:gd name="connsiteY25" fmla="*/ 209671 h 348424"/>
                  <a:gd name="connsiteX26" fmla="*/ 303825 w 505988"/>
                  <a:gd name="connsiteY26" fmla="*/ 228721 h 348424"/>
                  <a:gd name="connsiteX27" fmla="*/ 322875 w 505988"/>
                  <a:gd name="connsiteY27" fmla="*/ 228721 h 348424"/>
                  <a:gd name="connsiteX28" fmla="*/ 296681 w 505988"/>
                  <a:gd name="connsiteY28" fmla="*/ 193860 h 348424"/>
                  <a:gd name="connsiteX29" fmla="*/ 364118 w 505988"/>
                  <a:gd name="connsiteY29" fmla="*/ 193860 h 348424"/>
                  <a:gd name="connsiteX30" fmla="*/ 364118 w 505988"/>
                  <a:gd name="connsiteY30" fmla="*/ 174810 h 348424"/>
                  <a:gd name="connsiteX31" fmla="*/ 295920 w 505988"/>
                  <a:gd name="connsiteY31" fmla="*/ 174810 h 348424"/>
                  <a:gd name="connsiteX32" fmla="*/ 331733 w 505988"/>
                  <a:gd name="connsiteY32" fmla="*/ 228912 h 348424"/>
                  <a:gd name="connsiteX33" fmla="*/ 385930 w 505988"/>
                  <a:gd name="connsiteY33" fmla="*/ 228912 h 348424"/>
                  <a:gd name="connsiteX34" fmla="*/ 385930 w 505988"/>
                  <a:gd name="connsiteY34" fmla="*/ 209862 h 348424"/>
                  <a:gd name="connsiteX35" fmla="*/ 331733 w 505988"/>
                  <a:gd name="connsiteY35" fmla="*/ 209862 h 348424"/>
                  <a:gd name="connsiteX36" fmla="*/ 471846 w 505988"/>
                  <a:gd name="connsiteY36" fmla="*/ 328829 h 348424"/>
                  <a:gd name="connsiteX37" fmla="*/ 413934 w 505988"/>
                  <a:gd name="connsiteY37" fmla="*/ 328829 h 348424"/>
                  <a:gd name="connsiteX38" fmla="*/ 413934 w 505988"/>
                  <a:gd name="connsiteY38" fmla="*/ 140425 h 348424"/>
                  <a:gd name="connsiteX39" fmla="*/ 392693 w 505988"/>
                  <a:gd name="connsiteY39" fmla="*/ 118422 h 348424"/>
                  <a:gd name="connsiteX40" fmla="*/ 392693 w 505988"/>
                  <a:gd name="connsiteY40" fmla="*/ 46508 h 348424"/>
                  <a:gd name="connsiteX41" fmla="*/ 471655 w 505988"/>
                  <a:gd name="connsiteY41" fmla="*/ 46508 h 348424"/>
                  <a:gd name="connsiteX42" fmla="*/ 392027 w 505988"/>
                  <a:gd name="connsiteY42" fmla="*/ 138329 h 348424"/>
                  <a:gd name="connsiteX43" fmla="*/ 394789 w 505988"/>
                  <a:gd name="connsiteY43" fmla="*/ 140901 h 348424"/>
                  <a:gd name="connsiteX44" fmla="*/ 394789 w 505988"/>
                  <a:gd name="connsiteY44" fmla="*/ 329306 h 348424"/>
                  <a:gd name="connsiteX45" fmla="*/ 287918 w 505988"/>
                  <a:gd name="connsiteY45" fmla="*/ 329306 h 348424"/>
                  <a:gd name="connsiteX46" fmla="*/ 287918 w 505988"/>
                  <a:gd name="connsiteY46" fmla="*/ 163666 h 348424"/>
                  <a:gd name="connsiteX47" fmla="*/ 391455 w 505988"/>
                  <a:gd name="connsiteY47" fmla="*/ 137948 h 348424"/>
                  <a:gd name="connsiteX48" fmla="*/ 243532 w 505988"/>
                  <a:gd name="connsiteY48" fmla="*/ 328829 h 348424"/>
                  <a:gd name="connsiteX49" fmla="*/ 122279 w 505988"/>
                  <a:gd name="connsiteY49" fmla="*/ 328829 h 348424"/>
                  <a:gd name="connsiteX50" fmla="*/ 122279 w 505988"/>
                  <a:gd name="connsiteY50" fmla="*/ 116803 h 348424"/>
                  <a:gd name="connsiteX51" fmla="*/ 242961 w 505988"/>
                  <a:gd name="connsiteY51" fmla="*/ 116803 h 348424"/>
                  <a:gd name="connsiteX52" fmla="*/ 229530 w 505988"/>
                  <a:gd name="connsiteY52" fmla="*/ 97658 h 348424"/>
                  <a:gd name="connsiteX53" fmla="*/ 136661 w 505988"/>
                  <a:gd name="connsiteY53" fmla="*/ 97658 h 348424"/>
                  <a:gd name="connsiteX54" fmla="*/ 136661 w 505988"/>
                  <a:gd name="connsiteY54" fmla="*/ 61272 h 348424"/>
                  <a:gd name="connsiteX55" fmla="*/ 229530 w 505988"/>
                  <a:gd name="connsiteY55" fmla="*/ 61272 h 348424"/>
                  <a:gd name="connsiteX56" fmla="*/ 208480 w 505988"/>
                  <a:gd name="connsiteY56" fmla="*/ 41555 h 348424"/>
                  <a:gd name="connsiteX57" fmla="*/ 157712 w 505988"/>
                  <a:gd name="connsiteY57" fmla="*/ 41555 h 348424"/>
                  <a:gd name="connsiteX58" fmla="*/ 157712 w 505988"/>
                  <a:gd name="connsiteY58" fmla="*/ 18791 h 348424"/>
                  <a:gd name="connsiteX59" fmla="*/ 208194 w 505988"/>
                  <a:gd name="connsiteY59" fmla="*/ 18791 h 348424"/>
                  <a:gd name="connsiteX60" fmla="*/ 60271 w 505988"/>
                  <a:gd name="connsiteY60" fmla="*/ 255010 h 348424"/>
                  <a:gd name="connsiteX61" fmla="*/ 60271 w 505988"/>
                  <a:gd name="connsiteY61" fmla="*/ 233579 h 348424"/>
                  <a:gd name="connsiteX62" fmla="*/ 41221 w 505988"/>
                  <a:gd name="connsiteY62" fmla="*/ 233579 h 348424"/>
                  <a:gd name="connsiteX63" fmla="*/ 41221 w 505988"/>
                  <a:gd name="connsiteY63" fmla="*/ 255010 h 348424"/>
                  <a:gd name="connsiteX64" fmla="*/ 18361 w 505988"/>
                  <a:gd name="connsiteY64" fmla="*/ 208052 h 348424"/>
                  <a:gd name="connsiteX65" fmla="*/ 50841 w 505988"/>
                  <a:gd name="connsiteY65" fmla="*/ 135376 h 348424"/>
                  <a:gd name="connsiteX66" fmla="*/ 83226 w 505988"/>
                  <a:gd name="connsiteY66" fmla="*/ 208052 h 348424"/>
                  <a:gd name="connsiteX67" fmla="*/ 60366 w 505988"/>
                  <a:gd name="connsiteY67" fmla="*/ 255010 h 348424"/>
                  <a:gd name="connsiteX68" fmla="*/ 505088 w 505988"/>
                  <a:gd name="connsiteY68" fmla="*/ 347975 h 348424"/>
                  <a:gd name="connsiteX69" fmla="*/ 505088 w 505988"/>
                  <a:gd name="connsiteY69" fmla="*/ 328925 h 348424"/>
                  <a:gd name="connsiteX70" fmla="*/ 491087 w 505988"/>
                  <a:gd name="connsiteY70" fmla="*/ 328925 h 348424"/>
                  <a:gd name="connsiteX71" fmla="*/ 491087 w 505988"/>
                  <a:gd name="connsiteY71" fmla="*/ 45556 h 348424"/>
                  <a:gd name="connsiteX72" fmla="*/ 473084 w 505988"/>
                  <a:gd name="connsiteY72" fmla="*/ 27553 h 348424"/>
                  <a:gd name="connsiteX73" fmla="*/ 391836 w 505988"/>
                  <a:gd name="connsiteY73" fmla="*/ 27553 h 348424"/>
                  <a:gd name="connsiteX74" fmla="*/ 373834 w 505988"/>
                  <a:gd name="connsiteY74" fmla="*/ 45556 h 348424"/>
                  <a:gd name="connsiteX75" fmla="*/ 373834 w 505988"/>
                  <a:gd name="connsiteY75" fmla="*/ 122613 h 348424"/>
                  <a:gd name="connsiteX76" fmla="*/ 279917 w 505988"/>
                  <a:gd name="connsiteY76" fmla="*/ 145854 h 348424"/>
                  <a:gd name="connsiteX77" fmla="*/ 268773 w 505988"/>
                  <a:gd name="connsiteY77" fmla="*/ 160523 h 348424"/>
                  <a:gd name="connsiteX78" fmla="*/ 268773 w 505988"/>
                  <a:gd name="connsiteY78" fmla="*/ 328829 h 348424"/>
                  <a:gd name="connsiteX79" fmla="*/ 262868 w 505988"/>
                  <a:gd name="connsiteY79" fmla="*/ 328829 h 348424"/>
                  <a:gd name="connsiteX80" fmla="*/ 262868 w 505988"/>
                  <a:gd name="connsiteY80" fmla="*/ 114517 h 348424"/>
                  <a:gd name="connsiteX81" fmla="*/ 248866 w 505988"/>
                  <a:gd name="connsiteY81" fmla="*/ 97943 h 348424"/>
                  <a:gd name="connsiteX82" fmla="*/ 248866 w 505988"/>
                  <a:gd name="connsiteY82" fmla="*/ 58700 h 348424"/>
                  <a:gd name="connsiteX83" fmla="*/ 231721 w 505988"/>
                  <a:gd name="connsiteY83" fmla="*/ 41555 h 348424"/>
                  <a:gd name="connsiteX84" fmla="*/ 227816 w 505988"/>
                  <a:gd name="connsiteY84" fmla="*/ 41555 h 348424"/>
                  <a:gd name="connsiteX85" fmla="*/ 227816 w 505988"/>
                  <a:gd name="connsiteY85" fmla="*/ 16504 h 348424"/>
                  <a:gd name="connsiteX86" fmla="*/ 210861 w 505988"/>
                  <a:gd name="connsiteY86" fmla="*/ -450 h 348424"/>
                  <a:gd name="connsiteX87" fmla="*/ 155521 w 505988"/>
                  <a:gd name="connsiteY87" fmla="*/ -450 h 348424"/>
                  <a:gd name="connsiteX88" fmla="*/ 138566 w 505988"/>
                  <a:gd name="connsiteY88" fmla="*/ 16504 h 348424"/>
                  <a:gd name="connsiteX89" fmla="*/ 138566 w 505988"/>
                  <a:gd name="connsiteY89" fmla="*/ 41555 h 348424"/>
                  <a:gd name="connsiteX90" fmla="*/ 134661 w 505988"/>
                  <a:gd name="connsiteY90" fmla="*/ 41555 h 348424"/>
                  <a:gd name="connsiteX91" fmla="*/ 117516 w 505988"/>
                  <a:gd name="connsiteY91" fmla="*/ 58700 h 348424"/>
                  <a:gd name="connsiteX92" fmla="*/ 117516 w 505988"/>
                  <a:gd name="connsiteY92" fmla="*/ 97943 h 348424"/>
                  <a:gd name="connsiteX93" fmla="*/ 103515 w 505988"/>
                  <a:gd name="connsiteY93" fmla="*/ 114517 h 348424"/>
                  <a:gd name="connsiteX94" fmla="*/ 103515 w 505988"/>
                  <a:gd name="connsiteY94" fmla="*/ 328829 h 348424"/>
                  <a:gd name="connsiteX95" fmla="*/ 60366 w 505988"/>
                  <a:gd name="connsiteY95" fmla="*/ 328829 h 348424"/>
                  <a:gd name="connsiteX96" fmla="*/ 60366 w 505988"/>
                  <a:gd name="connsiteY96" fmla="*/ 277299 h 348424"/>
                  <a:gd name="connsiteX97" fmla="*/ 102467 w 505988"/>
                  <a:gd name="connsiteY97" fmla="*/ 208052 h 348424"/>
                  <a:gd name="connsiteX98" fmla="*/ 57889 w 505988"/>
                  <a:gd name="connsiteY98" fmla="*/ 113945 h 348424"/>
                  <a:gd name="connsiteX99" fmla="*/ 50841 w 505988"/>
                  <a:gd name="connsiteY99" fmla="*/ 106230 h 348424"/>
                  <a:gd name="connsiteX100" fmla="*/ 43697 w 505988"/>
                  <a:gd name="connsiteY100" fmla="*/ 113945 h 348424"/>
                  <a:gd name="connsiteX101" fmla="*/ -880 w 505988"/>
                  <a:gd name="connsiteY101" fmla="*/ 208052 h 348424"/>
                  <a:gd name="connsiteX102" fmla="*/ 41221 w 505988"/>
                  <a:gd name="connsiteY102" fmla="*/ 277299 h 348424"/>
                  <a:gd name="connsiteX103" fmla="*/ 41221 w 505988"/>
                  <a:gd name="connsiteY103" fmla="*/ 328829 h 348424"/>
                  <a:gd name="connsiteX104" fmla="*/ 3121 w 505988"/>
                  <a:gd name="connsiteY104" fmla="*/ 328829 h 348424"/>
                  <a:gd name="connsiteX105" fmla="*/ 3121 w 505988"/>
                  <a:gd name="connsiteY105" fmla="*/ 347879 h 3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5988" h="348424">
                    <a:moveTo>
                      <a:pt x="227340" y="202718"/>
                    </a:moveTo>
                    <a:lnTo>
                      <a:pt x="208290" y="202718"/>
                    </a:lnTo>
                    <a:lnTo>
                      <a:pt x="208290" y="242914"/>
                    </a:lnTo>
                    <a:lnTo>
                      <a:pt x="227340" y="242914"/>
                    </a:lnTo>
                    <a:close/>
                    <a:moveTo>
                      <a:pt x="227340" y="139663"/>
                    </a:moveTo>
                    <a:lnTo>
                      <a:pt x="208290" y="139663"/>
                    </a:lnTo>
                    <a:lnTo>
                      <a:pt x="208290" y="179858"/>
                    </a:lnTo>
                    <a:lnTo>
                      <a:pt x="227340" y="179858"/>
                    </a:lnTo>
                    <a:close/>
                    <a:moveTo>
                      <a:pt x="192668" y="202718"/>
                    </a:moveTo>
                    <a:lnTo>
                      <a:pt x="173618" y="202718"/>
                    </a:lnTo>
                    <a:lnTo>
                      <a:pt x="173618" y="242914"/>
                    </a:lnTo>
                    <a:lnTo>
                      <a:pt x="192668" y="242914"/>
                    </a:lnTo>
                    <a:close/>
                    <a:moveTo>
                      <a:pt x="192668" y="139663"/>
                    </a:moveTo>
                    <a:lnTo>
                      <a:pt x="173618" y="139663"/>
                    </a:lnTo>
                    <a:lnTo>
                      <a:pt x="173618" y="179858"/>
                    </a:lnTo>
                    <a:lnTo>
                      <a:pt x="192668" y="179858"/>
                    </a:lnTo>
                    <a:close/>
                    <a:moveTo>
                      <a:pt x="157616" y="202718"/>
                    </a:moveTo>
                    <a:lnTo>
                      <a:pt x="138566" y="202718"/>
                    </a:lnTo>
                    <a:lnTo>
                      <a:pt x="138566" y="242914"/>
                    </a:lnTo>
                    <a:lnTo>
                      <a:pt x="157616" y="242914"/>
                    </a:lnTo>
                    <a:close/>
                    <a:moveTo>
                      <a:pt x="157616" y="139663"/>
                    </a:moveTo>
                    <a:lnTo>
                      <a:pt x="138566" y="139663"/>
                    </a:lnTo>
                    <a:lnTo>
                      <a:pt x="138566" y="179858"/>
                    </a:lnTo>
                    <a:lnTo>
                      <a:pt x="157616" y="179858"/>
                    </a:lnTo>
                    <a:close/>
                    <a:moveTo>
                      <a:pt x="322875" y="209671"/>
                    </a:moveTo>
                    <a:lnTo>
                      <a:pt x="303825" y="209671"/>
                    </a:lnTo>
                    <a:lnTo>
                      <a:pt x="303825" y="228721"/>
                    </a:lnTo>
                    <a:lnTo>
                      <a:pt x="322875" y="228721"/>
                    </a:lnTo>
                    <a:close/>
                    <a:moveTo>
                      <a:pt x="296681" y="193860"/>
                    </a:moveTo>
                    <a:lnTo>
                      <a:pt x="364118" y="193860"/>
                    </a:lnTo>
                    <a:lnTo>
                      <a:pt x="364118" y="174810"/>
                    </a:lnTo>
                    <a:lnTo>
                      <a:pt x="295920" y="174810"/>
                    </a:lnTo>
                    <a:close/>
                    <a:moveTo>
                      <a:pt x="331733" y="228912"/>
                    </a:moveTo>
                    <a:lnTo>
                      <a:pt x="385930" y="228912"/>
                    </a:lnTo>
                    <a:lnTo>
                      <a:pt x="385930" y="209862"/>
                    </a:lnTo>
                    <a:lnTo>
                      <a:pt x="331733" y="209862"/>
                    </a:lnTo>
                    <a:close/>
                    <a:moveTo>
                      <a:pt x="471846" y="328829"/>
                    </a:moveTo>
                    <a:lnTo>
                      <a:pt x="413934" y="328829"/>
                    </a:lnTo>
                    <a:lnTo>
                      <a:pt x="413934" y="140425"/>
                    </a:lnTo>
                    <a:cubicBezTo>
                      <a:pt x="414096" y="128500"/>
                      <a:pt x="404609" y="118679"/>
                      <a:pt x="392693" y="118422"/>
                    </a:cubicBezTo>
                    <a:lnTo>
                      <a:pt x="392693" y="46508"/>
                    </a:lnTo>
                    <a:lnTo>
                      <a:pt x="471655" y="46508"/>
                    </a:lnTo>
                    <a:close/>
                    <a:moveTo>
                      <a:pt x="392027" y="138329"/>
                    </a:moveTo>
                    <a:cubicBezTo>
                      <a:pt x="393465" y="138367"/>
                      <a:pt x="394646" y="139472"/>
                      <a:pt x="394789" y="140901"/>
                    </a:cubicBezTo>
                    <a:lnTo>
                      <a:pt x="394789" y="329306"/>
                    </a:lnTo>
                    <a:lnTo>
                      <a:pt x="287918" y="329306"/>
                    </a:lnTo>
                    <a:lnTo>
                      <a:pt x="287918" y="163666"/>
                    </a:lnTo>
                    <a:lnTo>
                      <a:pt x="391455" y="137948"/>
                    </a:lnTo>
                    <a:close/>
                    <a:moveTo>
                      <a:pt x="243532" y="328829"/>
                    </a:moveTo>
                    <a:lnTo>
                      <a:pt x="122279" y="328829"/>
                    </a:lnTo>
                    <a:lnTo>
                      <a:pt x="122279" y="116803"/>
                    </a:lnTo>
                    <a:lnTo>
                      <a:pt x="242961" y="116803"/>
                    </a:lnTo>
                    <a:close/>
                    <a:moveTo>
                      <a:pt x="229530" y="97658"/>
                    </a:moveTo>
                    <a:lnTo>
                      <a:pt x="136661" y="97658"/>
                    </a:lnTo>
                    <a:lnTo>
                      <a:pt x="136661" y="61272"/>
                    </a:lnTo>
                    <a:lnTo>
                      <a:pt x="229530" y="61272"/>
                    </a:lnTo>
                    <a:close/>
                    <a:moveTo>
                      <a:pt x="208480" y="41555"/>
                    </a:moveTo>
                    <a:lnTo>
                      <a:pt x="157712" y="41555"/>
                    </a:lnTo>
                    <a:lnTo>
                      <a:pt x="157712" y="18791"/>
                    </a:lnTo>
                    <a:lnTo>
                      <a:pt x="208194" y="18791"/>
                    </a:lnTo>
                    <a:close/>
                    <a:moveTo>
                      <a:pt x="60271" y="255010"/>
                    </a:moveTo>
                    <a:lnTo>
                      <a:pt x="60271" y="233579"/>
                    </a:lnTo>
                    <a:lnTo>
                      <a:pt x="41221" y="233579"/>
                    </a:lnTo>
                    <a:lnTo>
                      <a:pt x="41221" y="255010"/>
                    </a:lnTo>
                    <a:cubicBezTo>
                      <a:pt x="26257" y="244142"/>
                      <a:pt x="17685" y="226531"/>
                      <a:pt x="18361" y="208052"/>
                    </a:cubicBezTo>
                    <a:cubicBezTo>
                      <a:pt x="18361" y="180334"/>
                      <a:pt x="39602" y="149569"/>
                      <a:pt x="50841" y="135376"/>
                    </a:cubicBezTo>
                    <a:cubicBezTo>
                      <a:pt x="61986" y="149569"/>
                      <a:pt x="83226" y="180334"/>
                      <a:pt x="83226" y="208052"/>
                    </a:cubicBezTo>
                    <a:cubicBezTo>
                      <a:pt x="83902" y="226531"/>
                      <a:pt x="75330" y="244142"/>
                      <a:pt x="60366" y="255010"/>
                    </a:cubicBezTo>
                    <a:moveTo>
                      <a:pt x="505088" y="347975"/>
                    </a:moveTo>
                    <a:lnTo>
                      <a:pt x="505088" y="328925"/>
                    </a:lnTo>
                    <a:lnTo>
                      <a:pt x="491087" y="328925"/>
                    </a:lnTo>
                    <a:lnTo>
                      <a:pt x="491087" y="45556"/>
                    </a:lnTo>
                    <a:cubicBezTo>
                      <a:pt x="491087" y="35612"/>
                      <a:pt x="483029" y="27553"/>
                      <a:pt x="473084" y="27553"/>
                    </a:cubicBezTo>
                    <a:lnTo>
                      <a:pt x="391836" y="27553"/>
                    </a:lnTo>
                    <a:cubicBezTo>
                      <a:pt x="381892" y="27553"/>
                      <a:pt x="373834" y="35612"/>
                      <a:pt x="373834" y="45556"/>
                    </a:cubicBezTo>
                    <a:lnTo>
                      <a:pt x="373834" y="122613"/>
                    </a:lnTo>
                    <a:lnTo>
                      <a:pt x="279917" y="145854"/>
                    </a:lnTo>
                    <a:cubicBezTo>
                      <a:pt x="273355" y="147721"/>
                      <a:pt x="268811" y="153703"/>
                      <a:pt x="268773" y="160523"/>
                    </a:cubicBezTo>
                    <a:lnTo>
                      <a:pt x="268773" y="328829"/>
                    </a:lnTo>
                    <a:lnTo>
                      <a:pt x="262868" y="328829"/>
                    </a:lnTo>
                    <a:lnTo>
                      <a:pt x="262868" y="114517"/>
                    </a:lnTo>
                    <a:cubicBezTo>
                      <a:pt x="262887" y="106306"/>
                      <a:pt x="256962" y="99296"/>
                      <a:pt x="248866" y="97943"/>
                    </a:cubicBezTo>
                    <a:lnTo>
                      <a:pt x="248866" y="58700"/>
                    </a:lnTo>
                    <a:cubicBezTo>
                      <a:pt x="248818" y="49251"/>
                      <a:pt x="241170" y="41603"/>
                      <a:pt x="231721" y="41555"/>
                    </a:cubicBezTo>
                    <a:lnTo>
                      <a:pt x="227816" y="41555"/>
                    </a:lnTo>
                    <a:lnTo>
                      <a:pt x="227816" y="16504"/>
                    </a:lnTo>
                    <a:cubicBezTo>
                      <a:pt x="227816" y="7141"/>
                      <a:pt x="220224" y="-450"/>
                      <a:pt x="210861" y="-450"/>
                    </a:cubicBezTo>
                    <a:lnTo>
                      <a:pt x="155521" y="-450"/>
                    </a:lnTo>
                    <a:cubicBezTo>
                      <a:pt x="146158" y="-450"/>
                      <a:pt x="138566" y="7141"/>
                      <a:pt x="138566" y="16504"/>
                    </a:cubicBezTo>
                    <a:lnTo>
                      <a:pt x="138566" y="41555"/>
                    </a:lnTo>
                    <a:lnTo>
                      <a:pt x="134661" y="41555"/>
                    </a:lnTo>
                    <a:cubicBezTo>
                      <a:pt x="125213" y="41603"/>
                      <a:pt x="117564" y="49251"/>
                      <a:pt x="117516" y="58700"/>
                    </a:cubicBezTo>
                    <a:lnTo>
                      <a:pt x="117516" y="97943"/>
                    </a:lnTo>
                    <a:cubicBezTo>
                      <a:pt x="109420" y="99296"/>
                      <a:pt x="103495" y="106306"/>
                      <a:pt x="103515" y="114517"/>
                    </a:cubicBezTo>
                    <a:lnTo>
                      <a:pt x="103515" y="328829"/>
                    </a:lnTo>
                    <a:lnTo>
                      <a:pt x="60366" y="328829"/>
                    </a:lnTo>
                    <a:lnTo>
                      <a:pt x="60366" y="277299"/>
                    </a:lnTo>
                    <a:cubicBezTo>
                      <a:pt x="86712" y="264412"/>
                      <a:pt x="103143" y="237370"/>
                      <a:pt x="102467" y="208052"/>
                    </a:cubicBezTo>
                    <a:cubicBezTo>
                      <a:pt x="102467" y="162427"/>
                      <a:pt x="59699" y="115850"/>
                      <a:pt x="57889" y="113945"/>
                    </a:cubicBezTo>
                    <a:lnTo>
                      <a:pt x="50841" y="106230"/>
                    </a:lnTo>
                    <a:lnTo>
                      <a:pt x="43697" y="113945"/>
                    </a:lnTo>
                    <a:cubicBezTo>
                      <a:pt x="41887" y="115850"/>
                      <a:pt x="-880" y="162618"/>
                      <a:pt x="-880" y="208052"/>
                    </a:cubicBezTo>
                    <a:cubicBezTo>
                      <a:pt x="-1556" y="237370"/>
                      <a:pt x="14875" y="264412"/>
                      <a:pt x="41221" y="277299"/>
                    </a:cubicBezTo>
                    <a:lnTo>
                      <a:pt x="41221" y="328829"/>
                    </a:lnTo>
                    <a:lnTo>
                      <a:pt x="3121" y="328829"/>
                    </a:lnTo>
                    <a:lnTo>
                      <a:pt x="3121" y="347879"/>
                    </a:lnTo>
                    <a:close/>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0" name="Graphic 39">
              <a:extLst>
                <a:ext uri="{FF2B5EF4-FFF2-40B4-BE49-F238E27FC236}">
                  <a16:creationId xmlns:a16="http://schemas.microsoft.com/office/drawing/2014/main" id="{9D2EC9CD-BB68-41A8-826C-9835EAED3FB7}"/>
                </a:ext>
              </a:extLst>
            </p:cNvPr>
            <p:cNvGrpSpPr>
              <a:grpSpLocks noChangeAspect="1"/>
            </p:cNvGrpSpPr>
            <p:nvPr/>
          </p:nvGrpSpPr>
          <p:grpSpPr bwMode="gray">
            <a:xfrm>
              <a:off x="8884165" y="501370"/>
              <a:ext cx="504000" cy="504000"/>
              <a:chOff x="1778065" y="2013389"/>
              <a:chExt cx="674941" cy="674941"/>
            </a:xfrm>
          </p:grpSpPr>
          <p:sp>
            <p:nvSpPr>
              <p:cNvPr id="21" name="Freeform: Shape 19">
                <a:extLst>
                  <a:ext uri="{FF2B5EF4-FFF2-40B4-BE49-F238E27FC236}">
                    <a16:creationId xmlns:a16="http://schemas.microsoft.com/office/drawing/2014/main" id="{CB586E7A-4A7B-4B9F-8B87-1767B1288C00}"/>
                  </a:ext>
                </a:extLst>
              </p:cNvPr>
              <p:cNvSpPr/>
              <p:nvPr/>
            </p:nvSpPr>
            <p:spPr bwMode="gray">
              <a:xfrm>
                <a:off x="1778065" y="2013389"/>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8C5FA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2" name="Freeform: Shape 20">
                <a:extLst>
                  <a:ext uri="{FF2B5EF4-FFF2-40B4-BE49-F238E27FC236}">
                    <a16:creationId xmlns:a16="http://schemas.microsoft.com/office/drawing/2014/main" id="{4333C7ED-24FB-4AFA-ADDA-EAEA707E1BE6}"/>
                  </a:ext>
                </a:extLst>
              </p:cNvPr>
              <p:cNvSpPr/>
              <p:nvPr/>
            </p:nvSpPr>
            <p:spPr bwMode="gray">
              <a:xfrm>
                <a:off x="1925952" y="2107401"/>
                <a:ext cx="363432" cy="485872"/>
              </a:xfrm>
              <a:custGeom>
                <a:avLst/>
                <a:gdLst>
                  <a:gd name="connsiteX0" fmla="*/ 34473 w 363432"/>
                  <a:gd name="connsiteY0" fmla="*/ 386551 h 485872"/>
                  <a:gd name="connsiteX1" fmla="*/ 46666 w 363432"/>
                  <a:gd name="connsiteY1" fmla="*/ 396076 h 485872"/>
                  <a:gd name="connsiteX2" fmla="*/ 53333 w 363432"/>
                  <a:gd name="connsiteY2" fmla="*/ 394075 h 485872"/>
                  <a:gd name="connsiteX3" fmla="*/ 59048 w 363432"/>
                  <a:gd name="connsiteY3" fmla="*/ 380169 h 485872"/>
                  <a:gd name="connsiteX4" fmla="*/ 43798 w 363432"/>
                  <a:gd name="connsiteY4" fmla="*/ 370768 h 485872"/>
                  <a:gd name="connsiteX5" fmla="*/ 39998 w 363432"/>
                  <a:gd name="connsiteY5" fmla="*/ 372358 h 485872"/>
                  <a:gd name="connsiteX6" fmla="*/ 34187 w 363432"/>
                  <a:gd name="connsiteY6" fmla="*/ 386265 h 485872"/>
                  <a:gd name="connsiteX7" fmla="*/ 228593 w 363432"/>
                  <a:gd name="connsiteY7" fmla="*/ 329686 h 485872"/>
                  <a:gd name="connsiteX8" fmla="*/ 212781 w 363432"/>
                  <a:gd name="connsiteY8" fmla="*/ 313875 h 485872"/>
                  <a:gd name="connsiteX9" fmla="*/ 196970 w 363432"/>
                  <a:gd name="connsiteY9" fmla="*/ 329686 h 485872"/>
                  <a:gd name="connsiteX10" fmla="*/ 212781 w 363432"/>
                  <a:gd name="connsiteY10" fmla="*/ 345498 h 485872"/>
                  <a:gd name="connsiteX11" fmla="*/ 228593 w 363432"/>
                  <a:gd name="connsiteY11" fmla="*/ 329877 h 485872"/>
                  <a:gd name="connsiteX12" fmla="*/ 228593 w 363432"/>
                  <a:gd name="connsiteY12" fmla="*/ 329686 h 485872"/>
                  <a:gd name="connsiteX13" fmla="*/ 219068 w 363432"/>
                  <a:gd name="connsiteY13" fmla="*/ 183573 h 485872"/>
                  <a:gd name="connsiteX14" fmla="*/ 237356 w 363432"/>
                  <a:gd name="connsiteY14" fmla="*/ 183573 h 485872"/>
                  <a:gd name="connsiteX15" fmla="*/ 237356 w 363432"/>
                  <a:gd name="connsiteY15" fmla="*/ 195860 h 485872"/>
                  <a:gd name="connsiteX16" fmla="*/ 267264 w 363432"/>
                  <a:gd name="connsiteY16" fmla="*/ 195860 h 485872"/>
                  <a:gd name="connsiteX17" fmla="*/ 267264 w 363432"/>
                  <a:gd name="connsiteY17" fmla="*/ 180430 h 485872"/>
                  <a:gd name="connsiteX18" fmla="*/ 253453 w 363432"/>
                  <a:gd name="connsiteY18" fmla="*/ 180430 h 485872"/>
                  <a:gd name="connsiteX19" fmla="*/ 253453 w 363432"/>
                  <a:gd name="connsiteY19" fmla="*/ 168142 h 485872"/>
                  <a:gd name="connsiteX20" fmla="*/ 219068 w 363432"/>
                  <a:gd name="connsiteY20" fmla="*/ 168142 h 485872"/>
                  <a:gd name="connsiteX21" fmla="*/ 220020 w 363432"/>
                  <a:gd name="connsiteY21" fmla="*/ 208147 h 485872"/>
                  <a:gd name="connsiteX22" fmla="*/ 199446 w 363432"/>
                  <a:gd name="connsiteY22" fmla="*/ 208147 h 485872"/>
                  <a:gd name="connsiteX23" fmla="*/ 199446 w 363432"/>
                  <a:gd name="connsiteY23" fmla="*/ 239389 h 485872"/>
                  <a:gd name="connsiteX24" fmla="*/ 215544 w 363432"/>
                  <a:gd name="connsiteY24" fmla="*/ 239389 h 485872"/>
                  <a:gd name="connsiteX25" fmla="*/ 215544 w 363432"/>
                  <a:gd name="connsiteY25" fmla="*/ 224245 h 485872"/>
                  <a:gd name="connsiteX26" fmla="*/ 236117 w 363432"/>
                  <a:gd name="connsiteY26" fmla="*/ 224245 h 485872"/>
                  <a:gd name="connsiteX27" fmla="*/ 236117 w 363432"/>
                  <a:gd name="connsiteY27" fmla="*/ 196908 h 485872"/>
                  <a:gd name="connsiteX28" fmla="*/ 220020 w 363432"/>
                  <a:gd name="connsiteY28" fmla="*/ 196908 h 485872"/>
                  <a:gd name="connsiteX29" fmla="*/ 175919 w 363432"/>
                  <a:gd name="connsiteY29" fmla="*/ 220720 h 485872"/>
                  <a:gd name="connsiteX30" fmla="*/ 165156 w 363432"/>
                  <a:gd name="connsiteY30" fmla="*/ 220720 h 485872"/>
                  <a:gd name="connsiteX31" fmla="*/ 165156 w 363432"/>
                  <a:gd name="connsiteY31" fmla="*/ 209862 h 485872"/>
                  <a:gd name="connsiteX32" fmla="*/ 175919 w 363432"/>
                  <a:gd name="connsiteY32" fmla="*/ 209862 h 485872"/>
                  <a:gd name="connsiteX33" fmla="*/ 192017 w 363432"/>
                  <a:gd name="connsiteY33" fmla="*/ 193669 h 485872"/>
                  <a:gd name="connsiteX34" fmla="*/ 149059 w 363432"/>
                  <a:gd name="connsiteY34" fmla="*/ 193669 h 485872"/>
                  <a:gd name="connsiteX35" fmla="*/ 149059 w 363432"/>
                  <a:gd name="connsiteY35" fmla="*/ 237580 h 485872"/>
                  <a:gd name="connsiteX36" fmla="*/ 192017 w 363432"/>
                  <a:gd name="connsiteY36" fmla="*/ 237580 h 485872"/>
                  <a:gd name="connsiteX37" fmla="*/ 147916 w 363432"/>
                  <a:gd name="connsiteY37" fmla="*/ 185097 h 485872"/>
                  <a:gd name="connsiteX38" fmla="*/ 165823 w 363432"/>
                  <a:gd name="connsiteY38" fmla="*/ 185097 h 485872"/>
                  <a:gd name="connsiteX39" fmla="*/ 165823 w 363432"/>
                  <a:gd name="connsiteY39" fmla="*/ 168999 h 485872"/>
                  <a:gd name="connsiteX40" fmla="*/ 148773 w 363432"/>
                  <a:gd name="connsiteY40" fmla="*/ 168999 h 485872"/>
                  <a:gd name="connsiteX41" fmla="*/ 119341 w 363432"/>
                  <a:gd name="connsiteY41" fmla="*/ 233293 h 485872"/>
                  <a:gd name="connsiteX42" fmla="*/ 119341 w 363432"/>
                  <a:gd name="connsiteY42" fmla="*/ 258439 h 485872"/>
                  <a:gd name="connsiteX43" fmla="*/ 127818 w 363432"/>
                  <a:gd name="connsiteY43" fmla="*/ 266916 h 485872"/>
                  <a:gd name="connsiteX44" fmla="*/ 127914 w 363432"/>
                  <a:gd name="connsiteY44" fmla="*/ 266916 h 485872"/>
                  <a:gd name="connsiteX45" fmla="*/ 152964 w 363432"/>
                  <a:gd name="connsiteY45" fmla="*/ 266916 h 485872"/>
                  <a:gd name="connsiteX46" fmla="*/ 162394 w 363432"/>
                  <a:gd name="connsiteY46" fmla="*/ 259297 h 485872"/>
                  <a:gd name="connsiteX47" fmla="*/ 154765 w 363432"/>
                  <a:gd name="connsiteY47" fmla="*/ 249867 h 485872"/>
                  <a:gd name="connsiteX48" fmla="*/ 152964 w 363432"/>
                  <a:gd name="connsiteY48" fmla="*/ 249867 h 485872"/>
                  <a:gd name="connsiteX49" fmla="*/ 136486 w 363432"/>
                  <a:gd name="connsiteY49" fmla="*/ 249867 h 485872"/>
                  <a:gd name="connsiteX50" fmla="*/ 136486 w 363432"/>
                  <a:gd name="connsiteY50" fmla="*/ 233293 h 485872"/>
                  <a:gd name="connsiteX51" fmla="*/ 127914 w 363432"/>
                  <a:gd name="connsiteY51" fmla="*/ 224721 h 485872"/>
                  <a:gd name="connsiteX52" fmla="*/ 119341 w 363432"/>
                  <a:gd name="connsiteY52" fmla="*/ 233293 h 485872"/>
                  <a:gd name="connsiteX53" fmla="*/ 159060 w 363432"/>
                  <a:gd name="connsiteY53" fmla="*/ 103753 h 485872"/>
                  <a:gd name="connsiteX54" fmla="*/ 161156 w 363432"/>
                  <a:gd name="connsiteY54" fmla="*/ 97943 h 485872"/>
                  <a:gd name="connsiteX55" fmla="*/ 153164 w 363432"/>
                  <a:gd name="connsiteY55" fmla="*/ 89371 h 485872"/>
                  <a:gd name="connsiteX56" fmla="*/ 152678 w 363432"/>
                  <a:gd name="connsiteY56" fmla="*/ 89371 h 485872"/>
                  <a:gd name="connsiteX57" fmla="*/ 127914 w 363432"/>
                  <a:gd name="connsiteY57" fmla="*/ 89371 h 485872"/>
                  <a:gd name="connsiteX58" fmla="*/ 119341 w 363432"/>
                  <a:gd name="connsiteY58" fmla="*/ 97943 h 485872"/>
                  <a:gd name="connsiteX59" fmla="*/ 119341 w 363432"/>
                  <a:gd name="connsiteY59" fmla="*/ 122422 h 485872"/>
                  <a:gd name="connsiteX60" fmla="*/ 127914 w 363432"/>
                  <a:gd name="connsiteY60" fmla="*/ 130995 h 485872"/>
                  <a:gd name="connsiteX61" fmla="*/ 136486 w 363432"/>
                  <a:gd name="connsiteY61" fmla="*/ 122422 h 485872"/>
                  <a:gd name="connsiteX62" fmla="*/ 136486 w 363432"/>
                  <a:gd name="connsiteY62" fmla="*/ 106515 h 485872"/>
                  <a:gd name="connsiteX63" fmla="*/ 152678 w 363432"/>
                  <a:gd name="connsiteY63" fmla="*/ 106515 h 485872"/>
                  <a:gd name="connsiteX64" fmla="*/ 159060 w 363432"/>
                  <a:gd name="connsiteY64" fmla="*/ 103753 h 485872"/>
                  <a:gd name="connsiteX65" fmla="*/ 164966 w 363432"/>
                  <a:gd name="connsiteY65" fmla="*/ 135376 h 485872"/>
                  <a:gd name="connsiteX66" fmla="*/ 175729 w 363432"/>
                  <a:gd name="connsiteY66" fmla="*/ 135376 h 485872"/>
                  <a:gd name="connsiteX67" fmla="*/ 175729 w 363432"/>
                  <a:gd name="connsiteY67" fmla="*/ 146235 h 485872"/>
                  <a:gd name="connsiteX68" fmla="*/ 164966 w 363432"/>
                  <a:gd name="connsiteY68" fmla="*/ 146235 h 485872"/>
                  <a:gd name="connsiteX69" fmla="*/ 148869 w 363432"/>
                  <a:gd name="connsiteY69" fmla="*/ 162332 h 485872"/>
                  <a:gd name="connsiteX70" fmla="*/ 191826 w 363432"/>
                  <a:gd name="connsiteY70" fmla="*/ 162332 h 485872"/>
                  <a:gd name="connsiteX71" fmla="*/ 191826 w 363432"/>
                  <a:gd name="connsiteY71" fmla="*/ 119279 h 485872"/>
                  <a:gd name="connsiteX72" fmla="*/ 148869 w 363432"/>
                  <a:gd name="connsiteY72" fmla="*/ 119279 h 485872"/>
                  <a:gd name="connsiteX73" fmla="*/ 213258 w 363432"/>
                  <a:gd name="connsiteY73" fmla="*/ 154617 h 485872"/>
                  <a:gd name="connsiteX74" fmla="*/ 227355 w 363432"/>
                  <a:gd name="connsiteY74" fmla="*/ 154617 h 485872"/>
                  <a:gd name="connsiteX75" fmla="*/ 227355 w 363432"/>
                  <a:gd name="connsiteY75" fmla="*/ 118517 h 485872"/>
                  <a:gd name="connsiteX76" fmla="*/ 211257 w 363432"/>
                  <a:gd name="connsiteY76" fmla="*/ 118517 h 485872"/>
                  <a:gd name="connsiteX77" fmla="*/ 211257 w 363432"/>
                  <a:gd name="connsiteY77" fmla="*/ 138520 h 485872"/>
                  <a:gd name="connsiteX78" fmla="*/ 197160 w 363432"/>
                  <a:gd name="connsiteY78" fmla="*/ 138520 h 485872"/>
                  <a:gd name="connsiteX79" fmla="*/ 197160 w 363432"/>
                  <a:gd name="connsiteY79" fmla="*/ 169285 h 485872"/>
                  <a:gd name="connsiteX80" fmla="*/ 180777 w 363432"/>
                  <a:gd name="connsiteY80" fmla="*/ 169285 h 485872"/>
                  <a:gd name="connsiteX81" fmla="*/ 180777 w 363432"/>
                  <a:gd name="connsiteY81" fmla="*/ 185382 h 485872"/>
                  <a:gd name="connsiteX82" fmla="*/ 213258 w 363432"/>
                  <a:gd name="connsiteY82" fmla="*/ 185382 h 485872"/>
                  <a:gd name="connsiteX83" fmla="*/ 260025 w 363432"/>
                  <a:gd name="connsiteY83" fmla="*/ 146235 h 485872"/>
                  <a:gd name="connsiteX84" fmla="*/ 249262 w 363432"/>
                  <a:gd name="connsiteY84" fmla="*/ 146235 h 485872"/>
                  <a:gd name="connsiteX85" fmla="*/ 249262 w 363432"/>
                  <a:gd name="connsiteY85" fmla="*/ 135662 h 485872"/>
                  <a:gd name="connsiteX86" fmla="*/ 260025 w 363432"/>
                  <a:gd name="connsiteY86" fmla="*/ 135662 h 485872"/>
                  <a:gd name="connsiteX87" fmla="*/ 276122 w 363432"/>
                  <a:gd name="connsiteY87" fmla="*/ 119279 h 485872"/>
                  <a:gd name="connsiteX88" fmla="*/ 233165 w 363432"/>
                  <a:gd name="connsiteY88" fmla="*/ 119279 h 485872"/>
                  <a:gd name="connsiteX89" fmla="*/ 233165 w 363432"/>
                  <a:gd name="connsiteY89" fmla="*/ 162332 h 485872"/>
                  <a:gd name="connsiteX90" fmla="*/ 276122 w 363432"/>
                  <a:gd name="connsiteY90" fmla="*/ 162332 h 485872"/>
                  <a:gd name="connsiteX91" fmla="*/ 296887 w 363432"/>
                  <a:gd name="connsiteY91" fmla="*/ 121184 h 485872"/>
                  <a:gd name="connsiteX92" fmla="*/ 296887 w 363432"/>
                  <a:gd name="connsiteY92" fmla="*/ 97943 h 485872"/>
                  <a:gd name="connsiteX93" fmla="*/ 288315 w 363432"/>
                  <a:gd name="connsiteY93" fmla="*/ 89371 h 485872"/>
                  <a:gd name="connsiteX94" fmla="*/ 265741 w 363432"/>
                  <a:gd name="connsiteY94" fmla="*/ 89371 h 485872"/>
                  <a:gd name="connsiteX95" fmla="*/ 257263 w 363432"/>
                  <a:gd name="connsiteY95" fmla="*/ 97848 h 485872"/>
                  <a:gd name="connsiteX96" fmla="*/ 257263 w 363432"/>
                  <a:gd name="connsiteY96" fmla="*/ 97943 h 485872"/>
                  <a:gd name="connsiteX97" fmla="*/ 265255 w 363432"/>
                  <a:gd name="connsiteY97" fmla="*/ 106515 h 485872"/>
                  <a:gd name="connsiteX98" fmla="*/ 265741 w 363432"/>
                  <a:gd name="connsiteY98" fmla="*/ 106515 h 485872"/>
                  <a:gd name="connsiteX99" fmla="*/ 279837 w 363432"/>
                  <a:gd name="connsiteY99" fmla="*/ 106515 h 485872"/>
                  <a:gd name="connsiteX100" fmla="*/ 279837 w 363432"/>
                  <a:gd name="connsiteY100" fmla="*/ 121184 h 485872"/>
                  <a:gd name="connsiteX101" fmla="*/ 289267 w 363432"/>
                  <a:gd name="connsiteY101" fmla="*/ 128804 h 485872"/>
                  <a:gd name="connsiteX102" fmla="*/ 296887 w 363432"/>
                  <a:gd name="connsiteY102" fmla="*/ 121184 h 485872"/>
                  <a:gd name="connsiteX103" fmla="*/ 344512 w 363432"/>
                  <a:gd name="connsiteY103" fmla="*/ 77940 h 485872"/>
                  <a:gd name="connsiteX104" fmla="*/ 339654 w 363432"/>
                  <a:gd name="connsiteY104" fmla="*/ 84894 h 485872"/>
                  <a:gd name="connsiteX105" fmla="*/ 321176 w 363432"/>
                  <a:gd name="connsiteY105" fmla="*/ 96610 h 485872"/>
                  <a:gd name="connsiteX106" fmla="*/ 321176 w 363432"/>
                  <a:gd name="connsiteY106" fmla="*/ 70416 h 485872"/>
                  <a:gd name="connsiteX107" fmla="*/ 327843 w 363432"/>
                  <a:gd name="connsiteY107" fmla="*/ 66130 h 485872"/>
                  <a:gd name="connsiteX108" fmla="*/ 343084 w 363432"/>
                  <a:gd name="connsiteY108" fmla="*/ 69558 h 485872"/>
                  <a:gd name="connsiteX109" fmla="*/ 344512 w 363432"/>
                  <a:gd name="connsiteY109" fmla="*/ 77940 h 485872"/>
                  <a:gd name="connsiteX110" fmla="*/ 326224 w 363432"/>
                  <a:gd name="connsiteY110" fmla="*/ 143758 h 485872"/>
                  <a:gd name="connsiteX111" fmla="*/ 331844 w 363432"/>
                  <a:gd name="connsiteY111" fmla="*/ 142139 h 485872"/>
                  <a:gd name="connsiteX112" fmla="*/ 334225 w 363432"/>
                  <a:gd name="connsiteY112" fmla="*/ 142139 h 485872"/>
                  <a:gd name="connsiteX113" fmla="*/ 342026 w 363432"/>
                  <a:gd name="connsiteY113" fmla="*/ 154893 h 485872"/>
                  <a:gd name="connsiteX114" fmla="*/ 337654 w 363432"/>
                  <a:gd name="connsiteY114" fmla="*/ 161189 h 485872"/>
                  <a:gd name="connsiteX115" fmla="*/ 328129 w 363432"/>
                  <a:gd name="connsiteY115" fmla="*/ 167571 h 485872"/>
                  <a:gd name="connsiteX116" fmla="*/ 311556 w 363432"/>
                  <a:gd name="connsiteY116" fmla="*/ 176238 h 485872"/>
                  <a:gd name="connsiteX117" fmla="*/ 309079 w 363432"/>
                  <a:gd name="connsiteY117" fmla="*/ 176238 h 485872"/>
                  <a:gd name="connsiteX118" fmla="*/ 300945 w 363432"/>
                  <a:gd name="connsiteY118" fmla="*/ 163856 h 485872"/>
                  <a:gd name="connsiteX119" fmla="*/ 300983 w 363432"/>
                  <a:gd name="connsiteY119" fmla="*/ 163665 h 485872"/>
                  <a:gd name="connsiteX120" fmla="*/ 316604 w 363432"/>
                  <a:gd name="connsiteY120" fmla="*/ 149949 h 485872"/>
                  <a:gd name="connsiteX121" fmla="*/ 326700 w 363432"/>
                  <a:gd name="connsiteY121" fmla="*/ 143568 h 485872"/>
                  <a:gd name="connsiteX122" fmla="*/ 304602 w 363432"/>
                  <a:gd name="connsiteY122" fmla="*/ 137377 h 485872"/>
                  <a:gd name="connsiteX123" fmla="*/ 296506 w 363432"/>
                  <a:gd name="connsiteY123" fmla="*/ 142520 h 485872"/>
                  <a:gd name="connsiteX124" fmla="*/ 284124 w 363432"/>
                  <a:gd name="connsiteY124" fmla="*/ 171095 h 485872"/>
                  <a:gd name="connsiteX125" fmla="*/ 293649 w 363432"/>
                  <a:gd name="connsiteY125" fmla="*/ 187478 h 485872"/>
                  <a:gd name="connsiteX126" fmla="*/ 293649 w 363432"/>
                  <a:gd name="connsiteY126" fmla="*/ 187478 h 485872"/>
                  <a:gd name="connsiteX127" fmla="*/ 275170 w 363432"/>
                  <a:gd name="connsiteY127" fmla="*/ 207671 h 485872"/>
                  <a:gd name="connsiteX128" fmla="*/ 259740 w 363432"/>
                  <a:gd name="connsiteY128" fmla="*/ 207671 h 485872"/>
                  <a:gd name="connsiteX129" fmla="*/ 259740 w 363432"/>
                  <a:gd name="connsiteY129" fmla="*/ 221006 h 485872"/>
                  <a:gd name="connsiteX130" fmla="*/ 244976 w 363432"/>
                  <a:gd name="connsiteY130" fmla="*/ 221006 h 485872"/>
                  <a:gd name="connsiteX131" fmla="*/ 244976 w 363432"/>
                  <a:gd name="connsiteY131" fmla="*/ 237580 h 485872"/>
                  <a:gd name="connsiteX132" fmla="*/ 275837 w 363432"/>
                  <a:gd name="connsiteY132" fmla="*/ 237580 h 485872"/>
                  <a:gd name="connsiteX133" fmla="*/ 275837 w 363432"/>
                  <a:gd name="connsiteY133" fmla="*/ 222911 h 485872"/>
                  <a:gd name="connsiteX134" fmla="*/ 290981 w 363432"/>
                  <a:gd name="connsiteY134" fmla="*/ 239485 h 485872"/>
                  <a:gd name="connsiteX135" fmla="*/ 285647 w 363432"/>
                  <a:gd name="connsiteY135" fmla="*/ 250438 h 485872"/>
                  <a:gd name="connsiteX136" fmla="*/ 266597 w 363432"/>
                  <a:gd name="connsiteY136" fmla="*/ 250438 h 485872"/>
                  <a:gd name="connsiteX137" fmla="*/ 260216 w 363432"/>
                  <a:gd name="connsiteY137" fmla="*/ 253201 h 485872"/>
                  <a:gd name="connsiteX138" fmla="*/ 258120 w 363432"/>
                  <a:gd name="connsiteY138" fmla="*/ 259011 h 485872"/>
                  <a:gd name="connsiteX139" fmla="*/ 266017 w 363432"/>
                  <a:gd name="connsiteY139" fmla="*/ 267488 h 485872"/>
                  <a:gd name="connsiteX140" fmla="*/ 266597 w 363432"/>
                  <a:gd name="connsiteY140" fmla="*/ 267488 h 485872"/>
                  <a:gd name="connsiteX141" fmla="*/ 287648 w 363432"/>
                  <a:gd name="connsiteY141" fmla="*/ 267488 h 485872"/>
                  <a:gd name="connsiteX142" fmla="*/ 304602 w 363432"/>
                  <a:gd name="connsiteY142" fmla="*/ 282061 h 485872"/>
                  <a:gd name="connsiteX143" fmla="*/ 304602 w 363432"/>
                  <a:gd name="connsiteY143" fmla="*/ 291586 h 485872"/>
                  <a:gd name="connsiteX144" fmla="*/ 115055 w 363432"/>
                  <a:gd name="connsiteY144" fmla="*/ 291586 h 485872"/>
                  <a:gd name="connsiteX145" fmla="*/ 115055 w 363432"/>
                  <a:gd name="connsiteY145" fmla="*/ 52318 h 485872"/>
                  <a:gd name="connsiteX146" fmla="*/ 304888 w 363432"/>
                  <a:gd name="connsiteY146" fmla="*/ 52318 h 485872"/>
                  <a:gd name="connsiteX147" fmla="*/ 304888 w 363432"/>
                  <a:gd name="connsiteY147" fmla="*/ 66130 h 485872"/>
                  <a:gd name="connsiteX148" fmla="*/ 304888 w 363432"/>
                  <a:gd name="connsiteY148" fmla="*/ 91466 h 485872"/>
                  <a:gd name="connsiteX149" fmla="*/ 304888 w 363432"/>
                  <a:gd name="connsiteY149" fmla="*/ 110516 h 485872"/>
                  <a:gd name="connsiteX150" fmla="*/ 304031 w 363432"/>
                  <a:gd name="connsiteY150" fmla="*/ 34697 h 485872"/>
                  <a:gd name="connsiteX151" fmla="*/ 115626 w 363432"/>
                  <a:gd name="connsiteY151" fmla="*/ 34697 h 485872"/>
                  <a:gd name="connsiteX152" fmla="*/ 137819 w 363432"/>
                  <a:gd name="connsiteY152" fmla="*/ 16885 h 485872"/>
                  <a:gd name="connsiteX153" fmla="*/ 282123 w 363432"/>
                  <a:gd name="connsiteY153" fmla="*/ 16885 h 485872"/>
                  <a:gd name="connsiteX154" fmla="*/ 304412 w 363432"/>
                  <a:gd name="connsiteY154" fmla="*/ 34697 h 485872"/>
                  <a:gd name="connsiteX155" fmla="*/ 115150 w 363432"/>
                  <a:gd name="connsiteY155" fmla="*/ 307779 h 485872"/>
                  <a:gd name="connsiteX156" fmla="*/ 304984 w 363432"/>
                  <a:gd name="connsiteY156" fmla="*/ 307779 h 485872"/>
                  <a:gd name="connsiteX157" fmla="*/ 304984 w 363432"/>
                  <a:gd name="connsiteY157" fmla="*/ 333401 h 485872"/>
                  <a:gd name="connsiteX158" fmla="*/ 282123 w 363432"/>
                  <a:gd name="connsiteY158" fmla="*/ 356166 h 485872"/>
                  <a:gd name="connsiteX159" fmla="*/ 137819 w 363432"/>
                  <a:gd name="connsiteY159" fmla="*/ 356166 h 485872"/>
                  <a:gd name="connsiteX160" fmla="*/ 115055 w 363432"/>
                  <a:gd name="connsiteY160" fmla="*/ 333401 h 485872"/>
                  <a:gd name="connsiteX161" fmla="*/ 303364 w 363432"/>
                  <a:gd name="connsiteY161" fmla="*/ 259297 h 485872"/>
                  <a:gd name="connsiteX162" fmla="*/ 305269 w 363432"/>
                  <a:gd name="connsiteY162" fmla="*/ 248629 h 485872"/>
                  <a:gd name="connsiteX163" fmla="*/ 317747 w 363432"/>
                  <a:gd name="connsiteY163" fmla="*/ 245390 h 485872"/>
                  <a:gd name="connsiteX164" fmla="*/ 321366 w 363432"/>
                  <a:gd name="connsiteY164" fmla="*/ 245390 h 485872"/>
                  <a:gd name="connsiteX165" fmla="*/ 328510 w 363432"/>
                  <a:gd name="connsiteY165" fmla="*/ 248152 h 485872"/>
                  <a:gd name="connsiteX166" fmla="*/ 331558 w 363432"/>
                  <a:gd name="connsiteY166" fmla="*/ 255105 h 485872"/>
                  <a:gd name="connsiteX167" fmla="*/ 322719 w 363432"/>
                  <a:gd name="connsiteY167" fmla="*/ 265278 h 485872"/>
                  <a:gd name="connsiteX168" fmla="*/ 322033 w 363432"/>
                  <a:gd name="connsiteY168" fmla="*/ 265297 h 485872"/>
                  <a:gd name="connsiteX169" fmla="*/ 312508 w 363432"/>
                  <a:gd name="connsiteY169" fmla="*/ 265297 h 485872"/>
                  <a:gd name="connsiteX170" fmla="*/ 302983 w 363432"/>
                  <a:gd name="connsiteY170" fmla="*/ 259201 h 485872"/>
                  <a:gd name="connsiteX171" fmla="*/ 329272 w 363432"/>
                  <a:gd name="connsiteY171" fmla="*/ 215767 h 485872"/>
                  <a:gd name="connsiteX172" fmla="*/ 317747 w 363432"/>
                  <a:gd name="connsiteY172" fmla="*/ 219482 h 485872"/>
                  <a:gd name="connsiteX173" fmla="*/ 301364 w 363432"/>
                  <a:gd name="connsiteY173" fmla="*/ 223863 h 485872"/>
                  <a:gd name="connsiteX174" fmla="*/ 297268 w 363432"/>
                  <a:gd name="connsiteY174" fmla="*/ 222625 h 485872"/>
                  <a:gd name="connsiteX175" fmla="*/ 292029 w 363432"/>
                  <a:gd name="connsiteY175" fmla="*/ 216529 h 485872"/>
                  <a:gd name="connsiteX176" fmla="*/ 292791 w 363432"/>
                  <a:gd name="connsiteY176" fmla="*/ 208528 h 485872"/>
                  <a:gd name="connsiteX177" fmla="*/ 311841 w 363432"/>
                  <a:gd name="connsiteY177" fmla="*/ 199003 h 485872"/>
                  <a:gd name="connsiteX178" fmla="*/ 323176 w 363432"/>
                  <a:gd name="connsiteY178" fmla="*/ 195479 h 485872"/>
                  <a:gd name="connsiteX179" fmla="*/ 326319 w 363432"/>
                  <a:gd name="connsiteY179" fmla="*/ 194907 h 485872"/>
                  <a:gd name="connsiteX180" fmla="*/ 331177 w 363432"/>
                  <a:gd name="connsiteY180" fmla="*/ 196146 h 485872"/>
                  <a:gd name="connsiteX181" fmla="*/ 335254 w 363432"/>
                  <a:gd name="connsiteY181" fmla="*/ 210395 h 485872"/>
                  <a:gd name="connsiteX182" fmla="*/ 329558 w 363432"/>
                  <a:gd name="connsiteY182" fmla="*/ 215196 h 485872"/>
                  <a:gd name="connsiteX183" fmla="*/ 358133 w 363432"/>
                  <a:gd name="connsiteY183" fmla="*/ 59557 h 485872"/>
                  <a:gd name="connsiteX184" fmla="*/ 321747 w 363432"/>
                  <a:gd name="connsiteY184" fmla="*/ 50032 h 485872"/>
                  <a:gd name="connsiteX185" fmla="*/ 321747 w 363432"/>
                  <a:gd name="connsiteY185" fmla="*/ 39460 h 485872"/>
                  <a:gd name="connsiteX186" fmla="*/ 281837 w 363432"/>
                  <a:gd name="connsiteY186" fmla="*/ -450 h 485872"/>
                  <a:gd name="connsiteX187" fmla="*/ 137819 w 363432"/>
                  <a:gd name="connsiteY187" fmla="*/ -450 h 485872"/>
                  <a:gd name="connsiteX188" fmla="*/ 97910 w 363432"/>
                  <a:gd name="connsiteY188" fmla="*/ 39460 h 485872"/>
                  <a:gd name="connsiteX189" fmla="*/ 97910 w 363432"/>
                  <a:gd name="connsiteY189" fmla="*/ 85561 h 485872"/>
                  <a:gd name="connsiteX190" fmla="*/ 88385 w 363432"/>
                  <a:gd name="connsiteY190" fmla="*/ 83465 h 485872"/>
                  <a:gd name="connsiteX191" fmla="*/ 61886 w 363432"/>
                  <a:gd name="connsiteY191" fmla="*/ 111621 h 485872"/>
                  <a:gd name="connsiteX192" fmla="*/ 61905 w 363432"/>
                  <a:gd name="connsiteY192" fmla="*/ 112040 h 485872"/>
                  <a:gd name="connsiteX193" fmla="*/ 40855 w 363432"/>
                  <a:gd name="connsiteY193" fmla="*/ 194527 h 485872"/>
                  <a:gd name="connsiteX194" fmla="*/ 27616 w 363432"/>
                  <a:gd name="connsiteY194" fmla="*/ 261202 h 485872"/>
                  <a:gd name="connsiteX195" fmla="*/ 30187 w 363432"/>
                  <a:gd name="connsiteY195" fmla="*/ 269298 h 485872"/>
                  <a:gd name="connsiteX196" fmla="*/ 43808 w 363432"/>
                  <a:gd name="connsiteY196" fmla="*/ 326448 h 485872"/>
                  <a:gd name="connsiteX197" fmla="*/ 1993 w 363432"/>
                  <a:gd name="connsiteY197" fmla="*/ 363500 h 485872"/>
                  <a:gd name="connsiteX198" fmla="*/ 1203 w 363432"/>
                  <a:gd name="connsiteY198" fmla="*/ 375464 h 485872"/>
                  <a:gd name="connsiteX199" fmla="*/ 1326 w 363432"/>
                  <a:gd name="connsiteY199" fmla="*/ 375597 h 485872"/>
                  <a:gd name="connsiteX200" fmla="*/ 13328 w 363432"/>
                  <a:gd name="connsiteY200" fmla="*/ 376359 h 485872"/>
                  <a:gd name="connsiteX201" fmla="*/ 50761 w 363432"/>
                  <a:gd name="connsiteY201" fmla="*/ 343116 h 485872"/>
                  <a:gd name="connsiteX202" fmla="*/ 155536 w 363432"/>
                  <a:gd name="connsiteY202" fmla="*/ 456559 h 485872"/>
                  <a:gd name="connsiteX203" fmla="*/ 140296 w 363432"/>
                  <a:gd name="connsiteY203" fmla="*/ 470656 h 485872"/>
                  <a:gd name="connsiteX204" fmla="*/ 139696 w 363432"/>
                  <a:gd name="connsiteY204" fmla="*/ 482629 h 485872"/>
                  <a:gd name="connsiteX205" fmla="*/ 146106 w 363432"/>
                  <a:gd name="connsiteY205" fmla="*/ 485420 h 485872"/>
                  <a:gd name="connsiteX206" fmla="*/ 151917 w 363432"/>
                  <a:gd name="connsiteY206" fmla="*/ 483134 h 485872"/>
                  <a:gd name="connsiteX207" fmla="*/ 173348 w 363432"/>
                  <a:gd name="connsiteY207" fmla="*/ 463322 h 485872"/>
                  <a:gd name="connsiteX208" fmla="*/ 176110 w 363432"/>
                  <a:gd name="connsiteY208" fmla="*/ 457321 h 485872"/>
                  <a:gd name="connsiteX209" fmla="*/ 173824 w 363432"/>
                  <a:gd name="connsiteY209" fmla="*/ 451225 h 485872"/>
                  <a:gd name="connsiteX210" fmla="*/ 60381 w 363432"/>
                  <a:gd name="connsiteY210" fmla="*/ 328829 h 485872"/>
                  <a:gd name="connsiteX211" fmla="*/ 46093 w 363432"/>
                  <a:gd name="connsiteY211" fmla="*/ 264345 h 485872"/>
                  <a:gd name="connsiteX212" fmla="*/ 43998 w 363432"/>
                  <a:gd name="connsiteY212" fmla="*/ 256630 h 485872"/>
                  <a:gd name="connsiteX213" fmla="*/ 56476 w 363432"/>
                  <a:gd name="connsiteY213" fmla="*/ 202147 h 485872"/>
                  <a:gd name="connsiteX214" fmla="*/ 79050 w 363432"/>
                  <a:gd name="connsiteY214" fmla="*/ 112897 h 485872"/>
                  <a:gd name="connsiteX215" fmla="*/ 88575 w 363432"/>
                  <a:gd name="connsiteY215" fmla="*/ 100896 h 485872"/>
                  <a:gd name="connsiteX216" fmla="*/ 98100 w 363432"/>
                  <a:gd name="connsiteY216" fmla="*/ 113564 h 485872"/>
                  <a:gd name="connsiteX217" fmla="*/ 98100 w 363432"/>
                  <a:gd name="connsiteY217" fmla="*/ 333496 h 485872"/>
                  <a:gd name="connsiteX218" fmla="*/ 138010 w 363432"/>
                  <a:gd name="connsiteY218" fmla="*/ 373406 h 485872"/>
                  <a:gd name="connsiteX219" fmla="*/ 249548 w 363432"/>
                  <a:gd name="connsiteY219" fmla="*/ 373406 h 485872"/>
                  <a:gd name="connsiteX220" fmla="*/ 195065 w 363432"/>
                  <a:gd name="connsiteY220" fmla="*/ 409982 h 485872"/>
                  <a:gd name="connsiteX221" fmla="*/ 169824 w 363432"/>
                  <a:gd name="connsiteY221" fmla="*/ 422460 h 485872"/>
                  <a:gd name="connsiteX222" fmla="*/ 166394 w 363432"/>
                  <a:gd name="connsiteY222" fmla="*/ 428080 h 485872"/>
                  <a:gd name="connsiteX223" fmla="*/ 167823 w 363432"/>
                  <a:gd name="connsiteY223" fmla="*/ 434461 h 485872"/>
                  <a:gd name="connsiteX224" fmla="*/ 174776 w 363432"/>
                  <a:gd name="connsiteY224" fmla="*/ 437986 h 485872"/>
                  <a:gd name="connsiteX225" fmla="*/ 179825 w 363432"/>
                  <a:gd name="connsiteY225" fmla="*/ 436366 h 485872"/>
                  <a:gd name="connsiteX226" fmla="*/ 201732 w 363432"/>
                  <a:gd name="connsiteY226" fmla="*/ 425698 h 485872"/>
                  <a:gd name="connsiteX227" fmla="*/ 269550 w 363432"/>
                  <a:gd name="connsiteY227" fmla="*/ 374454 h 485872"/>
                  <a:gd name="connsiteX228" fmla="*/ 269550 w 363432"/>
                  <a:gd name="connsiteY228" fmla="*/ 373406 h 485872"/>
                  <a:gd name="connsiteX229" fmla="*/ 282123 w 363432"/>
                  <a:gd name="connsiteY229" fmla="*/ 373406 h 485872"/>
                  <a:gd name="connsiteX230" fmla="*/ 322033 w 363432"/>
                  <a:gd name="connsiteY230" fmla="*/ 333496 h 485872"/>
                  <a:gd name="connsiteX231" fmla="*/ 322033 w 363432"/>
                  <a:gd name="connsiteY231" fmla="*/ 282347 h 485872"/>
                  <a:gd name="connsiteX232" fmla="*/ 341083 w 363432"/>
                  <a:gd name="connsiteY232" fmla="*/ 273965 h 485872"/>
                  <a:gd name="connsiteX233" fmla="*/ 346417 w 363432"/>
                  <a:gd name="connsiteY233" fmla="*/ 244723 h 485872"/>
                  <a:gd name="connsiteX234" fmla="*/ 335178 w 363432"/>
                  <a:gd name="connsiteY234" fmla="*/ 232055 h 485872"/>
                  <a:gd name="connsiteX235" fmla="*/ 350799 w 363432"/>
                  <a:gd name="connsiteY235" fmla="*/ 218720 h 485872"/>
                  <a:gd name="connsiteX236" fmla="*/ 352609 w 363432"/>
                  <a:gd name="connsiteY236" fmla="*/ 197670 h 485872"/>
                  <a:gd name="connsiteX237" fmla="*/ 338987 w 363432"/>
                  <a:gd name="connsiteY237" fmla="*/ 181477 h 485872"/>
                  <a:gd name="connsiteX238" fmla="*/ 347560 w 363432"/>
                  <a:gd name="connsiteY238" fmla="*/ 176048 h 485872"/>
                  <a:gd name="connsiteX239" fmla="*/ 359752 w 363432"/>
                  <a:gd name="connsiteY239" fmla="*/ 158713 h 485872"/>
                  <a:gd name="connsiteX240" fmla="*/ 338483 w 363432"/>
                  <a:gd name="connsiteY240" fmla="*/ 125632 h 485872"/>
                  <a:gd name="connsiteX241" fmla="*/ 332606 w 363432"/>
                  <a:gd name="connsiteY241" fmla="*/ 124994 h 485872"/>
                  <a:gd name="connsiteX242" fmla="*/ 321938 w 363432"/>
                  <a:gd name="connsiteY242" fmla="*/ 127375 h 485872"/>
                  <a:gd name="connsiteX243" fmla="*/ 321938 w 363432"/>
                  <a:gd name="connsiteY243" fmla="*/ 116707 h 485872"/>
                  <a:gd name="connsiteX244" fmla="*/ 349560 w 363432"/>
                  <a:gd name="connsiteY244" fmla="*/ 99181 h 485872"/>
                  <a:gd name="connsiteX245" fmla="*/ 358323 w 363432"/>
                  <a:gd name="connsiteY245" fmla="*/ 60319 h 4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63432" h="485872">
                    <a:moveTo>
                      <a:pt x="34473" y="386551"/>
                    </a:moveTo>
                    <a:cubicBezTo>
                      <a:pt x="36045" y="392037"/>
                      <a:pt x="40969" y="395885"/>
                      <a:pt x="46666" y="396076"/>
                    </a:cubicBezTo>
                    <a:cubicBezTo>
                      <a:pt x="49037" y="396047"/>
                      <a:pt x="51342" y="395361"/>
                      <a:pt x="53333" y="394075"/>
                    </a:cubicBezTo>
                    <a:cubicBezTo>
                      <a:pt x="58267" y="391351"/>
                      <a:pt x="60639" y="385569"/>
                      <a:pt x="59048" y="380169"/>
                    </a:cubicBezTo>
                    <a:cubicBezTo>
                      <a:pt x="57428" y="373358"/>
                      <a:pt x="50599" y="369158"/>
                      <a:pt x="43798" y="370768"/>
                    </a:cubicBezTo>
                    <a:cubicBezTo>
                      <a:pt x="42455" y="371091"/>
                      <a:pt x="41169" y="371625"/>
                      <a:pt x="39998" y="372358"/>
                    </a:cubicBezTo>
                    <a:cubicBezTo>
                      <a:pt x="35026" y="375044"/>
                      <a:pt x="32607" y="380836"/>
                      <a:pt x="34187" y="386265"/>
                    </a:cubicBezTo>
                    <a:moveTo>
                      <a:pt x="228593" y="329686"/>
                    </a:moveTo>
                    <a:cubicBezTo>
                      <a:pt x="228593" y="320952"/>
                      <a:pt x="221516" y="313875"/>
                      <a:pt x="212781" y="313875"/>
                    </a:cubicBezTo>
                    <a:cubicBezTo>
                      <a:pt x="204047" y="313875"/>
                      <a:pt x="196970" y="320952"/>
                      <a:pt x="196970" y="329686"/>
                    </a:cubicBezTo>
                    <a:cubicBezTo>
                      <a:pt x="196970" y="338421"/>
                      <a:pt x="204047" y="345498"/>
                      <a:pt x="212781" y="345498"/>
                    </a:cubicBezTo>
                    <a:cubicBezTo>
                      <a:pt x="221458" y="345555"/>
                      <a:pt x="228545" y="338554"/>
                      <a:pt x="228593" y="329877"/>
                    </a:cubicBezTo>
                    <a:cubicBezTo>
                      <a:pt x="228593" y="329810"/>
                      <a:pt x="228593" y="329753"/>
                      <a:pt x="228593" y="329686"/>
                    </a:cubicBezTo>
                    <a:moveTo>
                      <a:pt x="219068" y="183573"/>
                    </a:moveTo>
                    <a:lnTo>
                      <a:pt x="237356" y="183573"/>
                    </a:lnTo>
                    <a:lnTo>
                      <a:pt x="237356" y="195860"/>
                    </a:lnTo>
                    <a:lnTo>
                      <a:pt x="267264" y="195860"/>
                    </a:lnTo>
                    <a:lnTo>
                      <a:pt x="267264" y="180430"/>
                    </a:lnTo>
                    <a:lnTo>
                      <a:pt x="253453" y="180430"/>
                    </a:lnTo>
                    <a:lnTo>
                      <a:pt x="253453" y="168142"/>
                    </a:lnTo>
                    <a:lnTo>
                      <a:pt x="219068" y="168142"/>
                    </a:lnTo>
                    <a:close/>
                    <a:moveTo>
                      <a:pt x="220020" y="208147"/>
                    </a:moveTo>
                    <a:lnTo>
                      <a:pt x="199446" y="208147"/>
                    </a:lnTo>
                    <a:lnTo>
                      <a:pt x="199446" y="239389"/>
                    </a:lnTo>
                    <a:lnTo>
                      <a:pt x="215544" y="239389"/>
                    </a:lnTo>
                    <a:lnTo>
                      <a:pt x="215544" y="224245"/>
                    </a:lnTo>
                    <a:lnTo>
                      <a:pt x="236117" y="224245"/>
                    </a:lnTo>
                    <a:lnTo>
                      <a:pt x="236117" y="196908"/>
                    </a:lnTo>
                    <a:lnTo>
                      <a:pt x="220020" y="196908"/>
                    </a:lnTo>
                    <a:close/>
                    <a:moveTo>
                      <a:pt x="175919" y="220720"/>
                    </a:moveTo>
                    <a:lnTo>
                      <a:pt x="165156" y="220720"/>
                    </a:lnTo>
                    <a:lnTo>
                      <a:pt x="165156" y="209862"/>
                    </a:lnTo>
                    <a:lnTo>
                      <a:pt x="175919" y="209862"/>
                    </a:lnTo>
                    <a:close/>
                    <a:moveTo>
                      <a:pt x="192017" y="193669"/>
                    </a:moveTo>
                    <a:lnTo>
                      <a:pt x="149059" y="193669"/>
                    </a:lnTo>
                    <a:lnTo>
                      <a:pt x="149059" y="237580"/>
                    </a:lnTo>
                    <a:lnTo>
                      <a:pt x="192017" y="237580"/>
                    </a:lnTo>
                    <a:close/>
                    <a:moveTo>
                      <a:pt x="147916" y="185097"/>
                    </a:moveTo>
                    <a:lnTo>
                      <a:pt x="165823" y="185097"/>
                    </a:lnTo>
                    <a:lnTo>
                      <a:pt x="165823" y="168999"/>
                    </a:lnTo>
                    <a:lnTo>
                      <a:pt x="148773" y="168999"/>
                    </a:lnTo>
                    <a:close/>
                    <a:moveTo>
                      <a:pt x="119341" y="233293"/>
                    </a:moveTo>
                    <a:lnTo>
                      <a:pt x="119341" y="258439"/>
                    </a:lnTo>
                    <a:cubicBezTo>
                      <a:pt x="119341" y="263126"/>
                      <a:pt x="123132" y="266916"/>
                      <a:pt x="127818" y="266916"/>
                    </a:cubicBezTo>
                    <a:cubicBezTo>
                      <a:pt x="127847" y="266916"/>
                      <a:pt x="127885" y="266916"/>
                      <a:pt x="127914" y="266916"/>
                    </a:cubicBezTo>
                    <a:lnTo>
                      <a:pt x="152964" y="266916"/>
                    </a:lnTo>
                    <a:cubicBezTo>
                      <a:pt x="157670" y="267412"/>
                      <a:pt x="161889" y="264002"/>
                      <a:pt x="162394" y="259297"/>
                    </a:cubicBezTo>
                    <a:cubicBezTo>
                      <a:pt x="162889" y="254582"/>
                      <a:pt x="159480" y="250362"/>
                      <a:pt x="154765" y="249867"/>
                    </a:cubicBezTo>
                    <a:cubicBezTo>
                      <a:pt x="154164" y="249800"/>
                      <a:pt x="153564" y="249800"/>
                      <a:pt x="152964" y="249867"/>
                    </a:cubicBezTo>
                    <a:lnTo>
                      <a:pt x="136486" y="249867"/>
                    </a:lnTo>
                    <a:lnTo>
                      <a:pt x="136486" y="233293"/>
                    </a:lnTo>
                    <a:cubicBezTo>
                      <a:pt x="136486" y="228559"/>
                      <a:pt x="132648" y="224721"/>
                      <a:pt x="127914" y="224721"/>
                    </a:cubicBezTo>
                    <a:cubicBezTo>
                      <a:pt x="123179" y="224721"/>
                      <a:pt x="119341" y="228559"/>
                      <a:pt x="119341" y="233293"/>
                    </a:cubicBezTo>
                    <a:moveTo>
                      <a:pt x="159060" y="103753"/>
                    </a:moveTo>
                    <a:cubicBezTo>
                      <a:pt x="160432" y="102134"/>
                      <a:pt x="161175" y="100067"/>
                      <a:pt x="161156" y="97943"/>
                    </a:cubicBezTo>
                    <a:cubicBezTo>
                      <a:pt x="161318" y="93371"/>
                      <a:pt x="157736" y="89532"/>
                      <a:pt x="153164" y="89371"/>
                    </a:cubicBezTo>
                    <a:cubicBezTo>
                      <a:pt x="153002" y="89371"/>
                      <a:pt x="152840" y="89371"/>
                      <a:pt x="152678" y="89371"/>
                    </a:cubicBezTo>
                    <a:lnTo>
                      <a:pt x="127914" y="89371"/>
                    </a:lnTo>
                    <a:cubicBezTo>
                      <a:pt x="123179" y="89371"/>
                      <a:pt x="119341" y="93209"/>
                      <a:pt x="119341" y="97943"/>
                    </a:cubicBezTo>
                    <a:lnTo>
                      <a:pt x="119341" y="122422"/>
                    </a:lnTo>
                    <a:cubicBezTo>
                      <a:pt x="119341" y="127156"/>
                      <a:pt x="123179" y="130995"/>
                      <a:pt x="127914" y="130995"/>
                    </a:cubicBezTo>
                    <a:cubicBezTo>
                      <a:pt x="132648" y="130995"/>
                      <a:pt x="136486" y="127156"/>
                      <a:pt x="136486" y="122422"/>
                    </a:cubicBezTo>
                    <a:lnTo>
                      <a:pt x="136486" y="106515"/>
                    </a:lnTo>
                    <a:lnTo>
                      <a:pt x="152678" y="106515"/>
                    </a:lnTo>
                    <a:cubicBezTo>
                      <a:pt x="155107" y="106573"/>
                      <a:pt x="157441" y="105563"/>
                      <a:pt x="159060" y="103753"/>
                    </a:cubicBezTo>
                    <a:moveTo>
                      <a:pt x="164966" y="135376"/>
                    </a:moveTo>
                    <a:lnTo>
                      <a:pt x="175729" y="135376"/>
                    </a:lnTo>
                    <a:lnTo>
                      <a:pt x="175729" y="146235"/>
                    </a:lnTo>
                    <a:lnTo>
                      <a:pt x="164966" y="146235"/>
                    </a:lnTo>
                    <a:close/>
                    <a:moveTo>
                      <a:pt x="148869" y="162332"/>
                    </a:moveTo>
                    <a:lnTo>
                      <a:pt x="191826" y="162332"/>
                    </a:lnTo>
                    <a:lnTo>
                      <a:pt x="191826" y="119279"/>
                    </a:lnTo>
                    <a:lnTo>
                      <a:pt x="148869" y="119279"/>
                    </a:lnTo>
                    <a:close/>
                    <a:moveTo>
                      <a:pt x="213258" y="154617"/>
                    </a:moveTo>
                    <a:lnTo>
                      <a:pt x="227355" y="154617"/>
                    </a:lnTo>
                    <a:lnTo>
                      <a:pt x="227355" y="118517"/>
                    </a:lnTo>
                    <a:lnTo>
                      <a:pt x="211257" y="118517"/>
                    </a:lnTo>
                    <a:lnTo>
                      <a:pt x="211257" y="138520"/>
                    </a:lnTo>
                    <a:lnTo>
                      <a:pt x="197160" y="138520"/>
                    </a:lnTo>
                    <a:lnTo>
                      <a:pt x="197160" y="169285"/>
                    </a:lnTo>
                    <a:lnTo>
                      <a:pt x="180777" y="169285"/>
                    </a:lnTo>
                    <a:lnTo>
                      <a:pt x="180777" y="185382"/>
                    </a:lnTo>
                    <a:lnTo>
                      <a:pt x="213258" y="185382"/>
                    </a:lnTo>
                    <a:close/>
                    <a:moveTo>
                      <a:pt x="260025" y="146235"/>
                    </a:moveTo>
                    <a:lnTo>
                      <a:pt x="249262" y="146235"/>
                    </a:lnTo>
                    <a:lnTo>
                      <a:pt x="249262" y="135662"/>
                    </a:lnTo>
                    <a:lnTo>
                      <a:pt x="260025" y="135662"/>
                    </a:lnTo>
                    <a:close/>
                    <a:moveTo>
                      <a:pt x="276122" y="119279"/>
                    </a:moveTo>
                    <a:lnTo>
                      <a:pt x="233165" y="119279"/>
                    </a:lnTo>
                    <a:lnTo>
                      <a:pt x="233165" y="162332"/>
                    </a:lnTo>
                    <a:lnTo>
                      <a:pt x="276122" y="162332"/>
                    </a:lnTo>
                    <a:close/>
                    <a:moveTo>
                      <a:pt x="296887" y="121184"/>
                    </a:moveTo>
                    <a:lnTo>
                      <a:pt x="296887" y="97943"/>
                    </a:lnTo>
                    <a:cubicBezTo>
                      <a:pt x="296887" y="93209"/>
                      <a:pt x="293048" y="89371"/>
                      <a:pt x="288315" y="89371"/>
                    </a:cubicBezTo>
                    <a:lnTo>
                      <a:pt x="265741" y="89371"/>
                    </a:lnTo>
                    <a:cubicBezTo>
                      <a:pt x="261064" y="89371"/>
                      <a:pt x="257263" y="93162"/>
                      <a:pt x="257263" y="97848"/>
                    </a:cubicBezTo>
                    <a:cubicBezTo>
                      <a:pt x="257263" y="97876"/>
                      <a:pt x="257263" y="97914"/>
                      <a:pt x="257263" y="97943"/>
                    </a:cubicBezTo>
                    <a:cubicBezTo>
                      <a:pt x="257101" y="102515"/>
                      <a:pt x="260683" y="106354"/>
                      <a:pt x="265255" y="106515"/>
                    </a:cubicBezTo>
                    <a:cubicBezTo>
                      <a:pt x="265416" y="106515"/>
                      <a:pt x="265578" y="106515"/>
                      <a:pt x="265741" y="106515"/>
                    </a:cubicBezTo>
                    <a:lnTo>
                      <a:pt x="279837" y="106515"/>
                    </a:lnTo>
                    <a:lnTo>
                      <a:pt x="279837" y="121184"/>
                    </a:lnTo>
                    <a:cubicBezTo>
                      <a:pt x="280333" y="125889"/>
                      <a:pt x="284552" y="129309"/>
                      <a:pt x="289267" y="128804"/>
                    </a:cubicBezTo>
                    <a:cubicBezTo>
                      <a:pt x="293287" y="128385"/>
                      <a:pt x="296458" y="125204"/>
                      <a:pt x="296887" y="121184"/>
                    </a:cubicBezTo>
                    <a:moveTo>
                      <a:pt x="344512" y="77940"/>
                    </a:moveTo>
                    <a:cubicBezTo>
                      <a:pt x="343855" y="80798"/>
                      <a:pt x="342111" y="83294"/>
                      <a:pt x="339654" y="84894"/>
                    </a:cubicBezTo>
                    <a:lnTo>
                      <a:pt x="321176" y="96610"/>
                    </a:lnTo>
                    <a:lnTo>
                      <a:pt x="321176" y="70416"/>
                    </a:lnTo>
                    <a:lnTo>
                      <a:pt x="327843" y="66130"/>
                    </a:lnTo>
                    <a:cubicBezTo>
                      <a:pt x="333006" y="62929"/>
                      <a:pt x="339788" y="64453"/>
                      <a:pt x="343084" y="69558"/>
                    </a:cubicBezTo>
                    <a:cubicBezTo>
                      <a:pt x="344693" y="72035"/>
                      <a:pt x="345207" y="75073"/>
                      <a:pt x="344512" y="77940"/>
                    </a:cubicBezTo>
                    <a:moveTo>
                      <a:pt x="326224" y="143758"/>
                    </a:moveTo>
                    <a:cubicBezTo>
                      <a:pt x="327910" y="142701"/>
                      <a:pt x="329853" y="142148"/>
                      <a:pt x="331844" y="142139"/>
                    </a:cubicBezTo>
                    <a:cubicBezTo>
                      <a:pt x="332634" y="142044"/>
                      <a:pt x="333435" y="142044"/>
                      <a:pt x="334225" y="142139"/>
                    </a:cubicBezTo>
                    <a:cubicBezTo>
                      <a:pt x="339902" y="143501"/>
                      <a:pt x="343397" y="149216"/>
                      <a:pt x="342026" y="154893"/>
                    </a:cubicBezTo>
                    <a:cubicBezTo>
                      <a:pt x="341407" y="157465"/>
                      <a:pt x="339845" y="159713"/>
                      <a:pt x="337654" y="161189"/>
                    </a:cubicBezTo>
                    <a:lnTo>
                      <a:pt x="328129" y="167571"/>
                    </a:lnTo>
                    <a:cubicBezTo>
                      <a:pt x="318604" y="173857"/>
                      <a:pt x="314794" y="176238"/>
                      <a:pt x="311556" y="176238"/>
                    </a:cubicBezTo>
                    <a:cubicBezTo>
                      <a:pt x="310737" y="176353"/>
                      <a:pt x="309898" y="176353"/>
                      <a:pt x="309079" y="176238"/>
                    </a:cubicBezTo>
                    <a:cubicBezTo>
                      <a:pt x="303412" y="175067"/>
                      <a:pt x="299773" y="169523"/>
                      <a:pt x="300945" y="163856"/>
                    </a:cubicBezTo>
                    <a:cubicBezTo>
                      <a:pt x="300954" y="163789"/>
                      <a:pt x="300973" y="163732"/>
                      <a:pt x="300983" y="163665"/>
                    </a:cubicBezTo>
                    <a:cubicBezTo>
                      <a:pt x="302031" y="159189"/>
                      <a:pt x="303459" y="158141"/>
                      <a:pt x="316604" y="149949"/>
                    </a:cubicBezTo>
                    <a:lnTo>
                      <a:pt x="326700" y="143568"/>
                    </a:lnTo>
                    <a:moveTo>
                      <a:pt x="304602" y="137377"/>
                    </a:moveTo>
                    <a:lnTo>
                      <a:pt x="296506" y="142520"/>
                    </a:lnTo>
                    <a:cubicBezTo>
                      <a:pt x="286781" y="148492"/>
                      <a:pt x="281837" y="159913"/>
                      <a:pt x="284124" y="171095"/>
                    </a:cubicBezTo>
                    <a:cubicBezTo>
                      <a:pt x="285191" y="177534"/>
                      <a:pt x="288581" y="183363"/>
                      <a:pt x="293649" y="187478"/>
                    </a:cubicBezTo>
                    <a:lnTo>
                      <a:pt x="293649" y="187478"/>
                    </a:lnTo>
                    <a:cubicBezTo>
                      <a:pt x="284352" y="190469"/>
                      <a:pt x="277322" y="198146"/>
                      <a:pt x="275170" y="207671"/>
                    </a:cubicBezTo>
                    <a:lnTo>
                      <a:pt x="259740" y="207671"/>
                    </a:lnTo>
                    <a:lnTo>
                      <a:pt x="259740" y="221006"/>
                    </a:lnTo>
                    <a:lnTo>
                      <a:pt x="244976" y="221006"/>
                    </a:lnTo>
                    <a:lnTo>
                      <a:pt x="244976" y="237580"/>
                    </a:lnTo>
                    <a:lnTo>
                      <a:pt x="275837" y="237580"/>
                    </a:lnTo>
                    <a:lnTo>
                      <a:pt x="275837" y="222911"/>
                    </a:lnTo>
                    <a:cubicBezTo>
                      <a:pt x="278265" y="230360"/>
                      <a:pt x="283790" y="236398"/>
                      <a:pt x="290981" y="239485"/>
                    </a:cubicBezTo>
                    <a:cubicBezTo>
                      <a:pt x="288353" y="242656"/>
                      <a:pt x="286524" y="246409"/>
                      <a:pt x="285647" y="250438"/>
                    </a:cubicBezTo>
                    <a:lnTo>
                      <a:pt x="266597" y="250438"/>
                    </a:lnTo>
                    <a:cubicBezTo>
                      <a:pt x="264169" y="250362"/>
                      <a:pt x="261826" y="251381"/>
                      <a:pt x="260216" y="253201"/>
                    </a:cubicBezTo>
                    <a:cubicBezTo>
                      <a:pt x="258806" y="254801"/>
                      <a:pt x="258054" y="256877"/>
                      <a:pt x="258120" y="259011"/>
                    </a:cubicBezTo>
                    <a:cubicBezTo>
                      <a:pt x="257958" y="263535"/>
                      <a:pt x="261492" y="267326"/>
                      <a:pt x="266017" y="267488"/>
                    </a:cubicBezTo>
                    <a:cubicBezTo>
                      <a:pt x="266207" y="267497"/>
                      <a:pt x="266407" y="267497"/>
                      <a:pt x="266597" y="267488"/>
                    </a:cubicBezTo>
                    <a:lnTo>
                      <a:pt x="287648" y="267488"/>
                    </a:lnTo>
                    <a:cubicBezTo>
                      <a:pt x="290924" y="274575"/>
                      <a:pt x="297106" y="279889"/>
                      <a:pt x="304602" y="282061"/>
                    </a:cubicBezTo>
                    <a:lnTo>
                      <a:pt x="304602" y="291586"/>
                    </a:lnTo>
                    <a:lnTo>
                      <a:pt x="115055" y="291586"/>
                    </a:lnTo>
                    <a:lnTo>
                      <a:pt x="115055" y="52318"/>
                    </a:lnTo>
                    <a:lnTo>
                      <a:pt x="304888" y="52318"/>
                    </a:lnTo>
                    <a:lnTo>
                      <a:pt x="304888" y="66130"/>
                    </a:lnTo>
                    <a:cubicBezTo>
                      <a:pt x="304888" y="76702"/>
                      <a:pt x="304888" y="85180"/>
                      <a:pt x="304888" y="91466"/>
                    </a:cubicBezTo>
                    <a:cubicBezTo>
                      <a:pt x="304888" y="100420"/>
                      <a:pt x="304888" y="106230"/>
                      <a:pt x="304888" y="110516"/>
                    </a:cubicBezTo>
                    <a:close/>
                    <a:moveTo>
                      <a:pt x="304031" y="34697"/>
                    </a:moveTo>
                    <a:lnTo>
                      <a:pt x="115626" y="34697"/>
                    </a:lnTo>
                    <a:cubicBezTo>
                      <a:pt x="117941" y="24296"/>
                      <a:pt x="127161" y="16895"/>
                      <a:pt x="137819" y="16885"/>
                    </a:cubicBezTo>
                    <a:lnTo>
                      <a:pt x="282123" y="16885"/>
                    </a:lnTo>
                    <a:cubicBezTo>
                      <a:pt x="292801" y="16885"/>
                      <a:pt x="302049" y="24286"/>
                      <a:pt x="304412" y="34697"/>
                    </a:cubicBezTo>
                    <a:moveTo>
                      <a:pt x="115150" y="307779"/>
                    </a:moveTo>
                    <a:lnTo>
                      <a:pt x="304984" y="307779"/>
                    </a:lnTo>
                    <a:lnTo>
                      <a:pt x="304984" y="333401"/>
                    </a:lnTo>
                    <a:cubicBezTo>
                      <a:pt x="304936" y="345993"/>
                      <a:pt x="294716" y="356166"/>
                      <a:pt x="282123" y="356166"/>
                    </a:cubicBezTo>
                    <a:lnTo>
                      <a:pt x="137819" y="356166"/>
                    </a:lnTo>
                    <a:cubicBezTo>
                      <a:pt x="125247" y="356166"/>
                      <a:pt x="115055" y="345974"/>
                      <a:pt x="115055" y="333401"/>
                    </a:cubicBezTo>
                    <a:close/>
                    <a:moveTo>
                      <a:pt x="303364" y="259297"/>
                    </a:moveTo>
                    <a:cubicBezTo>
                      <a:pt x="301716" y="255687"/>
                      <a:pt x="302478" y="251438"/>
                      <a:pt x="305269" y="248629"/>
                    </a:cubicBezTo>
                    <a:cubicBezTo>
                      <a:pt x="308317" y="245390"/>
                      <a:pt x="311270" y="245390"/>
                      <a:pt x="317747" y="245390"/>
                    </a:cubicBezTo>
                    <a:lnTo>
                      <a:pt x="321366" y="245390"/>
                    </a:lnTo>
                    <a:cubicBezTo>
                      <a:pt x="324024" y="245323"/>
                      <a:pt x="326586" y="246323"/>
                      <a:pt x="328510" y="248152"/>
                    </a:cubicBezTo>
                    <a:cubicBezTo>
                      <a:pt x="330444" y="249943"/>
                      <a:pt x="331549" y="252467"/>
                      <a:pt x="331558" y="255105"/>
                    </a:cubicBezTo>
                    <a:cubicBezTo>
                      <a:pt x="331930" y="260354"/>
                      <a:pt x="327967" y="264907"/>
                      <a:pt x="322719" y="265278"/>
                    </a:cubicBezTo>
                    <a:cubicBezTo>
                      <a:pt x="322490" y="265288"/>
                      <a:pt x="322262" y="265297"/>
                      <a:pt x="322033" y="265297"/>
                    </a:cubicBezTo>
                    <a:lnTo>
                      <a:pt x="312508" y="265297"/>
                    </a:lnTo>
                    <a:cubicBezTo>
                      <a:pt x="308336" y="265573"/>
                      <a:pt x="304478" y="263106"/>
                      <a:pt x="302983" y="259201"/>
                    </a:cubicBezTo>
                    <a:moveTo>
                      <a:pt x="329272" y="215767"/>
                    </a:moveTo>
                    <a:lnTo>
                      <a:pt x="317747" y="219482"/>
                    </a:lnTo>
                    <a:cubicBezTo>
                      <a:pt x="312489" y="221625"/>
                      <a:pt x="306983" y="223092"/>
                      <a:pt x="301364" y="223863"/>
                    </a:cubicBezTo>
                    <a:cubicBezTo>
                      <a:pt x="299907" y="223863"/>
                      <a:pt x="298487" y="223435"/>
                      <a:pt x="297268" y="222625"/>
                    </a:cubicBezTo>
                    <a:cubicBezTo>
                      <a:pt x="294753" y="221406"/>
                      <a:pt x="292858" y="219196"/>
                      <a:pt x="292029" y="216529"/>
                    </a:cubicBezTo>
                    <a:cubicBezTo>
                      <a:pt x="291191" y="213872"/>
                      <a:pt x="291467" y="210986"/>
                      <a:pt x="292791" y="208528"/>
                    </a:cubicBezTo>
                    <a:cubicBezTo>
                      <a:pt x="294887" y="204528"/>
                      <a:pt x="296315" y="203956"/>
                      <a:pt x="311841" y="199003"/>
                    </a:cubicBezTo>
                    <a:lnTo>
                      <a:pt x="323176" y="195479"/>
                    </a:lnTo>
                    <a:cubicBezTo>
                      <a:pt x="324186" y="195117"/>
                      <a:pt x="325243" y="194917"/>
                      <a:pt x="326319" y="194907"/>
                    </a:cubicBezTo>
                    <a:cubicBezTo>
                      <a:pt x="328015" y="194936"/>
                      <a:pt x="329672" y="195355"/>
                      <a:pt x="331177" y="196146"/>
                    </a:cubicBezTo>
                    <a:cubicBezTo>
                      <a:pt x="336235" y="198956"/>
                      <a:pt x="338063" y="205328"/>
                      <a:pt x="335254" y="210395"/>
                    </a:cubicBezTo>
                    <a:cubicBezTo>
                      <a:pt x="334006" y="212634"/>
                      <a:pt x="331977" y="214348"/>
                      <a:pt x="329558" y="215196"/>
                    </a:cubicBezTo>
                    <a:moveTo>
                      <a:pt x="358133" y="59557"/>
                    </a:moveTo>
                    <a:cubicBezTo>
                      <a:pt x="350284" y="47461"/>
                      <a:pt x="334511" y="43327"/>
                      <a:pt x="321747" y="50032"/>
                    </a:cubicBezTo>
                    <a:lnTo>
                      <a:pt x="321747" y="39460"/>
                    </a:lnTo>
                    <a:cubicBezTo>
                      <a:pt x="321690" y="17438"/>
                      <a:pt x="303859" y="-393"/>
                      <a:pt x="281837" y="-450"/>
                    </a:cubicBezTo>
                    <a:lnTo>
                      <a:pt x="137819" y="-450"/>
                    </a:lnTo>
                    <a:cubicBezTo>
                      <a:pt x="115798" y="-393"/>
                      <a:pt x="97957" y="17438"/>
                      <a:pt x="97910" y="39460"/>
                    </a:cubicBezTo>
                    <a:lnTo>
                      <a:pt x="97910" y="85561"/>
                    </a:lnTo>
                    <a:cubicBezTo>
                      <a:pt x="94909" y="84227"/>
                      <a:pt x="91671" y="83513"/>
                      <a:pt x="88385" y="83465"/>
                    </a:cubicBezTo>
                    <a:cubicBezTo>
                      <a:pt x="73297" y="83922"/>
                      <a:pt x="61429" y="96524"/>
                      <a:pt x="61886" y="111621"/>
                    </a:cubicBezTo>
                    <a:cubicBezTo>
                      <a:pt x="61896" y="111754"/>
                      <a:pt x="61896" y="111897"/>
                      <a:pt x="61905" y="112040"/>
                    </a:cubicBezTo>
                    <a:cubicBezTo>
                      <a:pt x="60181" y="140625"/>
                      <a:pt x="53037" y="168619"/>
                      <a:pt x="40855" y="194527"/>
                    </a:cubicBezTo>
                    <a:cubicBezTo>
                      <a:pt x="30663" y="219768"/>
                      <a:pt x="21805" y="241580"/>
                      <a:pt x="27616" y="261202"/>
                    </a:cubicBezTo>
                    <a:cubicBezTo>
                      <a:pt x="28282" y="263392"/>
                      <a:pt x="29139" y="266155"/>
                      <a:pt x="30187" y="269298"/>
                    </a:cubicBezTo>
                    <a:cubicBezTo>
                      <a:pt x="36835" y="287786"/>
                      <a:pt x="41398" y="306950"/>
                      <a:pt x="43808" y="326448"/>
                    </a:cubicBezTo>
                    <a:lnTo>
                      <a:pt x="1993" y="363500"/>
                    </a:lnTo>
                    <a:cubicBezTo>
                      <a:pt x="-1532" y="366586"/>
                      <a:pt x="-1884" y="371939"/>
                      <a:pt x="1203" y="375464"/>
                    </a:cubicBezTo>
                    <a:cubicBezTo>
                      <a:pt x="1250" y="375511"/>
                      <a:pt x="1288" y="375549"/>
                      <a:pt x="1326" y="375597"/>
                    </a:cubicBezTo>
                    <a:cubicBezTo>
                      <a:pt x="4469" y="379035"/>
                      <a:pt x="9775" y="379369"/>
                      <a:pt x="13328" y="376359"/>
                    </a:cubicBezTo>
                    <a:lnTo>
                      <a:pt x="50761" y="343116"/>
                    </a:lnTo>
                    <a:lnTo>
                      <a:pt x="155536" y="456559"/>
                    </a:lnTo>
                    <a:lnTo>
                      <a:pt x="140296" y="470656"/>
                    </a:lnTo>
                    <a:cubicBezTo>
                      <a:pt x="136819" y="473799"/>
                      <a:pt x="136553" y="479162"/>
                      <a:pt x="139696" y="482629"/>
                    </a:cubicBezTo>
                    <a:cubicBezTo>
                      <a:pt x="141334" y="484439"/>
                      <a:pt x="143668" y="485458"/>
                      <a:pt x="146106" y="485420"/>
                    </a:cubicBezTo>
                    <a:cubicBezTo>
                      <a:pt x="148269" y="485468"/>
                      <a:pt x="150364" y="484639"/>
                      <a:pt x="151917" y="483134"/>
                    </a:cubicBezTo>
                    <a:lnTo>
                      <a:pt x="173348" y="463322"/>
                    </a:lnTo>
                    <a:cubicBezTo>
                      <a:pt x="175043" y="461779"/>
                      <a:pt x="176034" y="459617"/>
                      <a:pt x="176110" y="457321"/>
                    </a:cubicBezTo>
                    <a:cubicBezTo>
                      <a:pt x="176177" y="455064"/>
                      <a:pt x="175358" y="452873"/>
                      <a:pt x="173824" y="451225"/>
                    </a:cubicBezTo>
                    <a:lnTo>
                      <a:pt x="60381" y="328829"/>
                    </a:lnTo>
                    <a:cubicBezTo>
                      <a:pt x="58562" y="306788"/>
                      <a:pt x="53752" y="285090"/>
                      <a:pt x="46093" y="264345"/>
                    </a:cubicBezTo>
                    <a:lnTo>
                      <a:pt x="43998" y="256630"/>
                    </a:lnTo>
                    <a:cubicBezTo>
                      <a:pt x="39903" y="243104"/>
                      <a:pt x="47618" y="224149"/>
                      <a:pt x="56476" y="202147"/>
                    </a:cubicBezTo>
                    <a:cubicBezTo>
                      <a:pt x="69535" y="174076"/>
                      <a:pt x="77193" y="143796"/>
                      <a:pt x="79050" y="112897"/>
                    </a:cubicBezTo>
                    <a:cubicBezTo>
                      <a:pt x="79050" y="104991"/>
                      <a:pt x="83717" y="100896"/>
                      <a:pt x="88575" y="100896"/>
                    </a:cubicBezTo>
                    <a:cubicBezTo>
                      <a:pt x="93433" y="100896"/>
                      <a:pt x="97243" y="104230"/>
                      <a:pt x="98100" y="113564"/>
                    </a:cubicBezTo>
                    <a:lnTo>
                      <a:pt x="98100" y="333496"/>
                    </a:lnTo>
                    <a:cubicBezTo>
                      <a:pt x="98148" y="355518"/>
                      <a:pt x="115988" y="373358"/>
                      <a:pt x="138010" y="373406"/>
                    </a:cubicBezTo>
                    <a:lnTo>
                      <a:pt x="249548" y="373406"/>
                    </a:lnTo>
                    <a:cubicBezTo>
                      <a:pt x="235089" y="390370"/>
                      <a:pt x="216239" y="403029"/>
                      <a:pt x="195065" y="409982"/>
                    </a:cubicBezTo>
                    <a:cubicBezTo>
                      <a:pt x="186216" y="413192"/>
                      <a:pt x="177748" y="417383"/>
                      <a:pt x="169824" y="422460"/>
                    </a:cubicBezTo>
                    <a:cubicBezTo>
                      <a:pt x="167928" y="423755"/>
                      <a:pt x="166680" y="425803"/>
                      <a:pt x="166394" y="428080"/>
                    </a:cubicBezTo>
                    <a:cubicBezTo>
                      <a:pt x="165994" y="430308"/>
                      <a:pt x="166509" y="432614"/>
                      <a:pt x="167823" y="434461"/>
                    </a:cubicBezTo>
                    <a:cubicBezTo>
                      <a:pt x="169452" y="436671"/>
                      <a:pt x="172033" y="437976"/>
                      <a:pt x="174776" y="437986"/>
                    </a:cubicBezTo>
                    <a:cubicBezTo>
                      <a:pt x="176586" y="437976"/>
                      <a:pt x="178348" y="437405"/>
                      <a:pt x="179825" y="436366"/>
                    </a:cubicBezTo>
                    <a:cubicBezTo>
                      <a:pt x="186740" y="432061"/>
                      <a:pt x="194084" y="428489"/>
                      <a:pt x="201732" y="425698"/>
                    </a:cubicBezTo>
                    <a:cubicBezTo>
                      <a:pt x="223640" y="416173"/>
                      <a:pt x="250976" y="405410"/>
                      <a:pt x="269550" y="374454"/>
                    </a:cubicBezTo>
                    <a:cubicBezTo>
                      <a:pt x="269550" y="374454"/>
                      <a:pt x="269550" y="373692"/>
                      <a:pt x="269550" y="373406"/>
                    </a:cubicBezTo>
                    <a:lnTo>
                      <a:pt x="282123" y="373406"/>
                    </a:lnTo>
                    <a:cubicBezTo>
                      <a:pt x="304145" y="373358"/>
                      <a:pt x="321985" y="355518"/>
                      <a:pt x="322033" y="333496"/>
                    </a:cubicBezTo>
                    <a:lnTo>
                      <a:pt x="322033" y="282347"/>
                    </a:lnTo>
                    <a:cubicBezTo>
                      <a:pt x="329272" y="282328"/>
                      <a:pt x="336178" y="279289"/>
                      <a:pt x="341083" y="273965"/>
                    </a:cubicBezTo>
                    <a:cubicBezTo>
                      <a:pt x="348655" y="266221"/>
                      <a:pt x="350770" y="254648"/>
                      <a:pt x="346417" y="244723"/>
                    </a:cubicBezTo>
                    <a:cubicBezTo>
                      <a:pt x="344121" y="239408"/>
                      <a:pt x="340188" y="234970"/>
                      <a:pt x="335178" y="232055"/>
                    </a:cubicBezTo>
                    <a:cubicBezTo>
                      <a:pt x="341921" y="229807"/>
                      <a:pt x="347522" y="225026"/>
                      <a:pt x="350799" y="218720"/>
                    </a:cubicBezTo>
                    <a:cubicBezTo>
                      <a:pt x="354228" y="212243"/>
                      <a:pt x="354885" y="204642"/>
                      <a:pt x="352609" y="197670"/>
                    </a:cubicBezTo>
                    <a:cubicBezTo>
                      <a:pt x="350417" y="190669"/>
                      <a:pt x="345512" y="184840"/>
                      <a:pt x="338987" y="181477"/>
                    </a:cubicBezTo>
                    <a:lnTo>
                      <a:pt x="347560" y="176048"/>
                    </a:lnTo>
                    <a:cubicBezTo>
                      <a:pt x="353770" y="172124"/>
                      <a:pt x="358161" y="165885"/>
                      <a:pt x="359752" y="158713"/>
                    </a:cubicBezTo>
                    <a:cubicBezTo>
                      <a:pt x="363010" y="143701"/>
                      <a:pt x="353485" y="128890"/>
                      <a:pt x="338483" y="125632"/>
                    </a:cubicBezTo>
                    <a:cubicBezTo>
                      <a:pt x="336549" y="125213"/>
                      <a:pt x="334578" y="124994"/>
                      <a:pt x="332606" y="124994"/>
                    </a:cubicBezTo>
                    <a:cubicBezTo>
                      <a:pt x="328929" y="125070"/>
                      <a:pt x="325300" y="125880"/>
                      <a:pt x="321938" y="127375"/>
                    </a:cubicBezTo>
                    <a:lnTo>
                      <a:pt x="321938" y="116707"/>
                    </a:lnTo>
                    <a:lnTo>
                      <a:pt x="349560" y="99181"/>
                    </a:lnTo>
                    <a:cubicBezTo>
                      <a:pt x="362514" y="90733"/>
                      <a:pt x="366401" y="73511"/>
                      <a:pt x="358323" y="60319"/>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3" name="Graphic 41">
              <a:extLst>
                <a:ext uri="{FF2B5EF4-FFF2-40B4-BE49-F238E27FC236}">
                  <a16:creationId xmlns:a16="http://schemas.microsoft.com/office/drawing/2014/main" id="{D2262D24-1EEE-4383-A19C-8202B80DFFE9}"/>
                </a:ext>
              </a:extLst>
            </p:cNvPr>
            <p:cNvGrpSpPr>
              <a:grpSpLocks noChangeAspect="1"/>
            </p:cNvGrpSpPr>
            <p:nvPr/>
          </p:nvGrpSpPr>
          <p:grpSpPr bwMode="gray">
            <a:xfrm>
              <a:off x="9567988" y="501370"/>
              <a:ext cx="504000" cy="504000"/>
              <a:chOff x="2596908" y="2013388"/>
              <a:chExt cx="674941" cy="674941"/>
            </a:xfrm>
          </p:grpSpPr>
          <p:sp>
            <p:nvSpPr>
              <p:cNvPr id="19" name="Freeform: Shape 17">
                <a:extLst>
                  <a:ext uri="{FF2B5EF4-FFF2-40B4-BE49-F238E27FC236}">
                    <a16:creationId xmlns:a16="http://schemas.microsoft.com/office/drawing/2014/main" id="{0CF63D87-32EB-4E23-9201-47E036643874}"/>
                  </a:ext>
                </a:extLst>
              </p:cNvPr>
              <p:cNvSpPr/>
              <p:nvPr/>
            </p:nvSpPr>
            <p:spPr bwMode="gray">
              <a:xfrm>
                <a:off x="2596908" y="2013388"/>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C8A7F">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0" name="Freeform: Shape 18">
                <a:extLst>
                  <a:ext uri="{FF2B5EF4-FFF2-40B4-BE49-F238E27FC236}">
                    <a16:creationId xmlns:a16="http://schemas.microsoft.com/office/drawing/2014/main" id="{B44678F3-9E44-4C5C-A705-E724D8960BD4}"/>
                  </a:ext>
                </a:extLst>
              </p:cNvPr>
              <p:cNvSpPr/>
              <p:nvPr/>
            </p:nvSpPr>
            <p:spPr bwMode="gray">
              <a:xfrm>
                <a:off x="2691491" y="2188743"/>
                <a:ext cx="525780" cy="297084"/>
              </a:xfrm>
              <a:custGeom>
                <a:avLst/>
                <a:gdLst>
                  <a:gd name="connsiteX0" fmla="*/ 190172 w 525780"/>
                  <a:gd name="connsiteY0" fmla="*/ 80703 h 297084"/>
                  <a:gd name="connsiteX1" fmla="*/ 214651 w 525780"/>
                  <a:gd name="connsiteY1" fmla="*/ 80703 h 297084"/>
                  <a:gd name="connsiteX2" fmla="*/ 222747 w 525780"/>
                  <a:gd name="connsiteY2" fmla="*/ 84513 h 297084"/>
                  <a:gd name="connsiteX3" fmla="*/ 266467 w 525780"/>
                  <a:gd name="connsiteY3" fmla="*/ 132995 h 297084"/>
                  <a:gd name="connsiteX4" fmla="*/ 190267 w 525780"/>
                  <a:gd name="connsiteY4" fmla="*/ 132995 h 297084"/>
                  <a:gd name="connsiteX5" fmla="*/ 171122 w 525780"/>
                  <a:gd name="connsiteY5" fmla="*/ 80703 h 297084"/>
                  <a:gd name="connsiteX6" fmla="*/ 171122 w 525780"/>
                  <a:gd name="connsiteY6" fmla="*/ 132995 h 297084"/>
                  <a:gd name="connsiteX7" fmla="*/ 9197 w 525780"/>
                  <a:gd name="connsiteY7" fmla="*/ 132995 h 297084"/>
                  <a:gd name="connsiteX8" fmla="*/ -328 w 525780"/>
                  <a:gd name="connsiteY8" fmla="*/ 142520 h 297084"/>
                  <a:gd name="connsiteX9" fmla="*/ 9197 w 525780"/>
                  <a:gd name="connsiteY9" fmla="*/ 152045 h 297084"/>
                  <a:gd name="connsiteX10" fmla="*/ 274944 w 525780"/>
                  <a:gd name="connsiteY10" fmla="*/ 152045 h 297084"/>
                  <a:gd name="connsiteX11" fmla="*/ 288470 w 525780"/>
                  <a:gd name="connsiteY11" fmla="*/ 143092 h 297084"/>
                  <a:gd name="connsiteX12" fmla="*/ 285803 w 525780"/>
                  <a:gd name="connsiteY12" fmla="*/ 126042 h 297084"/>
                  <a:gd name="connsiteX13" fmla="*/ 236939 w 525780"/>
                  <a:gd name="connsiteY13" fmla="*/ 71750 h 297084"/>
                  <a:gd name="connsiteX14" fmla="*/ 214651 w 525780"/>
                  <a:gd name="connsiteY14" fmla="*/ 61653 h 297084"/>
                  <a:gd name="connsiteX15" fmla="*/ 9197 w 525780"/>
                  <a:gd name="connsiteY15" fmla="*/ 61653 h 297084"/>
                  <a:gd name="connsiteX16" fmla="*/ -328 w 525780"/>
                  <a:gd name="connsiteY16" fmla="*/ 71178 h 297084"/>
                  <a:gd name="connsiteX17" fmla="*/ 9197 w 525780"/>
                  <a:gd name="connsiteY17" fmla="*/ 80703 h 297084"/>
                  <a:gd name="connsiteX18" fmla="*/ 254561 w 525780"/>
                  <a:gd name="connsiteY18" fmla="*/ 262821 h 297084"/>
                  <a:gd name="connsiteX19" fmla="*/ 222271 w 525780"/>
                  <a:gd name="connsiteY19" fmla="*/ 234246 h 297084"/>
                  <a:gd name="connsiteX20" fmla="*/ 286945 w 525780"/>
                  <a:gd name="connsiteY20" fmla="*/ 234246 h 297084"/>
                  <a:gd name="connsiteX21" fmla="*/ 254561 w 525780"/>
                  <a:gd name="connsiteY21" fmla="*/ 262821 h 297084"/>
                  <a:gd name="connsiteX22" fmla="*/ 235511 w 525780"/>
                  <a:gd name="connsiteY22" fmla="*/ 277966 h 297084"/>
                  <a:gd name="connsiteX23" fmla="*/ 154453 w 525780"/>
                  <a:gd name="connsiteY23" fmla="*/ 277966 h 297084"/>
                  <a:gd name="connsiteX24" fmla="*/ 187600 w 525780"/>
                  <a:gd name="connsiteY24" fmla="*/ 234056 h 297084"/>
                  <a:gd name="connsiteX25" fmla="*/ 203126 w 525780"/>
                  <a:gd name="connsiteY25" fmla="*/ 234056 h 297084"/>
                  <a:gd name="connsiteX26" fmla="*/ 236273 w 525780"/>
                  <a:gd name="connsiteY26" fmla="*/ 277966 h 297084"/>
                  <a:gd name="connsiteX27" fmla="*/ 168074 w 525780"/>
                  <a:gd name="connsiteY27" fmla="*/ 234056 h 297084"/>
                  <a:gd name="connsiteX28" fmla="*/ 131803 w 525780"/>
                  <a:gd name="connsiteY28" fmla="*/ 262459 h 297084"/>
                  <a:gd name="connsiteX29" fmla="*/ 103399 w 525780"/>
                  <a:gd name="connsiteY29" fmla="*/ 234056 h 297084"/>
                  <a:gd name="connsiteX30" fmla="*/ 458205 w 525780"/>
                  <a:gd name="connsiteY30" fmla="*/ 125661 h 297084"/>
                  <a:gd name="connsiteX31" fmla="*/ 356383 w 525780"/>
                  <a:gd name="connsiteY31" fmla="*/ 95943 h 297084"/>
                  <a:gd name="connsiteX32" fmla="*/ 279230 w 525780"/>
                  <a:gd name="connsiteY32" fmla="*/ 32507 h 297084"/>
                  <a:gd name="connsiteX33" fmla="*/ 458205 w 525780"/>
                  <a:gd name="connsiteY33" fmla="*/ 125661 h 297084"/>
                  <a:gd name="connsiteX34" fmla="*/ 524880 w 525780"/>
                  <a:gd name="connsiteY34" fmla="*/ 287586 h 297084"/>
                  <a:gd name="connsiteX35" fmla="*/ 515355 w 525780"/>
                  <a:gd name="connsiteY35" fmla="*/ 278061 h 297084"/>
                  <a:gd name="connsiteX36" fmla="*/ 273325 w 525780"/>
                  <a:gd name="connsiteY36" fmla="*/ 278061 h 297084"/>
                  <a:gd name="connsiteX37" fmla="*/ 305901 w 525780"/>
                  <a:gd name="connsiteY37" fmla="*/ 237008 h 297084"/>
                  <a:gd name="connsiteX38" fmla="*/ 333333 w 525780"/>
                  <a:gd name="connsiteY38" fmla="*/ 256058 h 297084"/>
                  <a:gd name="connsiteX39" fmla="*/ 411628 w 525780"/>
                  <a:gd name="connsiteY39" fmla="*/ 256058 h 297084"/>
                  <a:gd name="connsiteX40" fmla="*/ 514498 w 525780"/>
                  <a:gd name="connsiteY40" fmla="*/ 184621 h 297084"/>
                  <a:gd name="connsiteX41" fmla="*/ 490209 w 525780"/>
                  <a:gd name="connsiteY41" fmla="*/ 132805 h 297084"/>
                  <a:gd name="connsiteX42" fmla="*/ 489542 w 525780"/>
                  <a:gd name="connsiteY42" fmla="*/ 131948 h 297084"/>
                  <a:gd name="connsiteX43" fmla="*/ 267515 w 525780"/>
                  <a:gd name="connsiteY43" fmla="*/ 11170 h 297084"/>
                  <a:gd name="connsiteX44" fmla="*/ 262752 w 525780"/>
                  <a:gd name="connsiteY44" fmla="*/ 10123 h 297084"/>
                  <a:gd name="connsiteX45" fmla="*/ 163978 w 525780"/>
                  <a:gd name="connsiteY45" fmla="*/ -450 h 297084"/>
                  <a:gd name="connsiteX46" fmla="*/ 9197 w 525780"/>
                  <a:gd name="connsiteY46" fmla="*/ -450 h 297084"/>
                  <a:gd name="connsiteX47" fmla="*/ -328 w 525780"/>
                  <a:gd name="connsiteY47" fmla="*/ 9075 h 297084"/>
                  <a:gd name="connsiteX48" fmla="*/ 9197 w 525780"/>
                  <a:gd name="connsiteY48" fmla="*/ 18600 h 297084"/>
                  <a:gd name="connsiteX49" fmla="*/ 163978 w 525780"/>
                  <a:gd name="connsiteY49" fmla="*/ 18600 h 297084"/>
                  <a:gd name="connsiteX50" fmla="*/ 255799 w 525780"/>
                  <a:gd name="connsiteY50" fmla="*/ 27363 h 297084"/>
                  <a:gd name="connsiteX51" fmla="*/ 348001 w 525780"/>
                  <a:gd name="connsiteY51" fmla="*/ 113088 h 297084"/>
                  <a:gd name="connsiteX52" fmla="*/ 477636 w 525780"/>
                  <a:gd name="connsiteY52" fmla="*/ 146711 h 297084"/>
                  <a:gd name="connsiteX53" fmla="*/ 495448 w 525780"/>
                  <a:gd name="connsiteY53" fmla="*/ 183764 h 297084"/>
                  <a:gd name="connsiteX54" fmla="*/ 411628 w 525780"/>
                  <a:gd name="connsiteY54" fmla="*/ 236151 h 297084"/>
                  <a:gd name="connsiteX55" fmla="*/ 339143 w 525780"/>
                  <a:gd name="connsiteY55" fmla="*/ 236151 h 297084"/>
                  <a:gd name="connsiteX56" fmla="*/ 307520 w 525780"/>
                  <a:gd name="connsiteY56" fmla="*/ 214625 h 297084"/>
                  <a:gd name="connsiteX57" fmla="*/ 306853 w 525780"/>
                  <a:gd name="connsiteY57" fmla="*/ 214625 h 297084"/>
                  <a:gd name="connsiteX58" fmla="*/ 297328 w 525780"/>
                  <a:gd name="connsiteY58" fmla="*/ 205100 h 297084"/>
                  <a:gd name="connsiteX59" fmla="*/ 287803 w 525780"/>
                  <a:gd name="connsiteY59" fmla="*/ 214625 h 297084"/>
                  <a:gd name="connsiteX60" fmla="*/ 221128 w 525780"/>
                  <a:gd name="connsiteY60" fmla="*/ 214625 h 297084"/>
                  <a:gd name="connsiteX61" fmla="*/ 211603 w 525780"/>
                  <a:gd name="connsiteY61" fmla="*/ 205100 h 297084"/>
                  <a:gd name="connsiteX62" fmla="*/ 202078 w 525780"/>
                  <a:gd name="connsiteY62" fmla="*/ 214625 h 297084"/>
                  <a:gd name="connsiteX63" fmla="*/ 187790 w 525780"/>
                  <a:gd name="connsiteY63" fmla="*/ 214625 h 297084"/>
                  <a:gd name="connsiteX64" fmla="*/ 178265 w 525780"/>
                  <a:gd name="connsiteY64" fmla="*/ 205100 h 297084"/>
                  <a:gd name="connsiteX65" fmla="*/ 168740 w 525780"/>
                  <a:gd name="connsiteY65" fmla="*/ 214625 h 297084"/>
                  <a:gd name="connsiteX66" fmla="*/ 101399 w 525780"/>
                  <a:gd name="connsiteY66" fmla="*/ 214625 h 297084"/>
                  <a:gd name="connsiteX67" fmla="*/ 91874 w 525780"/>
                  <a:gd name="connsiteY67" fmla="*/ 205100 h 297084"/>
                  <a:gd name="connsiteX68" fmla="*/ 82349 w 525780"/>
                  <a:gd name="connsiteY68" fmla="*/ 214625 h 297084"/>
                  <a:gd name="connsiteX69" fmla="*/ 79491 w 525780"/>
                  <a:gd name="connsiteY69" fmla="*/ 214625 h 297084"/>
                  <a:gd name="connsiteX70" fmla="*/ 47868 w 525780"/>
                  <a:gd name="connsiteY70" fmla="*/ 236151 h 297084"/>
                  <a:gd name="connsiteX71" fmla="*/ 8625 w 525780"/>
                  <a:gd name="connsiteY71" fmla="*/ 236151 h 297084"/>
                  <a:gd name="connsiteX72" fmla="*/ -900 w 525780"/>
                  <a:gd name="connsiteY72" fmla="*/ 245676 h 297084"/>
                  <a:gd name="connsiteX73" fmla="*/ 8625 w 525780"/>
                  <a:gd name="connsiteY73" fmla="*/ 255201 h 297084"/>
                  <a:gd name="connsiteX74" fmla="*/ 53774 w 525780"/>
                  <a:gd name="connsiteY74" fmla="*/ 255201 h 297084"/>
                  <a:gd name="connsiteX75" fmla="*/ 83206 w 525780"/>
                  <a:gd name="connsiteY75" fmla="*/ 235199 h 297084"/>
                  <a:gd name="connsiteX76" fmla="*/ 116067 w 525780"/>
                  <a:gd name="connsiteY76" fmla="*/ 277585 h 297084"/>
                  <a:gd name="connsiteX77" fmla="*/ 9197 w 525780"/>
                  <a:gd name="connsiteY77" fmla="*/ 277585 h 297084"/>
                  <a:gd name="connsiteX78" fmla="*/ -328 w 525780"/>
                  <a:gd name="connsiteY78" fmla="*/ 287110 h 297084"/>
                  <a:gd name="connsiteX79" fmla="*/ 9197 w 525780"/>
                  <a:gd name="connsiteY79" fmla="*/ 296635 h 297084"/>
                  <a:gd name="connsiteX80" fmla="*/ 515355 w 525780"/>
                  <a:gd name="connsiteY80" fmla="*/ 296635 h 297084"/>
                  <a:gd name="connsiteX81" fmla="*/ 524880 w 525780"/>
                  <a:gd name="connsiteY81" fmla="*/ 28711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5780" h="297084">
                    <a:moveTo>
                      <a:pt x="190172" y="80703"/>
                    </a:moveTo>
                    <a:lnTo>
                      <a:pt x="214651" y="80703"/>
                    </a:lnTo>
                    <a:cubicBezTo>
                      <a:pt x="217775" y="80741"/>
                      <a:pt x="220728" y="82132"/>
                      <a:pt x="222747" y="84513"/>
                    </a:cubicBezTo>
                    <a:lnTo>
                      <a:pt x="266467" y="132995"/>
                    </a:lnTo>
                    <a:lnTo>
                      <a:pt x="190267" y="132995"/>
                    </a:lnTo>
                    <a:close/>
                    <a:moveTo>
                      <a:pt x="171122" y="80703"/>
                    </a:moveTo>
                    <a:lnTo>
                      <a:pt x="171122" y="132995"/>
                    </a:lnTo>
                    <a:lnTo>
                      <a:pt x="9197" y="132995"/>
                    </a:lnTo>
                    <a:cubicBezTo>
                      <a:pt x="3939" y="132995"/>
                      <a:pt x="-328" y="137262"/>
                      <a:pt x="-328" y="142520"/>
                    </a:cubicBezTo>
                    <a:cubicBezTo>
                      <a:pt x="-328" y="147778"/>
                      <a:pt x="3939" y="152045"/>
                      <a:pt x="9197" y="152045"/>
                    </a:cubicBezTo>
                    <a:lnTo>
                      <a:pt x="274944" y="152045"/>
                    </a:lnTo>
                    <a:cubicBezTo>
                      <a:pt x="280831" y="152026"/>
                      <a:pt x="286155" y="148511"/>
                      <a:pt x="288470" y="143092"/>
                    </a:cubicBezTo>
                    <a:cubicBezTo>
                      <a:pt x="291013" y="137377"/>
                      <a:pt x="289965" y="130709"/>
                      <a:pt x="285803" y="126042"/>
                    </a:cubicBezTo>
                    <a:lnTo>
                      <a:pt x="236939" y="71750"/>
                    </a:lnTo>
                    <a:cubicBezTo>
                      <a:pt x="231263" y="65396"/>
                      <a:pt x="223166" y="61739"/>
                      <a:pt x="214651" y="61653"/>
                    </a:cubicBezTo>
                    <a:lnTo>
                      <a:pt x="9197" y="61653"/>
                    </a:lnTo>
                    <a:cubicBezTo>
                      <a:pt x="3939" y="61653"/>
                      <a:pt x="-328" y="65920"/>
                      <a:pt x="-328" y="71178"/>
                    </a:cubicBezTo>
                    <a:cubicBezTo>
                      <a:pt x="-328" y="76436"/>
                      <a:pt x="3939" y="80703"/>
                      <a:pt x="9197" y="80703"/>
                    </a:cubicBezTo>
                    <a:close/>
                    <a:moveTo>
                      <a:pt x="254561" y="262821"/>
                    </a:moveTo>
                    <a:cubicBezTo>
                      <a:pt x="238549" y="261764"/>
                      <a:pt x="225271" y="250010"/>
                      <a:pt x="222271" y="234246"/>
                    </a:cubicBezTo>
                    <a:lnTo>
                      <a:pt x="286945" y="234246"/>
                    </a:lnTo>
                    <a:cubicBezTo>
                      <a:pt x="283936" y="250048"/>
                      <a:pt x="270610" y="261802"/>
                      <a:pt x="254561" y="262821"/>
                    </a:cubicBezTo>
                    <a:moveTo>
                      <a:pt x="235511" y="277966"/>
                    </a:moveTo>
                    <a:lnTo>
                      <a:pt x="154453" y="277966"/>
                    </a:lnTo>
                    <a:cubicBezTo>
                      <a:pt x="172189" y="269851"/>
                      <a:pt x="184657" y="253344"/>
                      <a:pt x="187600" y="234056"/>
                    </a:cubicBezTo>
                    <a:lnTo>
                      <a:pt x="203126" y="234056"/>
                    </a:lnTo>
                    <a:cubicBezTo>
                      <a:pt x="205936" y="253401"/>
                      <a:pt x="218442" y="269965"/>
                      <a:pt x="236273" y="277966"/>
                    </a:cubicBezTo>
                    <a:moveTo>
                      <a:pt x="168074" y="234056"/>
                    </a:moveTo>
                    <a:cubicBezTo>
                      <a:pt x="165902" y="251915"/>
                      <a:pt x="149662" y="264631"/>
                      <a:pt x="131803" y="262459"/>
                    </a:cubicBezTo>
                    <a:cubicBezTo>
                      <a:pt x="116934" y="260649"/>
                      <a:pt x="105209" y="248933"/>
                      <a:pt x="103399" y="234056"/>
                    </a:cubicBezTo>
                    <a:close/>
                    <a:moveTo>
                      <a:pt x="458205" y="125661"/>
                    </a:moveTo>
                    <a:cubicBezTo>
                      <a:pt x="423058" y="120479"/>
                      <a:pt x="388797" y="110478"/>
                      <a:pt x="356383" y="95943"/>
                    </a:cubicBezTo>
                    <a:cubicBezTo>
                      <a:pt x="328951" y="83275"/>
                      <a:pt x="295233" y="62510"/>
                      <a:pt x="279230" y="32507"/>
                    </a:cubicBezTo>
                    <a:cubicBezTo>
                      <a:pt x="345781" y="47994"/>
                      <a:pt x="407342" y="80036"/>
                      <a:pt x="458205" y="125661"/>
                    </a:cubicBezTo>
                    <a:moveTo>
                      <a:pt x="524880" y="287586"/>
                    </a:moveTo>
                    <a:cubicBezTo>
                      <a:pt x="524880" y="282328"/>
                      <a:pt x="520613" y="278061"/>
                      <a:pt x="515355" y="278061"/>
                    </a:cubicBezTo>
                    <a:lnTo>
                      <a:pt x="273325" y="278061"/>
                    </a:lnTo>
                    <a:cubicBezTo>
                      <a:pt x="290184" y="270460"/>
                      <a:pt x="302329" y="255153"/>
                      <a:pt x="305901" y="237008"/>
                    </a:cubicBezTo>
                    <a:lnTo>
                      <a:pt x="333333" y="256058"/>
                    </a:lnTo>
                    <a:lnTo>
                      <a:pt x="411628" y="256058"/>
                    </a:lnTo>
                    <a:cubicBezTo>
                      <a:pt x="464587" y="256058"/>
                      <a:pt x="514498" y="215767"/>
                      <a:pt x="514498" y="184621"/>
                    </a:cubicBezTo>
                    <a:cubicBezTo>
                      <a:pt x="514498" y="169952"/>
                      <a:pt x="506020" y="151855"/>
                      <a:pt x="490209" y="132805"/>
                    </a:cubicBezTo>
                    <a:lnTo>
                      <a:pt x="489542" y="131948"/>
                    </a:lnTo>
                    <a:cubicBezTo>
                      <a:pt x="451442" y="85561"/>
                      <a:pt x="370289" y="33459"/>
                      <a:pt x="267515" y="11170"/>
                    </a:cubicBezTo>
                    <a:cubicBezTo>
                      <a:pt x="266048" y="10418"/>
                      <a:pt x="264400" y="10056"/>
                      <a:pt x="262752" y="10123"/>
                    </a:cubicBezTo>
                    <a:cubicBezTo>
                      <a:pt x="230272" y="3274"/>
                      <a:pt x="197172" y="-259"/>
                      <a:pt x="163978" y="-450"/>
                    </a:cubicBezTo>
                    <a:lnTo>
                      <a:pt x="9197" y="-450"/>
                    </a:lnTo>
                    <a:cubicBezTo>
                      <a:pt x="3939" y="-450"/>
                      <a:pt x="-328" y="3817"/>
                      <a:pt x="-328" y="9075"/>
                    </a:cubicBezTo>
                    <a:cubicBezTo>
                      <a:pt x="-328" y="14333"/>
                      <a:pt x="3939" y="18600"/>
                      <a:pt x="9197" y="18600"/>
                    </a:cubicBezTo>
                    <a:lnTo>
                      <a:pt x="163978" y="18600"/>
                    </a:lnTo>
                    <a:cubicBezTo>
                      <a:pt x="194791" y="18591"/>
                      <a:pt x="225538" y="21524"/>
                      <a:pt x="255799" y="27363"/>
                    </a:cubicBezTo>
                    <a:cubicBezTo>
                      <a:pt x="267801" y="61272"/>
                      <a:pt x="299519" y="90895"/>
                      <a:pt x="348001" y="113088"/>
                    </a:cubicBezTo>
                    <a:cubicBezTo>
                      <a:pt x="389054" y="131385"/>
                      <a:pt x="432859" y="142749"/>
                      <a:pt x="477636" y="146711"/>
                    </a:cubicBezTo>
                    <a:cubicBezTo>
                      <a:pt x="487237" y="156941"/>
                      <a:pt x="493457" y="169876"/>
                      <a:pt x="495448" y="183764"/>
                    </a:cubicBezTo>
                    <a:cubicBezTo>
                      <a:pt x="495448" y="201480"/>
                      <a:pt x="457348" y="236151"/>
                      <a:pt x="411628" y="236151"/>
                    </a:cubicBezTo>
                    <a:lnTo>
                      <a:pt x="339143" y="236151"/>
                    </a:lnTo>
                    <a:lnTo>
                      <a:pt x="307520" y="214625"/>
                    </a:lnTo>
                    <a:lnTo>
                      <a:pt x="306853" y="214625"/>
                    </a:lnTo>
                    <a:cubicBezTo>
                      <a:pt x="306853" y="209367"/>
                      <a:pt x="302586" y="205100"/>
                      <a:pt x="297328" y="205100"/>
                    </a:cubicBezTo>
                    <a:cubicBezTo>
                      <a:pt x="292070" y="205100"/>
                      <a:pt x="287803" y="209367"/>
                      <a:pt x="287803" y="214625"/>
                    </a:cubicBezTo>
                    <a:lnTo>
                      <a:pt x="221128" y="214625"/>
                    </a:lnTo>
                    <a:cubicBezTo>
                      <a:pt x="221128" y="209367"/>
                      <a:pt x="216861" y="205100"/>
                      <a:pt x="211603" y="205100"/>
                    </a:cubicBezTo>
                    <a:cubicBezTo>
                      <a:pt x="206345" y="205100"/>
                      <a:pt x="202078" y="209367"/>
                      <a:pt x="202078" y="214625"/>
                    </a:cubicBezTo>
                    <a:lnTo>
                      <a:pt x="187790" y="214625"/>
                    </a:lnTo>
                    <a:cubicBezTo>
                      <a:pt x="187790" y="209367"/>
                      <a:pt x="183523" y="205100"/>
                      <a:pt x="178265" y="205100"/>
                    </a:cubicBezTo>
                    <a:cubicBezTo>
                      <a:pt x="173008" y="205100"/>
                      <a:pt x="168740" y="209367"/>
                      <a:pt x="168740" y="214625"/>
                    </a:cubicBezTo>
                    <a:lnTo>
                      <a:pt x="101399" y="214625"/>
                    </a:lnTo>
                    <a:cubicBezTo>
                      <a:pt x="101399" y="209367"/>
                      <a:pt x="97131" y="205100"/>
                      <a:pt x="91874" y="205100"/>
                    </a:cubicBezTo>
                    <a:cubicBezTo>
                      <a:pt x="86616" y="205100"/>
                      <a:pt x="82349" y="209367"/>
                      <a:pt x="82349" y="214625"/>
                    </a:cubicBezTo>
                    <a:lnTo>
                      <a:pt x="79491" y="214625"/>
                    </a:lnTo>
                    <a:lnTo>
                      <a:pt x="47868" y="236151"/>
                    </a:lnTo>
                    <a:lnTo>
                      <a:pt x="8625" y="236151"/>
                    </a:lnTo>
                    <a:cubicBezTo>
                      <a:pt x="3367" y="236151"/>
                      <a:pt x="-900" y="240418"/>
                      <a:pt x="-900" y="245676"/>
                    </a:cubicBezTo>
                    <a:cubicBezTo>
                      <a:pt x="-900" y="250934"/>
                      <a:pt x="3367" y="255201"/>
                      <a:pt x="8625" y="255201"/>
                    </a:cubicBezTo>
                    <a:lnTo>
                      <a:pt x="53774" y="255201"/>
                    </a:lnTo>
                    <a:lnTo>
                      <a:pt x="83206" y="235199"/>
                    </a:lnTo>
                    <a:cubicBezTo>
                      <a:pt x="86435" y="253906"/>
                      <a:pt x="98751" y="269793"/>
                      <a:pt x="116067" y="277585"/>
                    </a:cubicBezTo>
                    <a:lnTo>
                      <a:pt x="9197" y="277585"/>
                    </a:lnTo>
                    <a:cubicBezTo>
                      <a:pt x="3939" y="277585"/>
                      <a:pt x="-328" y="281852"/>
                      <a:pt x="-328" y="287110"/>
                    </a:cubicBezTo>
                    <a:cubicBezTo>
                      <a:pt x="-328" y="292367"/>
                      <a:pt x="3939" y="296635"/>
                      <a:pt x="9197" y="296635"/>
                    </a:cubicBezTo>
                    <a:lnTo>
                      <a:pt x="515355" y="296635"/>
                    </a:lnTo>
                    <a:cubicBezTo>
                      <a:pt x="520613" y="296635"/>
                      <a:pt x="524880" y="292367"/>
                      <a:pt x="524880" y="287110"/>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4" name="Graphic 66">
              <a:extLst>
                <a:ext uri="{FF2B5EF4-FFF2-40B4-BE49-F238E27FC236}">
                  <a16:creationId xmlns:a16="http://schemas.microsoft.com/office/drawing/2014/main" id="{05783226-DE3D-49FA-873E-8F463E6C91D1}"/>
                </a:ext>
              </a:extLst>
            </p:cNvPr>
            <p:cNvGrpSpPr>
              <a:grpSpLocks noChangeAspect="1"/>
            </p:cNvGrpSpPr>
            <p:nvPr/>
          </p:nvGrpSpPr>
          <p:grpSpPr bwMode="gray">
            <a:xfrm>
              <a:off x="7517948" y="501370"/>
              <a:ext cx="504000" cy="504000"/>
              <a:chOff x="1778065" y="1141065"/>
              <a:chExt cx="674941" cy="674941"/>
            </a:xfrm>
          </p:grpSpPr>
          <p:sp>
            <p:nvSpPr>
              <p:cNvPr id="15" name="Freeform: Shape 14">
                <a:extLst>
                  <a:ext uri="{FF2B5EF4-FFF2-40B4-BE49-F238E27FC236}">
                    <a16:creationId xmlns:a16="http://schemas.microsoft.com/office/drawing/2014/main" id="{73499992-B31E-4524-9331-A2A172653059}"/>
                  </a:ext>
                </a:extLst>
              </p:cNvPr>
              <p:cNvSpPr/>
              <p:nvPr/>
            </p:nvSpPr>
            <p:spPr bwMode="gray">
              <a:xfrm>
                <a:off x="1778065" y="1141065"/>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04491">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8" name="Freeform: Shape 16">
                <a:extLst>
                  <a:ext uri="{FF2B5EF4-FFF2-40B4-BE49-F238E27FC236}">
                    <a16:creationId xmlns:a16="http://schemas.microsoft.com/office/drawing/2014/main" id="{7D2E2F4C-660E-43AF-8F26-404ADB34B71D}"/>
                  </a:ext>
                </a:extLst>
              </p:cNvPr>
              <p:cNvSpPr/>
              <p:nvPr/>
            </p:nvSpPr>
            <p:spPr bwMode="gray">
              <a:xfrm>
                <a:off x="1876760" y="1240371"/>
                <a:ext cx="477074" cy="476680"/>
              </a:xfrm>
              <a:custGeom>
                <a:avLst/>
                <a:gdLst>
                  <a:gd name="connsiteX0" fmla="*/ 401134 w 477074"/>
                  <a:gd name="connsiteY0" fmla="*/ 435168 h 476680"/>
                  <a:gd name="connsiteX1" fmla="*/ 404563 w 477074"/>
                  <a:gd name="connsiteY1" fmla="*/ 435930 h 476680"/>
                  <a:gd name="connsiteX2" fmla="*/ 412954 w 477074"/>
                  <a:gd name="connsiteY2" fmla="*/ 427748 h 476680"/>
                  <a:gd name="connsiteX3" fmla="*/ 412373 w 477074"/>
                  <a:gd name="connsiteY3" fmla="*/ 424596 h 476680"/>
                  <a:gd name="connsiteX4" fmla="*/ 407992 w 477074"/>
                  <a:gd name="connsiteY4" fmla="*/ 420023 h 476680"/>
                  <a:gd name="connsiteX5" fmla="*/ 278928 w 477074"/>
                  <a:gd name="connsiteY5" fmla="*/ 331155 h 476680"/>
                  <a:gd name="connsiteX6" fmla="*/ 451997 w 477074"/>
                  <a:gd name="connsiteY6" fmla="*/ 331155 h 476680"/>
                  <a:gd name="connsiteX7" fmla="*/ 460379 w 477074"/>
                  <a:gd name="connsiteY7" fmla="*/ 322773 h 476680"/>
                  <a:gd name="connsiteX8" fmla="*/ 451997 w 477074"/>
                  <a:gd name="connsiteY8" fmla="*/ 314391 h 476680"/>
                  <a:gd name="connsiteX9" fmla="*/ 263593 w 477074"/>
                  <a:gd name="connsiteY9" fmla="*/ 314391 h 476680"/>
                  <a:gd name="connsiteX10" fmla="*/ 262640 w 477074"/>
                  <a:gd name="connsiteY10" fmla="*/ 313248 h 476680"/>
                  <a:gd name="connsiteX11" fmla="*/ 261593 w 477074"/>
                  <a:gd name="connsiteY11" fmla="*/ 311915 h 476680"/>
                  <a:gd name="connsiteX12" fmla="*/ 260545 w 477074"/>
                  <a:gd name="connsiteY12" fmla="*/ 310772 h 476680"/>
                  <a:gd name="connsiteX13" fmla="*/ 248734 w 477074"/>
                  <a:gd name="connsiteY13" fmla="*/ 322583 h 476680"/>
                  <a:gd name="connsiteX14" fmla="*/ 249496 w 477074"/>
                  <a:gd name="connsiteY14" fmla="*/ 323535 h 476680"/>
                  <a:gd name="connsiteX15" fmla="*/ 251211 w 477074"/>
                  <a:gd name="connsiteY15" fmla="*/ 325631 h 476680"/>
                  <a:gd name="connsiteX16" fmla="*/ 253306 w 477074"/>
                  <a:gd name="connsiteY16" fmla="*/ 328107 h 476680"/>
                  <a:gd name="connsiteX17" fmla="*/ 253782 w 477074"/>
                  <a:gd name="connsiteY17" fmla="*/ 328774 h 476680"/>
                  <a:gd name="connsiteX18" fmla="*/ 401134 w 477074"/>
                  <a:gd name="connsiteY18" fmla="*/ 435168 h 476680"/>
                  <a:gd name="connsiteX19" fmla="*/ 460284 w 477074"/>
                  <a:gd name="connsiteY19" fmla="*/ 239525 h 476680"/>
                  <a:gd name="connsiteX20" fmla="*/ 451997 w 477074"/>
                  <a:gd name="connsiteY20" fmla="*/ 231238 h 476680"/>
                  <a:gd name="connsiteX21" fmla="*/ 340078 w 477074"/>
                  <a:gd name="connsiteY21" fmla="*/ 231238 h 476680"/>
                  <a:gd name="connsiteX22" fmla="*/ 323410 w 477074"/>
                  <a:gd name="connsiteY22" fmla="*/ 247907 h 476680"/>
                  <a:gd name="connsiteX23" fmla="*/ 451997 w 477074"/>
                  <a:gd name="connsiteY23" fmla="*/ 247907 h 476680"/>
                  <a:gd name="connsiteX24" fmla="*/ 460284 w 477074"/>
                  <a:gd name="connsiteY24" fmla="*/ 239620 h 476680"/>
                  <a:gd name="connsiteX25" fmla="*/ 460284 w 477074"/>
                  <a:gd name="connsiteY25" fmla="*/ 239525 h 476680"/>
                  <a:gd name="connsiteX26" fmla="*/ 460284 w 477074"/>
                  <a:gd name="connsiteY26" fmla="*/ 175326 h 476680"/>
                  <a:gd name="connsiteX27" fmla="*/ 452093 w 477074"/>
                  <a:gd name="connsiteY27" fmla="*/ 166944 h 476680"/>
                  <a:gd name="connsiteX28" fmla="*/ 451997 w 477074"/>
                  <a:gd name="connsiteY28" fmla="*/ 166944 h 476680"/>
                  <a:gd name="connsiteX29" fmla="*/ 404372 w 477074"/>
                  <a:gd name="connsiteY29" fmla="*/ 166944 h 476680"/>
                  <a:gd name="connsiteX30" fmla="*/ 387608 w 477074"/>
                  <a:gd name="connsiteY30" fmla="*/ 183613 h 476680"/>
                  <a:gd name="connsiteX31" fmla="*/ 451997 w 477074"/>
                  <a:gd name="connsiteY31" fmla="*/ 183613 h 476680"/>
                  <a:gd name="connsiteX32" fmla="*/ 460284 w 477074"/>
                  <a:gd name="connsiteY32" fmla="*/ 175326 h 476680"/>
                  <a:gd name="connsiteX33" fmla="*/ 460284 w 477074"/>
                  <a:gd name="connsiteY33" fmla="*/ 258480 h 476680"/>
                  <a:gd name="connsiteX34" fmla="*/ 452093 w 477074"/>
                  <a:gd name="connsiteY34" fmla="*/ 250097 h 476680"/>
                  <a:gd name="connsiteX35" fmla="*/ 451997 w 477074"/>
                  <a:gd name="connsiteY35" fmla="*/ 250097 h 476680"/>
                  <a:gd name="connsiteX36" fmla="*/ 321219 w 477074"/>
                  <a:gd name="connsiteY36" fmla="*/ 250097 h 476680"/>
                  <a:gd name="connsiteX37" fmla="*/ 304455 w 477074"/>
                  <a:gd name="connsiteY37" fmla="*/ 266862 h 476680"/>
                  <a:gd name="connsiteX38" fmla="*/ 451997 w 477074"/>
                  <a:gd name="connsiteY38" fmla="*/ 266862 h 476680"/>
                  <a:gd name="connsiteX39" fmla="*/ 460284 w 477074"/>
                  <a:gd name="connsiteY39" fmla="*/ 258480 h 476680"/>
                  <a:gd name="connsiteX40" fmla="*/ 265117 w 477074"/>
                  <a:gd name="connsiteY40" fmla="*/ 365636 h 476680"/>
                  <a:gd name="connsiteX41" fmla="*/ 243305 w 477074"/>
                  <a:gd name="connsiteY41" fmla="*/ 342776 h 476680"/>
                  <a:gd name="connsiteX42" fmla="*/ 235303 w 477074"/>
                  <a:gd name="connsiteY42" fmla="*/ 342776 h 476680"/>
                  <a:gd name="connsiteX43" fmla="*/ 233398 w 477074"/>
                  <a:gd name="connsiteY43" fmla="*/ 346681 h 476680"/>
                  <a:gd name="connsiteX44" fmla="*/ 234827 w 477074"/>
                  <a:gd name="connsiteY44" fmla="*/ 350777 h 476680"/>
                  <a:gd name="connsiteX45" fmla="*/ 257211 w 477074"/>
                  <a:gd name="connsiteY45" fmla="*/ 374304 h 476680"/>
                  <a:gd name="connsiteX46" fmla="*/ 261212 w 477074"/>
                  <a:gd name="connsiteY46" fmla="*/ 375828 h 476680"/>
                  <a:gd name="connsiteX47" fmla="*/ 265212 w 477074"/>
                  <a:gd name="connsiteY47" fmla="*/ 374113 h 476680"/>
                  <a:gd name="connsiteX48" fmla="*/ 265269 w 477074"/>
                  <a:gd name="connsiteY48" fmla="*/ 366169 h 476680"/>
                  <a:gd name="connsiteX49" fmla="*/ 265212 w 477074"/>
                  <a:gd name="connsiteY49" fmla="*/ 366112 h 476680"/>
                  <a:gd name="connsiteX50" fmla="*/ 280738 w 477074"/>
                  <a:gd name="connsiteY50" fmla="*/ 387924 h 476680"/>
                  <a:gd name="connsiteX51" fmla="*/ 279404 w 477074"/>
                  <a:gd name="connsiteY51" fmla="*/ 392115 h 476680"/>
                  <a:gd name="connsiteX52" fmla="*/ 281405 w 477074"/>
                  <a:gd name="connsiteY52" fmla="*/ 395925 h 476680"/>
                  <a:gd name="connsiteX53" fmla="*/ 307122 w 477074"/>
                  <a:gd name="connsiteY53" fmla="*/ 415832 h 476680"/>
                  <a:gd name="connsiteX54" fmla="*/ 310360 w 477074"/>
                  <a:gd name="connsiteY54" fmla="*/ 416880 h 476680"/>
                  <a:gd name="connsiteX55" fmla="*/ 315028 w 477074"/>
                  <a:gd name="connsiteY55" fmla="*/ 414499 h 476680"/>
                  <a:gd name="connsiteX56" fmla="*/ 313780 w 477074"/>
                  <a:gd name="connsiteY56" fmla="*/ 406650 h 476680"/>
                  <a:gd name="connsiteX57" fmla="*/ 313695 w 477074"/>
                  <a:gd name="connsiteY57" fmla="*/ 406593 h 476680"/>
                  <a:gd name="connsiteX58" fmla="*/ 288739 w 477074"/>
                  <a:gd name="connsiteY58" fmla="*/ 387543 h 476680"/>
                  <a:gd name="connsiteX59" fmla="*/ 280738 w 477074"/>
                  <a:gd name="connsiteY59" fmla="*/ 388210 h 476680"/>
                  <a:gd name="connsiteX60" fmla="*/ 334078 w 477074"/>
                  <a:gd name="connsiteY60" fmla="*/ 434121 h 476680"/>
                  <a:gd name="connsiteX61" fmla="*/ 347984 w 477074"/>
                  <a:gd name="connsiteY61" fmla="*/ 442407 h 476680"/>
                  <a:gd name="connsiteX62" fmla="*/ 350842 w 477074"/>
                  <a:gd name="connsiteY62" fmla="*/ 443169 h 476680"/>
                  <a:gd name="connsiteX63" fmla="*/ 355700 w 477074"/>
                  <a:gd name="connsiteY63" fmla="*/ 440312 h 476680"/>
                  <a:gd name="connsiteX64" fmla="*/ 356271 w 477074"/>
                  <a:gd name="connsiteY64" fmla="*/ 436026 h 476680"/>
                  <a:gd name="connsiteX65" fmla="*/ 353604 w 477074"/>
                  <a:gd name="connsiteY65" fmla="*/ 432597 h 476680"/>
                  <a:gd name="connsiteX66" fmla="*/ 340078 w 477074"/>
                  <a:gd name="connsiteY66" fmla="*/ 424500 h 476680"/>
                  <a:gd name="connsiteX67" fmla="*/ 332011 w 477074"/>
                  <a:gd name="connsiteY67" fmla="*/ 424900 h 476680"/>
                  <a:gd name="connsiteX68" fmla="*/ 332402 w 477074"/>
                  <a:gd name="connsiteY68" fmla="*/ 432968 h 476680"/>
                  <a:gd name="connsiteX69" fmla="*/ 334078 w 477074"/>
                  <a:gd name="connsiteY69" fmla="*/ 434025 h 476680"/>
                  <a:gd name="connsiteX70" fmla="*/ 217016 w 477074"/>
                  <a:gd name="connsiteY70" fmla="*/ 353920 h 476680"/>
                  <a:gd name="connsiteX71" fmla="*/ 205490 w 477074"/>
                  <a:gd name="connsiteY71" fmla="*/ 365636 h 476680"/>
                  <a:gd name="connsiteX72" fmla="*/ 206348 w 477074"/>
                  <a:gd name="connsiteY72" fmla="*/ 366588 h 476680"/>
                  <a:gd name="connsiteX73" fmla="*/ 321791 w 477074"/>
                  <a:gd name="connsiteY73" fmla="*/ 462505 h 476680"/>
                  <a:gd name="connsiteX74" fmla="*/ 325982 w 477074"/>
                  <a:gd name="connsiteY74" fmla="*/ 463648 h 476680"/>
                  <a:gd name="connsiteX75" fmla="*/ 334364 w 477074"/>
                  <a:gd name="connsiteY75" fmla="*/ 455266 h 476680"/>
                  <a:gd name="connsiteX76" fmla="*/ 330363 w 477074"/>
                  <a:gd name="connsiteY76" fmla="*/ 448122 h 476680"/>
                  <a:gd name="connsiteX77" fmla="*/ 218635 w 477074"/>
                  <a:gd name="connsiteY77" fmla="*/ 355063 h 476680"/>
                  <a:gd name="connsiteX78" fmla="*/ 113384 w 477074"/>
                  <a:gd name="connsiteY78" fmla="*/ 18830 h 476680"/>
                  <a:gd name="connsiteX79" fmla="*/ 106316 w 477074"/>
                  <a:gd name="connsiteY79" fmla="*/ 9315 h 476680"/>
                  <a:gd name="connsiteX80" fmla="*/ 106240 w 477074"/>
                  <a:gd name="connsiteY80" fmla="*/ 9305 h 476680"/>
                  <a:gd name="connsiteX81" fmla="*/ 96715 w 477074"/>
                  <a:gd name="connsiteY81" fmla="*/ 16354 h 476680"/>
                  <a:gd name="connsiteX82" fmla="*/ 106240 w 477074"/>
                  <a:gd name="connsiteY82" fmla="*/ 166849 h 476680"/>
                  <a:gd name="connsiteX83" fmla="*/ 13086 w 477074"/>
                  <a:gd name="connsiteY83" fmla="*/ 166849 h 476680"/>
                  <a:gd name="connsiteX84" fmla="*/ 3855 w 477074"/>
                  <a:gd name="connsiteY84" fmla="*/ 174288 h 476680"/>
                  <a:gd name="connsiteX85" fmla="*/ 11304 w 477074"/>
                  <a:gd name="connsiteY85" fmla="*/ 183518 h 476680"/>
                  <a:gd name="connsiteX86" fmla="*/ 13086 w 477074"/>
                  <a:gd name="connsiteY86" fmla="*/ 183518 h 476680"/>
                  <a:gd name="connsiteX87" fmla="*/ 110240 w 477074"/>
                  <a:gd name="connsiteY87" fmla="*/ 183518 h 476680"/>
                  <a:gd name="connsiteX88" fmla="*/ 114336 w 477074"/>
                  <a:gd name="connsiteY88" fmla="*/ 198663 h 476680"/>
                  <a:gd name="connsiteX89" fmla="*/ 125194 w 477074"/>
                  <a:gd name="connsiteY89" fmla="*/ 231143 h 476680"/>
                  <a:gd name="connsiteX90" fmla="*/ 13562 w 477074"/>
                  <a:gd name="connsiteY90" fmla="*/ 231143 h 476680"/>
                  <a:gd name="connsiteX91" fmla="*/ 4332 w 477074"/>
                  <a:gd name="connsiteY91" fmla="*/ 238582 h 476680"/>
                  <a:gd name="connsiteX92" fmla="*/ 11780 w 477074"/>
                  <a:gd name="connsiteY92" fmla="*/ 247812 h 476680"/>
                  <a:gd name="connsiteX93" fmla="*/ 13562 w 477074"/>
                  <a:gd name="connsiteY93" fmla="*/ 247812 h 476680"/>
                  <a:gd name="connsiteX94" fmla="*/ 132338 w 477074"/>
                  <a:gd name="connsiteY94" fmla="*/ 247812 h 476680"/>
                  <a:gd name="connsiteX95" fmla="*/ 133291 w 477074"/>
                  <a:gd name="connsiteY95" fmla="*/ 250002 h 476680"/>
                  <a:gd name="connsiteX96" fmla="*/ 13562 w 477074"/>
                  <a:gd name="connsiteY96" fmla="*/ 250002 h 476680"/>
                  <a:gd name="connsiteX97" fmla="*/ 5180 w 477074"/>
                  <a:gd name="connsiteY97" fmla="*/ 258384 h 476680"/>
                  <a:gd name="connsiteX98" fmla="*/ 13562 w 477074"/>
                  <a:gd name="connsiteY98" fmla="*/ 266766 h 476680"/>
                  <a:gd name="connsiteX99" fmla="*/ 118813 w 477074"/>
                  <a:gd name="connsiteY99" fmla="*/ 266766 h 476680"/>
                  <a:gd name="connsiteX100" fmla="*/ 146721 w 477074"/>
                  <a:gd name="connsiteY100" fmla="*/ 238858 h 476680"/>
                  <a:gd name="connsiteX101" fmla="*/ 146721 w 477074"/>
                  <a:gd name="connsiteY101" fmla="*/ 237810 h 476680"/>
                  <a:gd name="connsiteX102" fmla="*/ 145673 w 477074"/>
                  <a:gd name="connsiteY102" fmla="*/ 235239 h 476680"/>
                  <a:gd name="connsiteX103" fmla="*/ 131195 w 477074"/>
                  <a:gd name="connsiteY103" fmla="*/ 193900 h 476680"/>
                  <a:gd name="connsiteX104" fmla="*/ 114146 w 477074"/>
                  <a:gd name="connsiteY104" fmla="*/ 18735 h 476680"/>
                  <a:gd name="connsiteX105" fmla="*/ 5560 w 477074"/>
                  <a:gd name="connsiteY105" fmla="*/ 322678 h 476680"/>
                  <a:gd name="connsiteX106" fmla="*/ 13943 w 477074"/>
                  <a:gd name="connsiteY106" fmla="*/ 331060 h 476680"/>
                  <a:gd name="connsiteX107" fmla="*/ 55091 w 477074"/>
                  <a:gd name="connsiteY107" fmla="*/ 331060 h 476680"/>
                  <a:gd name="connsiteX108" fmla="*/ 71759 w 477074"/>
                  <a:gd name="connsiteY108" fmla="*/ 314296 h 476680"/>
                  <a:gd name="connsiteX109" fmla="*/ 14038 w 477074"/>
                  <a:gd name="connsiteY109" fmla="*/ 314296 h 476680"/>
                  <a:gd name="connsiteX110" fmla="*/ 5656 w 477074"/>
                  <a:gd name="connsiteY110" fmla="*/ 322488 h 476680"/>
                  <a:gd name="connsiteX111" fmla="*/ 5656 w 477074"/>
                  <a:gd name="connsiteY111" fmla="*/ 322678 h 476680"/>
                  <a:gd name="connsiteX112" fmla="*/ 139006 w 477074"/>
                  <a:gd name="connsiteY112" fmla="*/ 38547 h 476680"/>
                  <a:gd name="connsiteX113" fmla="*/ 140053 w 477074"/>
                  <a:gd name="connsiteY113" fmla="*/ 24736 h 476680"/>
                  <a:gd name="connsiteX114" fmla="*/ 138910 w 477074"/>
                  <a:gd name="connsiteY114" fmla="*/ 20545 h 476680"/>
                  <a:gd name="connsiteX115" fmla="*/ 135101 w 477074"/>
                  <a:gd name="connsiteY115" fmla="*/ 18354 h 476680"/>
                  <a:gd name="connsiteX116" fmla="*/ 128814 w 477074"/>
                  <a:gd name="connsiteY116" fmla="*/ 23403 h 476680"/>
                  <a:gd name="connsiteX117" fmla="*/ 127671 w 477074"/>
                  <a:gd name="connsiteY117" fmla="*/ 37976 h 476680"/>
                  <a:gd name="connsiteX118" fmla="*/ 129100 w 477074"/>
                  <a:gd name="connsiteY118" fmla="*/ 42167 h 476680"/>
                  <a:gd name="connsiteX119" fmla="*/ 132910 w 477074"/>
                  <a:gd name="connsiteY119" fmla="*/ 43977 h 476680"/>
                  <a:gd name="connsiteX120" fmla="*/ 132910 w 477074"/>
                  <a:gd name="connsiteY120" fmla="*/ 43977 h 476680"/>
                  <a:gd name="connsiteX121" fmla="*/ 138625 w 477074"/>
                  <a:gd name="connsiteY121" fmla="*/ 38547 h 476680"/>
                  <a:gd name="connsiteX122" fmla="*/ 139863 w 477074"/>
                  <a:gd name="connsiteY122" fmla="*/ 95030 h 476680"/>
                  <a:gd name="connsiteX123" fmla="*/ 138339 w 477074"/>
                  <a:gd name="connsiteY123" fmla="*/ 66455 h 476680"/>
                  <a:gd name="connsiteX124" fmla="*/ 132529 w 477074"/>
                  <a:gd name="connsiteY124" fmla="*/ 60836 h 476680"/>
                  <a:gd name="connsiteX125" fmla="*/ 132529 w 477074"/>
                  <a:gd name="connsiteY125" fmla="*/ 60836 h 476680"/>
                  <a:gd name="connsiteX126" fmla="*/ 126909 w 477074"/>
                  <a:gd name="connsiteY126" fmla="*/ 66646 h 476680"/>
                  <a:gd name="connsiteX127" fmla="*/ 128529 w 477074"/>
                  <a:gd name="connsiteY127" fmla="*/ 95221 h 476680"/>
                  <a:gd name="connsiteX128" fmla="*/ 134243 w 477074"/>
                  <a:gd name="connsiteY128" fmla="*/ 100460 h 476680"/>
                  <a:gd name="connsiteX129" fmla="*/ 134719 w 477074"/>
                  <a:gd name="connsiteY129" fmla="*/ 100460 h 476680"/>
                  <a:gd name="connsiteX130" fmla="*/ 139863 w 477074"/>
                  <a:gd name="connsiteY130" fmla="*/ 94269 h 476680"/>
                  <a:gd name="connsiteX131" fmla="*/ 147388 w 477074"/>
                  <a:gd name="connsiteY131" fmla="*/ 154466 h 476680"/>
                  <a:gd name="connsiteX132" fmla="*/ 148150 w 477074"/>
                  <a:gd name="connsiteY132" fmla="*/ 150180 h 476680"/>
                  <a:gd name="connsiteX133" fmla="*/ 143197 w 477074"/>
                  <a:gd name="connsiteY133" fmla="*/ 122367 h 476680"/>
                  <a:gd name="connsiteX134" fmla="*/ 136215 w 477074"/>
                  <a:gd name="connsiteY134" fmla="*/ 118291 h 476680"/>
                  <a:gd name="connsiteX135" fmla="*/ 131957 w 477074"/>
                  <a:gd name="connsiteY135" fmla="*/ 123987 h 476680"/>
                  <a:gd name="connsiteX136" fmla="*/ 137101 w 477074"/>
                  <a:gd name="connsiteY136" fmla="*/ 152562 h 476680"/>
                  <a:gd name="connsiteX137" fmla="*/ 142625 w 477074"/>
                  <a:gd name="connsiteY137" fmla="*/ 157038 h 476680"/>
                  <a:gd name="connsiteX138" fmla="*/ 143864 w 477074"/>
                  <a:gd name="connsiteY138" fmla="*/ 157038 h 476680"/>
                  <a:gd name="connsiteX139" fmla="*/ 147388 w 477074"/>
                  <a:gd name="connsiteY139" fmla="*/ 154562 h 476680"/>
                  <a:gd name="connsiteX140" fmla="*/ 158913 w 477074"/>
                  <a:gd name="connsiteY140" fmla="*/ 191328 h 476680"/>
                  <a:gd name="connsiteX141" fmla="*/ 154912 w 477074"/>
                  <a:gd name="connsiteY141" fmla="*/ 177803 h 476680"/>
                  <a:gd name="connsiteX142" fmla="*/ 147959 w 477074"/>
                  <a:gd name="connsiteY142" fmla="*/ 173802 h 476680"/>
                  <a:gd name="connsiteX143" fmla="*/ 143959 w 477074"/>
                  <a:gd name="connsiteY143" fmla="*/ 180756 h 476680"/>
                  <a:gd name="connsiteX144" fmla="*/ 148055 w 477074"/>
                  <a:gd name="connsiteY144" fmla="*/ 194662 h 476680"/>
                  <a:gd name="connsiteX145" fmla="*/ 153198 w 477074"/>
                  <a:gd name="connsiteY145" fmla="*/ 210093 h 476680"/>
                  <a:gd name="connsiteX146" fmla="*/ 158532 w 477074"/>
                  <a:gd name="connsiteY146" fmla="*/ 213903 h 476680"/>
                  <a:gd name="connsiteX147" fmla="*/ 163676 w 477074"/>
                  <a:gd name="connsiteY147" fmla="*/ 210664 h 476680"/>
                  <a:gd name="connsiteX148" fmla="*/ 163676 w 477074"/>
                  <a:gd name="connsiteY148" fmla="*/ 206378 h 476680"/>
                  <a:gd name="connsiteX149" fmla="*/ 158723 w 477074"/>
                  <a:gd name="connsiteY149" fmla="*/ 191328 h 476680"/>
                  <a:gd name="connsiteX150" fmla="*/ 201776 w 477074"/>
                  <a:gd name="connsiteY150" fmla="*/ 182851 h 476680"/>
                  <a:gd name="connsiteX151" fmla="*/ 218539 w 477074"/>
                  <a:gd name="connsiteY151" fmla="*/ 166182 h 476680"/>
                  <a:gd name="connsiteX152" fmla="*/ 186726 w 477074"/>
                  <a:gd name="connsiteY152" fmla="*/ 166182 h 476680"/>
                  <a:gd name="connsiteX153" fmla="*/ 174153 w 477074"/>
                  <a:gd name="connsiteY153" fmla="*/ 26355 h 476680"/>
                  <a:gd name="connsiteX154" fmla="*/ 167466 w 477074"/>
                  <a:gd name="connsiteY154" fmla="*/ 16897 h 476680"/>
                  <a:gd name="connsiteX155" fmla="*/ 167009 w 477074"/>
                  <a:gd name="connsiteY155" fmla="*/ 16830 h 476680"/>
                  <a:gd name="connsiteX156" fmla="*/ 157484 w 477074"/>
                  <a:gd name="connsiteY156" fmla="*/ 24069 h 476680"/>
                  <a:gd name="connsiteX157" fmla="*/ 172343 w 477074"/>
                  <a:gd name="connsiteY157" fmla="*/ 177136 h 476680"/>
                  <a:gd name="connsiteX158" fmla="*/ 172343 w 477074"/>
                  <a:gd name="connsiteY158" fmla="*/ 177136 h 476680"/>
                  <a:gd name="connsiteX159" fmla="*/ 173010 w 477074"/>
                  <a:gd name="connsiteY159" fmla="*/ 179517 h 476680"/>
                  <a:gd name="connsiteX160" fmla="*/ 173867 w 477074"/>
                  <a:gd name="connsiteY160" fmla="*/ 182565 h 476680"/>
                  <a:gd name="connsiteX161" fmla="*/ 179963 w 477074"/>
                  <a:gd name="connsiteY161" fmla="*/ 201139 h 476680"/>
                  <a:gd name="connsiteX162" fmla="*/ 180725 w 477074"/>
                  <a:gd name="connsiteY162" fmla="*/ 203235 h 476680"/>
                  <a:gd name="connsiteX163" fmla="*/ 193965 w 477074"/>
                  <a:gd name="connsiteY163" fmla="*/ 189899 h 476680"/>
                  <a:gd name="connsiteX164" fmla="*/ 193965 w 477074"/>
                  <a:gd name="connsiteY164" fmla="*/ 189138 h 476680"/>
                  <a:gd name="connsiteX165" fmla="*/ 192727 w 477074"/>
                  <a:gd name="connsiteY165" fmla="*/ 185518 h 476680"/>
                  <a:gd name="connsiteX166" fmla="*/ 191584 w 477074"/>
                  <a:gd name="connsiteY166" fmla="*/ 182280 h 476680"/>
                  <a:gd name="connsiteX167" fmla="*/ 431804 w 477074"/>
                  <a:gd name="connsiteY167" fmla="*/ 13211 h 476680"/>
                  <a:gd name="connsiteX168" fmla="*/ 431823 w 477074"/>
                  <a:gd name="connsiteY168" fmla="*/ 1895 h 476680"/>
                  <a:gd name="connsiteX169" fmla="*/ 431804 w 477074"/>
                  <a:gd name="connsiteY169" fmla="*/ 1876 h 476680"/>
                  <a:gd name="connsiteX170" fmla="*/ 420946 w 477074"/>
                  <a:gd name="connsiteY170" fmla="*/ 1305 h 476680"/>
                  <a:gd name="connsiteX171" fmla="*/ 420946 w 477074"/>
                  <a:gd name="connsiteY171" fmla="*/ 1305 h 476680"/>
                  <a:gd name="connsiteX172" fmla="*/ 398467 w 477074"/>
                  <a:gd name="connsiteY172" fmla="*/ 23783 h 476680"/>
                  <a:gd name="connsiteX173" fmla="*/ 392752 w 477074"/>
                  <a:gd name="connsiteY173" fmla="*/ 18069 h 476680"/>
                  <a:gd name="connsiteX174" fmla="*/ 381417 w 477074"/>
                  <a:gd name="connsiteY174" fmla="*/ 29498 h 476680"/>
                  <a:gd name="connsiteX175" fmla="*/ 387037 w 477074"/>
                  <a:gd name="connsiteY175" fmla="*/ 35214 h 476680"/>
                  <a:gd name="connsiteX176" fmla="*/ 372654 w 477074"/>
                  <a:gd name="connsiteY176" fmla="*/ 49501 h 476680"/>
                  <a:gd name="connsiteX177" fmla="*/ 367034 w 477074"/>
                  <a:gd name="connsiteY177" fmla="*/ 43881 h 476680"/>
                  <a:gd name="connsiteX178" fmla="*/ 355604 w 477074"/>
                  <a:gd name="connsiteY178" fmla="*/ 55311 h 476680"/>
                  <a:gd name="connsiteX179" fmla="*/ 361224 w 477074"/>
                  <a:gd name="connsiteY179" fmla="*/ 60931 h 476680"/>
                  <a:gd name="connsiteX180" fmla="*/ 346937 w 477074"/>
                  <a:gd name="connsiteY180" fmla="*/ 75314 h 476680"/>
                  <a:gd name="connsiteX181" fmla="*/ 341221 w 477074"/>
                  <a:gd name="connsiteY181" fmla="*/ 69694 h 476680"/>
                  <a:gd name="connsiteX182" fmla="*/ 329792 w 477074"/>
                  <a:gd name="connsiteY182" fmla="*/ 81029 h 476680"/>
                  <a:gd name="connsiteX183" fmla="*/ 335507 w 477074"/>
                  <a:gd name="connsiteY183" fmla="*/ 86744 h 476680"/>
                  <a:gd name="connsiteX184" fmla="*/ 321124 w 477074"/>
                  <a:gd name="connsiteY184" fmla="*/ 101127 h 476680"/>
                  <a:gd name="connsiteX185" fmla="*/ 315504 w 477074"/>
                  <a:gd name="connsiteY185" fmla="*/ 95412 h 476680"/>
                  <a:gd name="connsiteX186" fmla="*/ 304074 w 477074"/>
                  <a:gd name="connsiteY186" fmla="*/ 106841 h 476680"/>
                  <a:gd name="connsiteX187" fmla="*/ 309694 w 477074"/>
                  <a:gd name="connsiteY187" fmla="*/ 112556 h 476680"/>
                  <a:gd name="connsiteX188" fmla="*/ 295406 w 477074"/>
                  <a:gd name="connsiteY188" fmla="*/ 126939 h 476680"/>
                  <a:gd name="connsiteX189" fmla="*/ 289691 w 477074"/>
                  <a:gd name="connsiteY189" fmla="*/ 121224 h 476680"/>
                  <a:gd name="connsiteX190" fmla="*/ 278261 w 477074"/>
                  <a:gd name="connsiteY190" fmla="*/ 132654 h 476680"/>
                  <a:gd name="connsiteX191" fmla="*/ 283977 w 477074"/>
                  <a:gd name="connsiteY191" fmla="*/ 138369 h 476680"/>
                  <a:gd name="connsiteX192" fmla="*/ 269594 w 477074"/>
                  <a:gd name="connsiteY192" fmla="*/ 152657 h 476680"/>
                  <a:gd name="connsiteX193" fmla="*/ 263878 w 477074"/>
                  <a:gd name="connsiteY193" fmla="*/ 147037 h 476680"/>
                  <a:gd name="connsiteX194" fmla="*/ 252448 w 477074"/>
                  <a:gd name="connsiteY194" fmla="*/ 158467 h 476680"/>
                  <a:gd name="connsiteX195" fmla="*/ 258164 w 477074"/>
                  <a:gd name="connsiteY195" fmla="*/ 164087 h 476680"/>
                  <a:gd name="connsiteX196" fmla="*/ 243781 w 477074"/>
                  <a:gd name="connsiteY196" fmla="*/ 178470 h 476680"/>
                  <a:gd name="connsiteX197" fmla="*/ 238161 w 477074"/>
                  <a:gd name="connsiteY197" fmla="*/ 172850 h 476680"/>
                  <a:gd name="connsiteX198" fmla="*/ 226541 w 477074"/>
                  <a:gd name="connsiteY198" fmla="*/ 183708 h 476680"/>
                  <a:gd name="connsiteX199" fmla="*/ 232255 w 477074"/>
                  <a:gd name="connsiteY199" fmla="*/ 189423 h 476680"/>
                  <a:gd name="connsiteX200" fmla="*/ 218063 w 477074"/>
                  <a:gd name="connsiteY200" fmla="*/ 203711 h 476680"/>
                  <a:gd name="connsiteX201" fmla="*/ 212348 w 477074"/>
                  <a:gd name="connsiteY201" fmla="*/ 197996 h 476680"/>
                  <a:gd name="connsiteX202" fmla="*/ 200918 w 477074"/>
                  <a:gd name="connsiteY202" fmla="*/ 209426 h 476680"/>
                  <a:gd name="connsiteX203" fmla="*/ 206633 w 477074"/>
                  <a:gd name="connsiteY203" fmla="*/ 215141 h 476680"/>
                  <a:gd name="connsiteX204" fmla="*/ 192251 w 477074"/>
                  <a:gd name="connsiteY204" fmla="*/ 229428 h 476680"/>
                  <a:gd name="connsiteX205" fmla="*/ 186631 w 477074"/>
                  <a:gd name="connsiteY205" fmla="*/ 223808 h 476680"/>
                  <a:gd name="connsiteX206" fmla="*/ 175201 w 477074"/>
                  <a:gd name="connsiteY206" fmla="*/ 235239 h 476680"/>
                  <a:gd name="connsiteX207" fmla="*/ 180821 w 477074"/>
                  <a:gd name="connsiteY207" fmla="*/ 240858 h 476680"/>
                  <a:gd name="connsiteX208" fmla="*/ 166533 w 477074"/>
                  <a:gd name="connsiteY208" fmla="*/ 255241 h 476680"/>
                  <a:gd name="connsiteX209" fmla="*/ 160818 w 477074"/>
                  <a:gd name="connsiteY209" fmla="*/ 249621 h 476680"/>
                  <a:gd name="connsiteX210" fmla="*/ 149388 w 477074"/>
                  <a:gd name="connsiteY210" fmla="*/ 261051 h 476680"/>
                  <a:gd name="connsiteX211" fmla="*/ 155103 w 477074"/>
                  <a:gd name="connsiteY211" fmla="*/ 266671 h 476680"/>
                  <a:gd name="connsiteX212" fmla="*/ 140816 w 477074"/>
                  <a:gd name="connsiteY212" fmla="*/ 281149 h 476680"/>
                  <a:gd name="connsiteX213" fmla="*/ 135101 w 477074"/>
                  <a:gd name="connsiteY213" fmla="*/ 275434 h 476680"/>
                  <a:gd name="connsiteX214" fmla="*/ 123766 w 477074"/>
                  <a:gd name="connsiteY214" fmla="*/ 286864 h 476680"/>
                  <a:gd name="connsiteX215" fmla="*/ 129385 w 477074"/>
                  <a:gd name="connsiteY215" fmla="*/ 292579 h 476680"/>
                  <a:gd name="connsiteX216" fmla="*/ 115003 w 477074"/>
                  <a:gd name="connsiteY216" fmla="*/ 306962 h 476680"/>
                  <a:gd name="connsiteX217" fmla="*/ 109383 w 477074"/>
                  <a:gd name="connsiteY217" fmla="*/ 301247 h 476680"/>
                  <a:gd name="connsiteX218" fmla="*/ 97953 w 477074"/>
                  <a:gd name="connsiteY218" fmla="*/ 312677 h 476680"/>
                  <a:gd name="connsiteX219" fmla="*/ 103668 w 477074"/>
                  <a:gd name="connsiteY219" fmla="*/ 318392 h 476680"/>
                  <a:gd name="connsiteX220" fmla="*/ 89286 w 477074"/>
                  <a:gd name="connsiteY220" fmla="*/ 332679 h 476680"/>
                  <a:gd name="connsiteX221" fmla="*/ 83666 w 477074"/>
                  <a:gd name="connsiteY221" fmla="*/ 327536 h 476680"/>
                  <a:gd name="connsiteX222" fmla="*/ 72235 w 477074"/>
                  <a:gd name="connsiteY222" fmla="*/ 338966 h 476680"/>
                  <a:gd name="connsiteX223" fmla="*/ 77951 w 477074"/>
                  <a:gd name="connsiteY223" fmla="*/ 344586 h 476680"/>
                  <a:gd name="connsiteX224" fmla="*/ 63568 w 477074"/>
                  <a:gd name="connsiteY224" fmla="*/ 358968 h 476680"/>
                  <a:gd name="connsiteX225" fmla="*/ 57948 w 477074"/>
                  <a:gd name="connsiteY225" fmla="*/ 353348 h 476680"/>
                  <a:gd name="connsiteX226" fmla="*/ 46518 w 477074"/>
                  <a:gd name="connsiteY226" fmla="*/ 364683 h 476680"/>
                  <a:gd name="connsiteX227" fmla="*/ 52138 w 477074"/>
                  <a:gd name="connsiteY227" fmla="*/ 370398 h 476680"/>
                  <a:gd name="connsiteX228" fmla="*/ 37564 w 477074"/>
                  <a:gd name="connsiteY228" fmla="*/ 384686 h 476680"/>
                  <a:gd name="connsiteX229" fmla="*/ 31945 w 477074"/>
                  <a:gd name="connsiteY229" fmla="*/ 378971 h 476680"/>
                  <a:gd name="connsiteX230" fmla="*/ 20515 w 477074"/>
                  <a:gd name="connsiteY230" fmla="*/ 390401 h 476680"/>
                  <a:gd name="connsiteX231" fmla="*/ 26230 w 477074"/>
                  <a:gd name="connsiteY231" fmla="*/ 396116 h 476680"/>
                  <a:gd name="connsiteX232" fmla="*/ 1465 w 477074"/>
                  <a:gd name="connsiteY232" fmla="*/ 420786 h 476680"/>
                  <a:gd name="connsiteX233" fmla="*/ 1465 w 477074"/>
                  <a:gd name="connsiteY233" fmla="*/ 432215 h 476680"/>
                  <a:gd name="connsiteX234" fmla="*/ 12895 w 477074"/>
                  <a:gd name="connsiteY234" fmla="*/ 432215 h 476680"/>
                  <a:gd name="connsiteX235" fmla="*/ 474191 w 477074"/>
                  <a:gd name="connsiteY235" fmla="*/ 43691 h 476680"/>
                  <a:gd name="connsiteX236" fmla="*/ 463142 w 477074"/>
                  <a:gd name="connsiteY236" fmla="*/ 43691 h 476680"/>
                  <a:gd name="connsiteX237" fmla="*/ 463142 w 477074"/>
                  <a:gd name="connsiteY237" fmla="*/ 43691 h 476680"/>
                  <a:gd name="connsiteX238" fmla="*/ 463142 w 477074"/>
                  <a:gd name="connsiteY238" fmla="*/ 43691 h 476680"/>
                  <a:gd name="connsiteX239" fmla="*/ 463142 w 477074"/>
                  <a:gd name="connsiteY239" fmla="*/ 43691 h 476680"/>
                  <a:gd name="connsiteX240" fmla="*/ 441234 w 477074"/>
                  <a:gd name="connsiteY240" fmla="*/ 65598 h 476680"/>
                  <a:gd name="connsiteX241" fmla="*/ 413802 w 477074"/>
                  <a:gd name="connsiteY241" fmla="*/ 38071 h 476680"/>
                  <a:gd name="connsiteX242" fmla="*/ 402372 w 477074"/>
                  <a:gd name="connsiteY242" fmla="*/ 49501 h 476680"/>
                  <a:gd name="connsiteX243" fmla="*/ 429804 w 477074"/>
                  <a:gd name="connsiteY243" fmla="*/ 77028 h 476680"/>
                  <a:gd name="connsiteX244" fmla="*/ 415517 w 477074"/>
                  <a:gd name="connsiteY244" fmla="*/ 91411 h 476680"/>
                  <a:gd name="connsiteX245" fmla="*/ 387989 w 477074"/>
                  <a:gd name="connsiteY245" fmla="*/ 63884 h 476680"/>
                  <a:gd name="connsiteX246" fmla="*/ 376559 w 477074"/>
                  <a:gd name="connsiteY246" fmla="*/ 75314 h 476680"/>
                  <a:gd name="connsiteX247" fmla="*/ 404087 w 477074"/>
                  <a:gd name="connsiteY247" fmla="*/ 102841 h 476680"/>
                  <a:gd name="connsiteX248" fmla="*/ 389704 w 477074"/>
                  <a:gd name="connsiteY248" fmla="*/ 117129 h 476680"/>
                  <a:gd name="connsiteX249" fmla="*/ 361986 w 477074"/>
                  <a:gd name="connsiteY249" fmla="*/ 89411 h 476680"/>
                  <a:gd name="connsiteX250" fmla="*/ 350556 w 477074"/>
                  <a:gd name="connsiteY250" fmla="*/ 100746 h 476680"/>
                  <a:gd name="connsiteX251" fmla="*/ 378083 w 477074"/>
                  <a:gd name="connsiteY251" fmla="*/ 128273 h 476680"/>
                  <a:gd name="connsiteX252" fmla="*/ 363701 w 477074"/>
                  <a:gd name="connsiteY252" fmla="*/ 142656 h 476680"/>
                  <a:gd name="connsiteX253" fmla="*/ 336269 w 477074"/>
                  <a:gd name="connsiteY253" fmla="*/ 115128 h 476680"/>
                  <a:gd name="connsiteX254" fmla="*/ 324839 w 477074"/>
                  <a:gd name="connsiteY254" fmla="*/ 126558 h 476680"/>
                  <a:gd name="connsiteX255" fmla="*/ 352271 w 477074"/>
                  <a:gd name="connsiteY255" fmla="*/ 154086 h 476680"/>
                  <a:gd name="connsiteX256" fmla="*/ 337983 w 477074"/>
                  <a:gd name="connsiteY256" fmla="*/ 168468 h 476680"/>
                  <a:gd name="connsiteX257" fmla="*/ 310456 w 477074"/>
                  <a:gd name="connsiteY257" fmla="*/ 140941 h 476680"/>
                  <a:gd name="connsiteX258" fmla="*/ 299026 w 477074"/>
                  <a:gd name="connsiteY258" fmla="*/ 152371 h 476680"/>
                  <a:gd name="connsiteX259" fmla="*/ 326553 w 477074"/>
                  <a:gd name="connsiteY259" fmla="*/ 179898 h 476680"/>
                  <a:gd name="connsiteX260" fmla="*/ 312266 w 477074"/>
                  <a:gd name="connsiteY260" fmla="*/ 194186 h 476680"/>
                  <a:gd name="connsiteX261" fmla="*/ 284738 w 477074"/>
                  <a:gd name="connsiteY261" fmla="*/ 166658 h 476680"/>
                  <a:gd name="connsiteX262" fmla="*/ 273403 w 477074"/>
                  <a:gd name="connsiteY262" fmla="*/ 178089 h 476680"/>
                  <a:gd name="connsiteX263" fmla="*/ 300835 w 477074"/>
                  <a:gd name="connsiteY263" fmla="*/ 205616 h 476680"/>
                  <a:gd name="connsiteX264" fmla="*/ 286453 w 477074"/>
                  <a:gd name="connsiteY264" fmla="*/ 219903 h 476680"/>
                  <a:gd name="connsiteX265" fmla="*/ 259021 w 477074"/>
                  <a:gd name="connsiteY265" fmla="*/ 192471 h 476680"/>
                  <a:gd name="connsiteX266" fmla="*/ 247591 w 477074"/>
                  <a:gd name="connsiteY266" fmla="*/ 203806 h 476680"/>
                  <a:gd name="connsiteX267" fmla="*/ 275118 w 477074"/>
                  <a:gd name="connsiteY267" fmla="*/ 231333 h 476680"/>
                  <a:gd name="connsiteX268" fmla="*/ 260736 w 477074"/>
                  <a:gd name="connsiteY268" fmla="*/ 245716 h 476680"/>
                  <a:gd name="connsiteX269" fmla="*/ 233208 w 477074"/>
                  <a:gd name="connsiteY269" fmla="*/ 218189 h 476680"/>
                  <a:gd name="connsiteX270" fmla="*/ 221778 w 477074"/>
                  <a:gd name="connsiteY270" fmla="*/ 229619 h 476680"/>
                  <a:gd name="connsiteX271" fmla="*/ 249305 w 477074"/>
                  <a:gd name="connsiteY271" fmla="*/ 257146 h 476680"/>
                  <a:gd name="connsiteX272" fmla="*/ 234923 w 477074"/>
                  <a:gd name="connsiteY272" fmla="*/ 271529 h 476680"/>
                  <a:gd name="connsiteX273" fmla="*/ 207491 w 477074"/>
                  <a:gd name="connsiteY273" fmla="*/ 244382 h 476680"/>
                  <a:gd name="connsiteX274" fmla="*/ 196060 w 477074"/>
                  <a:gd name="connsiteY274" fmla="*/ 255813 h 476680"/>
                  <a:gd name="connsiteX275" fmla="*/ 223493 w 477074"/>
                  <a:gd name="connsiteY275" fmla="*/ 283340 h 476680"/>
                  <a:gd name="connsiteX276" fmla="*/ 209205 w 477074"/>
                  <a:gd name="connsiteY276" fmla="*/ 297722 h 476680"/>
                  <a:gd name="connsiteX277" fmla="*/ 181583 w 477074"/>
                  <a:gd name="connsiteY277" fmla="*/ 270386 h 476680"/>
                  <a:gd name="connsiteX278" fmla="*/ 170153 w 477074"/>
                  <a:gd name="connsiteY278" fmla="*/ 281816 h 476680"/>
                  <a:gd name="connsiteX279" fmla="*/ 197680 w 477074"/>
                  <a:gd name="connsiteY279" fmla="*/ 309248 h 476680"/>
                  <a:gd name="connsiteX280" fmla="*/ 183297 w 477074"/>
                  <a:gd name="connsiteY280" fmla="*/ 323631 h 476680"/>
                  <a:gd name="connsiteX281" fmla="*/ 155770 w 477074"/>
                  <a:gd name="connsiteY281" fmla="*/ 296103 h 476680"/>
                  <a:gd name="connsiteX282" fmla="*/ 144340 w 477074"/>
                  <a:gd name="connsiteY282" fmla="*/ 307533 h 476680"/>
                  <a:gd name="connsiteX283" fmla="*/ 171867 w 477074"/>
                  <a:gd name="connsiteY283" fmla="*/ 335061 h 476680"/>
                  <a:gd name="connsiteX284" fmla="*/ 157484 w 477074"/>
                  <a:gd name="connsiteY284" fmla="*/ 349443 h 476680"/>
                  <a:gd name="connsiteX285" fmla="*/ 130052 w 477074"/>
                  <a:gd name="connsiteY285" fmla="*/ 321916 h 476680"/>
                  <a:gd name="connsiteX286" fmla="*/ 118622 w 477074"/>
                  <a:gd name="connsiteY286" fmla="*/ 333346 h 476680"/>
                  <a:gd name="connsiteX287" fmla="*/ 146150 w 477074"/>
                  <a:gd name="connsiteY287" fmla="*/ 360873 h 476680"/>
                  <a:gd name="connsiteX288" fmla="*/ 131767 w 477074"/>
                  <a:gd name="connsiteY288" fmla="*/ 375161 h 476680"/>
                  <a:gd name="connsiteX289" fmla="*/ 104239 w 477074"/>
                  <a:gd name="connsiteY289" fmla="*/ 347633 h 476680"/>
                  <a:gd name="connsiteX290" fmla="*/ 92810 w 477074"/>
                  <a:gd name="connsiteY290" fmla="*/ 359064 h 476680"/>
                  <a:gd name="connsiteX291" fmla="*/ 120337 w 477074"/>
                  <a:gd name="connsiteY291" fmla="*/ 386496 h 476680"/>
                  <a:gd name="connsiteX292" fmla="*/ 105954 w 477074"/>
                  <a:gd name="connsiteY292" fmla="*/ 400878 h 476680"/>
                  <a:gd name="connsiteX293" fmla="*/ 78522 w 477074"/>
                  <a:gd name="connsiteY293" fmla="*/ 373446 h 476680"/>
                  <a:gd name="connsiteX294" fmla="*/ 67092 w 477074"/>
                  <a:gd name="connsiteY294" fmla="*/ 384876 h 476680"/>
                  <a:gd name="connsiteX295" fmla="*/ 94524 w 477074"/>
                  <a:gd name="connsiteY295" fmla="*/ 412308 h 476680"/>
                  <a:gd name="connsiteX296" fmla="*/ 80237 w 477074"/>
                  <a:gd name="connsiteY296" fmla="*/ 426691 h 476680"/>
                  <a:gd name="connsiteX297" fmla="*/ 52709 w 477074"/>
                  <a:gd name="connsiteY297" fmla="*/ 399164 h 476680"/>
                  <a:gd name="connsiteX298" fmla="*/ 41279 w 477074"/>
                  <a:gd name="connsiteY298" fmla="*/ 410594 h 476680"/>
                  <a:gd name="connsiteX299" fmla="*/ 68807 w 477074"/>
                  <a:gd name="connsiteY299" fmla="*/ 438121 h 476680"/>
                  <a:gd name="connsiteX300" fmla="*/ 41565 w 477074"/>
                  <a:gd name="connsiteY300" fmla="*/ 465363 h 476680"/>
                  <a:gd name="connsiteX301" fmla="*/ 42327 w 477074"/>
                  <a:gd name="connsiteY301" fmla="*/ 465363 h 476680"/>
                  <a:gd name="connsiteX302" fmla="*/ 46928 w 477074"/>
                  <a:gd name="connsiteY302" fmla="*/ 475697 h 476680"/>
                  <a:gd name="connsiteX303" fmla="*/ 54233 w 477074"/>
                  <a:gd name="connsiteY303" fmla="*/ 474888 h 476680"/>
                  <a:gd name="connsiteX304" fmla="*/ 54233 w 477074"/>
                  <a:gd name="connsiteY304" fmla="*/ 474888 h 476680"/>
                  <a:gd name="connsiteX305" fmla="*/ 80141 w 477074"/>
                  <a:gd name="connsiteY305" fmla="*/ 449075 h 476680"/>
                  <a:gd name="connsiteX306" fmla="*/ 90429 w 477074"/>
                  <a:gd name="connsiteY306" fmla="*/ 459362 h 476680"/>
                  <a:gd name="connsiteX307" fmla="*/ 101858 w 477074"/>
                  <a:gd name="connsiteY307" fmla="*/ 447932 h 476680"/>
                  <a:gd name="connsiteX308" fmla="*/ 91476 w 477074"/>
                  <a:gd name="connsiteY308" fmla="*/ 437645 h 476680"/>
                  <a:gd name="connsiteX309" fmla="*/ 105859 w 477074"/>
                  <a:gd name="connsiteY309" fmla="*/ 423262 h 476680"/>
                  <a:gd name="connsiteX310" fmla="*/ 116146 w 477074"/>
                  <a:gd name="connsiteY310" fmla="*/ 433549 h 476680"/>
                  <a:gd name="connsiteX311" fmla="*/ 127576 w 477074"/>
                  <a:gd name="connsiteY311" fmla="*/ 422119 h 476680"/>
                  <a:gd name="connsiteX312" fmla="*/ 117289 w 477074"/>
                  <a:gd name="connsiteY312" fmla="*/ 411832 h 476680"/>
                  <a:gd name="connsiteX313" fmla="*/ 131671 w 477074"/>
                  <a:gd name="connsiteY313" fmla="*/ 397449 h 476680"/>
                  <a:gd name="connsiteX314" fmla="*/ 141959 w 477074"/>
                  <a:gd name="connsiteY314" fmla="*/ 407831 h 476680"/>
                  <a:gd name="connsiteX315" fmla="*/ 153389 w 477074"/>
                  <a:gd name="connsiteY315" fmla="*/ 396402 h 476680"/>
                  <a:gd name="connsiteX316" fmla="*/ 143101 w 477074"/>
                  <a:gd name="connsiteY316" fmla="*/ 386019 h 476680"/>
                  <a:gd name="connsiteX317" fmla="*/ 157389 w 477074"/>
                  <a:gd name="connsiteY317" fmla="*/ 371732 h 476680"/>
                  <a:gd name="connsiteX318" fmla="*/ 167771 w 477074"/>
                  <a:gd name="connsiteY318" fmla="*/ 382019 h 476680"/>
                  <a:gd name="connsiteX319" fmla="*/ 179106 w 477074"/>
                  <a:gd name="connsiteY319" fmla="*/ 370589 h 476680"/>
                  <a:gd name="connsiteX320" fmla="*/ 169391 w 477074"/>
                  <a:gd name="connsiteY320" fmla="*/ 360683 h 476680"/>
                  <a:gd name="connsiteX321" fmla="*/ 183773 w 477074"/>
                  <a:gd name="connsiteY321" fmla="*/ 346300 h 476680"/>
                  <a:gd name="connsiteX322" fmla="*/ 194061 w 477074"/>
                  <a:gd name="connsiteY322" fmla="*/ 356587 h 476680"/>
                  <a:gd name="connsiteX323" fmla="*/ 205490 w 477074"/>
                  <a:gd name="connsiteY323" fmla="*/ 345157 h 476680"/>
                  <a:gd name="connsiteX324" fmla="*/ 195204 w 477074"/>
                  <a:gd name="connsiteY324" fmla="*/ 334870 h 476680"/>
                  <a:gd name="connsiteX325" fmla="*/ 209586 w 477074"/>
                  <a:gd name="connsiteY325" fmla="*/ 320487 h 476680"/>
                  <a:gd name="connsiteX326" fmla="*/ 219873 w 477074"/>
                  <a:gd name="connsiteY326" fmla="*/ 330774 h 476680"/>
                  <a:gd name="connsiteX327" fmla="*/ 231303 w 477074"/>
                  <a:gd name="connsiteY327" fmla="*/ 319439 h 476680"/>
                  <a:gd name="connsiteX328" fmla="*/ 220921 w 477074"/>
                  <a:gd name="connsiteY328" fmla="*/ 309057 h 476680"/>
                  <a:gd name="connsiteX329" fmla="*/ 235303 w 477074"/>
                  <a:gd name="connsiteY329" fmla="*/ 294770 h 476680"/>
                  <a:gd name="connsiteX330" fmla="*/ 245686 w 477074"/>
                  <a:gd name="connsiteY330" fmla="*/ 305057 h 476680"/>
                  <a:gd name="connsiteX331" fmla="*/ 257021 w 477074"/>
                  <a:gd name="connsiteY331" fmla="*/ 293627 h 476680"/>
                  <a:gd name="connsiteX332" fmla="*/ 246734 w 477074"/>
                  <a:gd name="connsiteY332" fmla="*/ 283340 h 476680"/>
                  <a:gd name="connsiteX333" fmla="*/ 261116 w 477074"/>
                  <a:gd name="connsiteY333" fmla="*/ 268957 h 476680"/>
                  <a:gd name="connsiteX334" fmla="*/ 271404 w 477074"/>
                  <a:gd name="connsiteY334" fmla="*/ 279244 h 476680"/>
                  <a:gd name="connsiteX335" fmla="*/ 282833 w 477074"/>
                  <a:gd name="connsiteY335" fmla="*/ 267814 h 476680"/>
                  <a:gd name="connsiteX336" fmla="*/ 272547 w 477074"/>
                  <a:gd name="connsiteY336" fmla="*/ 257527 h 476680"/>
                  <a:gd name="connsiteX337" fmla="*/ 286834 w 477074"/>
                  <a:gd name="connsiteY337" fmla="*/ 243144 h 476680"/>
                  <a:gd name="connsiteX338" fmla="*/ 297216 w 477074"/>
                  <a:gd name="connsiteY338" fmla="*/ 253431 h 476680"/>
                  <a:gd name="connsiteX339" fmla="*/ 308646 w 477074"/>
                  <a:gd name="connsiteY339" fmla="*/ 242097 h 476680"/>
                  <a:gd name="connsiteX340" fmla="*/ 298264 w 477074"/>
                  <a:gd name="connsiteY340" fmla="*/ 231714 h 476680"/>
                  <a:gd name="connsiteX341" fmla="*/ 312646 w 477074"/>
                  <a:gd name="connsiteY341" fmla="*/ 217331 h 476680"/>
                  <a:gd name="connsiteX342" fmla="*/ 322934 w 477074"/>
                  <a:gd name="connsiteY342" fmla="*/ 227714 h 476680"/>
                  <a:gd name="connsiteX343" fmla="*/ 334364 w 477074"/>
                  <a:gd name="connsiteY343" fmla="*/ 216284 h 476680"/>
                  <a:gd name="connsiteX344" fmla="*/ 324076 w 477074"/>
                  <a:gd name="connsiteY344" fmla="*/ 205997 h 476680"/>
                  <a:gd name="connsiteX345" fmla="*/ 338459 w 477074"/>
                  <a:gd name="connsiteY345" fmla="*/ 191614 h 476680"/>
                  <a:gd name="connsiteX346" fmla="*/ 348747 w 477074"/>
                  <a:gd name="connsiteY346" fmla="*/ 201901 h 476680"/>
                  <a:gd name="connsiteX347" fmla="*/ 360177 w 477074"/>
                  <a:gd name="connsiteY347" fmla="*/ 190471 h 476680"/>
                  <a:gd name="connsiteX348" fmla="*/ 349794 w 477074"/>
                  <a:gd name="connsiteY348" fmla="*/ 180184 h 476680"/>
                  <a:gd name="connsiteX349" fmla="*/ 363701 w 477074"/>
                  <a:gd name="connsiteY349" fmla="*/ 165611 h 476680"/>
                  <a:gd name="connsiteX350" fmla="*/ 373987 w 477074"/>
                  <a:gd name="connsiteY350" fmla="*/ 175898 h 476680"/>
                  <a:gd name="connsiteX351" fmla="*/ 385418 w 477074"/>
                  <a:gd name="connsiteY351" fmla="*/ 164468 h 476680"/>
                  <a:gd name="connsiteX352" fmla="*/ 375130 w 477074"/>
                  <a:gd name="connsiteY352" fmla="*/ 154181 h 476680"/>
                  <a:gd name="connsiteX353" fmla="*/ 389513 w 477074"/>
                  <a:gd name="connsiteY353" fmla="*/ 139798 h 476680"/>
                  <a:gd name="connsiteX354" fmla="*/ 399800 w 477074"/>
                  <a:gd name="connsiteY354" fmla="*/ 150180 h 476680"/>
                  <a:gd name="connsiteX355" fmla="*/ 411230 w 477074"/>
                  <a:gd name="connsiteY355" fmla="*/ 138750 h 476680"/>
                  <a:gd name="connsiteX356" fmla="*/ 400943 w 477074"/>
                  <a:gd name="connsiteY356" fmla="*/ 128368 h 476680"/>
                  <a:gd name="connsiteX357" fmla="*/ 415326 w 477074"/>
                  <a:gd name="connsiteY357" fmla="*/ 113985 h 476680"/>
                  <a:gd name="connsiteX358" fmla="*/ 425613 w 477074"/>
                  <a:gd name="connsiteY358" fmla="*/ 124368 h 476680"/>
                  <a:gd name="connsiteX359" fmla="*/ 436948 w 477074"/>
                  <a:gd name="connsiteY359" fmla="*/ 112938 h 476680"/>
                  <a:gd name="connsiteX360" fmla="*/ 426566 w 477074"/>
                  <a:gd name="connsiteY360" fmla="*/ 102841 h 476680"/>
                  <a:gd name="connsiteX361" fmla="*/ 440948 w 477074"/>
                  <a:gd name="connsiteY361" fmla="*/ 88458 h 476680"/>
                  <a:gd name="connsiteX362" fmla="*/ 451330 w 477074"/>
                  <a:gd name="connsiteY362" fmla="*/ 98936 h 476680"/>
                  <a:gd name="connsiteX363" fmla="*/ 462760 w 477074"/>
                  <a:gd name="connsiteY363" fmla="*/ 87506 h 476680"/>
                  <a:gd name="connsiteX364" fmla="*/ 452473 w 477074"/>
                  <a:gd name="connsiteY364" fmla="*/ 77219 h 476680"/>
                  <a:gd name="connsiteX365" fmla="*/ 473810 w 477074"/>
                  <a:gd name="connsiteY365" fmla="*/ 55883 h 476680"/>
                  <a:gd name="connsiteX366" fmla="*/ 473810 w 477074"/>
                  <a:gd name="connsiteY366" fmla="*/ 55883 h 476680"/>
                  <a:gd name="connsiteX367" fmla="*/ 473810 w 477074"/>
                  <a:gd name="connsiteY367" fmla="*/ 55883 h 476680"/>
                  <a:gd name="connsiteX368" fmla="*/ 473810 w 477074"/>
                  <a:gd name="connsiteY368" fmla="*/ 44453 h 47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477074" h="476680">
                    <a:moveTo>
                      <a:pt x="401134" y="435168"/>
                    </a:moveTo>
                    <a:cubicBezTo>
                      <a:pt x="402210" y="435663"/>
                      <a:pt x="403382" y="435930"/>
                      <a:pt x="404563" y="435930"/>
                    </a:cubicBezTo>
                    <a:cubicBezTo>
                      <a:pt x="409135" y="435987"/>
                      <a:pt x="412897" y="432320"/>
                      <a:pt x="412954" y="427748"/>
                    </a:cubicBezTo>
                    <a:cubicBezTo>
                      <a:pt x="412964" y="426672"/>
                      <a:pt x="412773" y="425596"/>
                      <a:pt x="412373" y="424596"/>
                    </a:cubicBezTo>
                    <a:cubicBezTo>
                      <a:pt x="411630" y="422519"/>
                      <a:pt x="410040" y="420852"/>
                      <a:pt x="407992" y="420023"/>
                    </a:cubicBezTo>
                    <a:cubicBezTo>
                      <a:pt x="359843" y="398640"/>
                      <a:pt x="316076" y="368512"/>
                      <a:pt x="278928" y="331155"/>
                    </a:cubicBezTo>
                    <a:lnTo>
                      <a:pt x="451997" y="331155"/>
                    </a:lnTo>
                    <a:cubicBezTo>
                      <a:pt x="456627" y="331155"/>
                      <a:pt x="460379" y="327402"/>
                      <a:pt x="460379" y="322773"/>
                    </a:cubicBezTo>
                    <a:cubicBezTo>
                      <a:pt x="460379" y="318144"/>
                      <a:pt x="456627" y="314391"/>
                      <a:pt x="451997" y="314391"/>
                    </a:cubicBezTo>
                    <a:lnTo>
                      <a:pt x="263593" y="314391"/>
                    </a:lnTo>
                    <a:lnTo>
                      <a:pt x="262640" y="313248"/>
                    </a:lnTo>
                    <a:lnTo>
                      <a:pt x="261593" y="311915"/>
                    </a:lnTo>
                    <a:lnTo>
                      <a:pt x="260545" y="310772"/>
                    </a:lnTo>
                    <a:lnTo>
                      <a:pt x="248734" y="322583"/>
                    </a:lnTo>
                    <a:lnTo>
                      <a:pt x="249496" y="323535"/>
                    </a:lnTo>
                    <a:lnTo>
                      <a:pt x="251211" y="325631"/>
                    </a:lnTo>
                    <a:lnTo>
                      <a:pt x="253306" y="328107"/>
                    </a:lnTo>
                    <a:lnTo>
                      <a:pt x="253782" y="328774"/>
                    </a:lnTo>
                    <a:cubicBezTo>
                      <a:pt x="294825" y="374256"/>
                      <a:pt x="345041" y="410518"/>
                      <a:pt x="401134" y="435168"/>
                    </a:cubicBezTo>
                    <a:moveTo>
                      <a:pt x="460284" y="239525"/>
                    </a:moveTo>
                    <a:cubicBezTo>
                      <a:pt x="460284" y="234953"/>
                      <a:pt x="456570" y="231238"/>
                      <a:pt x="451997" y="231238"/>
                    </a:cubicBezTo>
                    <a:lnTo>
                      <a:pt x="340078" y="231238"/>
                    </a:lnTo>
                    <a:lnTo>
                      <a:pt x="323410" y="247907"/>
                    </a:lnTo>
                    <a:lnTo>
                      <a:pt x="451997" y="247907"/>
                    </a:lnTo>
                    <a:cubicBezTo>
                      <a:pt x="456570" y="247907"/>
                      <a:pt x="460284" y="244202"/>
                      <a:pt x="460284" y="239620"/>
                    </a:cubicBezTo>
                    <a:cubicBezTo>
                      <a:pt x="460284" y="239591"/>
                      <a:pt x="460284" y="239553"/>
                      <a:pt x="460284" y="239525"/>
                    </a:cubicBezTo>
                    <a:moveTo>
                      <a:pt x="460284" y="175326"/>
                    </a:moveTo>
                    <a:cubicBezTo>
                      <a:pt x="460332" y="170754"/>
                      <a:pt x="456664" y="167001"/>
                      <a:pt x="452093" y="166944"/>
                    </a:cubicBezTo>
                    <a:cubicBezTo>
                      <a:pt x="452064" y="166944"/>
                      <a:pt x="452026" y="166944"/>
                      <a:pt x="451997" y="166944"/>
                    </a:cubicBezTo>
                    <a:lnTo>
                      <a:pt x="404372" y="166944"/>
                    </a:lnTo>
                    <a:lnTo>
                      <a:pt x="387608" y="183613"/>
                    </a:lnTo>
                    <a:lnTo>
                      <a:pt x="451997" y="183613"/>
                    </a:lnTo>
                    <a:cubicBezTo>
                      <a:pt x="456570" y="183613"/>
                      <a:pt x="460284" y="179898"/>
                      <a:pt x="460284" y="175326"/>
                    </a:cubicBezTo>
                    <a:moveTo>
                      <a:pt x="460284" y="258480"/>
                    </a:moveTo>
                    <a:cubicBezTo>
                      <a:pt x="460332" y="253907"/>
                      <a:pt x="456664" y="250155"/>
                      <a:pt x="452093" y="250097"/>
                    </a:cubicBezTo>
                    <a:cubicBezTo>
                      <a:pt x="452064" y="250097"/>
                      <a:pt x="452026" y="250097"/>
                      <a:pt x="451997" y="250097"/>
                    </a:cubicBezTo>
                    <a:lnTo>
                      <a:pt x="321219" y="250097"/>
                    </a:lnTo>
                    <a:lnTo>
                      <a:pt x="304455" y="266862"/>
                    </a:lnTo>
                    <a:lnTo>
                      <a:pt x="451997" y="266862"/>
                    </a:lnTo>
                    <a:cubicBezTo>
                      <a:pt x="456588" y="266814"/>
                      <a:pt x="460284" y="263071"/>
                      <a:pt x="460284" y="258480"/>
                    </a:cubicBezTo>
                    <a:moveTo>
                      <a:pt x="265117" y="365636"/>
                    </a:moveTo>
                    <a:cubicBezTo>
                      <a:pt x="257497" y="358206"/>
                      <a:pt x="250162" y="350586"/>
                      <a:pt x="243305" y="342776"/>
                    </a:cubicBezTo>
                    <a:cubicBezTo>
                      <a:pt x="241066" y="340652"/>
                      <a:pt x="237542" y="340652"/>
                      <a:pt x="235303" y="342776"/>
                    </a:cubicBezTo>
                    <a:cubicBezTo>
                      <a:pt x="234160" y="343766"/>
                      <a:pt x="233475" y="345176"/>
                      <a:pt x="233398" y="346681"/>
                    </a:cubicBezTo>
                    <a:cubicBezTo>
                      <a:pt x="233294" y="348186"/>
                      <a:pt x="233808" y="349662"/>
                      <a:pt x="234827" y="350777"/>
                    </a:cubicBezTo>
                    <a:cubicBezTo>
                      <a:pt x="241876" y="358682"/>
                      <a:pt x="249401" y="366683"/>
                      <a:pt x="257211" y="374304"/>
                    </a:cubicBezTo>
                    <a:cubicBezTo>
                      <a:pt x="258316" y="375285"/>
                      <a:pt x="259735" y="375828"/>
                      <a:pt x="261212" y="375828"/>
                    </a:cubicBezTo>
                    <a:cubicBezTo>
                      <a:pt x="262726" y="375847"/>
                      <a:pt x="264184" y="375227"/>
                      <a:pt x="265212" y="374113"/>
                    </a:cubicBezTo>
                    <a:cubicBezTo>
                      <a:pt x="267422" y="371932"/>
                      <a:pt x="267441" y="368379"/>
                      <a:pt x="265269" y="366169"/>
                    </a:cubicBezTo>
                    <a:cubicBezTo>
                      <a:pt x="265250" y="366150"/>
                      <a:pt x="265231" y="366131"/>
                      <a:pt x="265212" y="366112"/>
                    </a:cubicBezTo>
                    <a:moveTo>
                      <a:pt x="280738" y="387924"/>
                    </a:moveTo>
                    <a:cubicBezTo>
                      <a:pt x="279795" y="389115"/>
                      <a:pt x="279319" y="390601"/>
                      <a:pt x="279404" y="392115"/>
                    </a:cubicBezTo>
                    <a:cubicBezTo>
                      <a:pt x="279557" y="393592"/>
                      <a:pt x="280271" y="394954"/>
                      <a:pt x="281405" y="395925"/>
                    </a:cubicBezTo>
                    <a:cubicBezTo>
                      <a:pt x="289787" y="402974"/>
                      <a:pt x="298454" y="409641"/>
                      <a:pt x="307122" y="415832"/>
                    </a:cubicBezTo>
                    <a:cubicBezTo>
                      <a:pt x="308075" y="416499"/>
                      <a:pt x="309198" y="416871"/>
                      <a:pt x="310360" y="416880"/>
                    </a:cubicBezTo>
                    <a:cubicBezTo>
                      <a:pt x="312218" y="416918"/>
                      <a:pt x="313971" y="416023"/>
                      <a:pt x="315028" y="414499"/>
                    </a:cubicBezTo>
                    <a:cubicBezTo>
                      <a:pt x="316847" y="411984"/>
                      <a:pt x="316285" y="408470"/>
                      <a:pt x="313780" y="406650"/>
                    </a:cubicBezTo>
                    <a:cubicBezTo>
                      <a:pt x="313752" y="406631"/>
                      <a:pt x="313723" y="406612"/>
                      <a:pt x="313695" y="406593"/>
                    </a:cubicBezTo>
                    <a:cubicBezTo>
                      <a:pt x="305217" y="400497"/>
                      <a:pt x="296835" y="394020"/>
                      <a:pt x="288739" y="387543"/>
                    </a:cubicBezTo>
                    <a:cubicBezTo>
                      <a:pt x="286319" y="385591"/>
                      <a:pt x="282795" y="385886"/>
                      <a:pt x="280738" y="388210"/>
                    </a:cubicBezTo>
                    <a:moveTo>
                      <a:pt x="334078" y="434121"/>
                    </a:moveTo>
                    <a:cubicBezTo>
                      <a:pt x="338935" y="437073"/>
                      <a:pt x="343603" y="439836"/>
                      <a:pt x="347984" y="442407"/>
                    </a:cubicBezTo>
                    <a:cubicBezTo>
                      <a:pt x="348851" y="442903"/>
                      <a:pt x="349842" y="443169"/>
                      <a:pt x="350842" y="443169"/>
                    </a:cubicBezTo>
                    <a:cubicBezTo>
                      <a:pt x="352871" y="443198"/>
                      <a:pt x="354737" y="442093"/>
                      <a:pt x="355700" y="440312"/>
                    </a:cubicBezTo>
                    <a:cubicBezTo>
                      <a:pt x="356452" y="439016"/>
                      <a:pt x="356662" y="437473"/>
                      <a:pt x="356271" y="436026"/>
                    </a:cubicBezTo>
                    <a:cubicBezTo>
                      <a:pt x="355900" y="434559"/>
                      <a:pt x="354928" y="433320"/>
                      <a:pt x="353604" y="432597"/>
                    </a:cubicBezTo>
                    <a:lnTo>
                      <a:pt x="340078" y="424500"/>
                    </a:lnTo>
                    <a:cubicBezTo>
                      <a:pt x="337736" y="422386"/>
                      <a:pt x="334125" y="422557"/>
                      <a:pt x="332011" y="424900"/>
                    </a:cubicBezTo>
                    <a:cubicBezTo>
                      <a:pt x="329887" y="427234"/>
                      <a:pt x="330068" y="430853"/>
                      <a:pt x="332402" y="432968"/>
                    </a:cubicBezTo>
                    <a:cubicBezTo>
                      <a:pt x="332897" y="433416"/>
                      <a:pt x="333468" y="433778"/>
                      <a:pt x="334078" y="434025"/>
                    </a:cubicBezTo>
                    <a:moveTo>
                      <a:pt x="217016" y="353920"/>
                    </a:moveTo>
                    <a:lnTo>
                      <a:pt x="205490" y="365636"/>
                    </a:lnTo>
                    <a:lnTo>
                      <a:pt x="206348" y="366588"/>
                    </a:lnTo>
                    <a:cubicBezTo>
                      <a:pt x="239418" y="404565"/>
                      <a:pt x="278404" y="436949"/>
                      <a:pt x="321791" y="462505"/>
                    </a:cubicBezTo>
                    <a:cubicBezTo>
                      <a:pt x="323057" y="463257"/>
                      <a:pt x="324505" y="463648"/>
                      <a:pt x="325982" y="463648"/>
                    </a:cubicBezTo>
                    <a:cubicBezTo>
                      <a:pt x="330611" y="463648"/>
                      <a:pt x="334364" y="459895"/>
                      <a:pt x="334364" y="455266"/>
                    </a:cubicBezTo>
                    <a:cubicBezTo>
                      <a:pt x="334364" y="452351"/>
                      <a:pt x="332849" y="449646"/>
                      <a:pt x="330363" y="448122"/>
                    </a:cubicBezTo>
                    <a:cubicBezTo>
                      <a:pt x="288368" y="423300"/>
                      <a:pt x="250639" y="391877"/>
                      <a:pt x="218635" y="355063"/>
                    </a:cubicBezTo>
                    <a:close/>
                    <a:moveTo>
                      <a:pt x="113384" y="18830"/>
                    </a:moveTo>
                    <a:cubicBezTo>
                      <a:pt x="114060" y="14249"/>
                      <a:pt x="110898" y="9991"/>
                      <a:pt x="106316" y="9315"/>
                    </a:cubicBezTo>
                    <a:cubicBezTo>
                      <a:pt x="106287" y="9315"/>
                      <a:pt x="106268" y="9305"/>
                      <a:pt x="106240" y="9305"/>
                    </a:cubicBezTo>
                    <a:cubicBezTo>
                      <a:pt x="101668" y="8620"/>
                      <a:pt x="97401" y="11782"/>
                      <a:pt x="96715" y="16354"/>
                    </a:cubicBezTo>
                    <a:cubicBezTo>
                      <a:pt x="91676" y="66703"/>
                      <a:pt x="94896" y="117538"/>
                      <a:pt x="106240" y="166849"/>
                    </a:cubicBezTo>
                    <a:lnTo>
                      <a:pt x="13086" y="166849"/>
                    </a:lnTo>
                    <a:cubicBezTo>
                      <a:pt x="8485" y="166354"/>
                      <a:pt x="4351" y="169688"/>
                      <a:pt x="3855" y="174288"/>
                    </a:cubicBezTo>
                    <a:cubicBezTo>
                      <a:pt x="3370" y="178898"/>
                      <a:pt x="6694" y="183023"/>
                      <a:pt x="11304" y="183518"/>
                    </a:cubicBezTo>
                    <a:cubicBezTo>
                      <a:pt x="11895" y="183584"/>
                      <a:pt x="12495" y="183584"/>
                      <a:pt x="13086" y="183518"/>
                    </a:cubicBezTo>
                    <a:lnTo>
                      <a:pt x="110240" y="183518"/>
                    </a:lnTo>
                    <a:cubicBezTo>
                      <a:pt x="111574" y="188852"/>
                      <a:pt x="112907" y="193805"/>
                      <a:pt x="114336" y="198663"/>
                    </a:cubicBezTo>
                    <a:cubicBezTo>
                      <a:pt x="117575" y="209426"/>
                      <a:pt x="121194" y="220380"/>
                      <a:pt x="125194" y="231143"/>
                    </a:cubicBezTo>
                    <a:lnTo>
                      <a:pt x="13562" y="231143"/>
                    </a:lnTo>
                    <a:cubicBezTo>
                      <a:pt x="8961" y="230648"/>
                      <a:pt x="4827" y="233981"/>
                      <a:pt x="4332" y="238582"/>
                    </a:cubicBezTo>
                    <a:cubicBezTo>
                      <a:pt x="3846" y="243192"/>
                      <a:pt x="7170" y="247316"/>
                      <a:pt x="11780" y="247812"/>
                    </a:cubicBezTo>
                    <a:cubicBezTo>
                      <a:pt x="12371" y="247878"/>
                      <a:pt x="12971" y="247878"/>
                      <a:pt x="13562" y="247812"/>
                    </a:cubicBezTo>
                    <a:lnTo>
                      <a:pt x="132338" y="247812"/>
                    </a:lnTo>
                    <a:lnTo>
                      <a:pt x="133291" y="250002"/>
                    </a:lnTo>
                    <a:lnTo>
                      <a:pt x="13562" y="250002"/>
                    </a:lnTo>
                    <a:cubicBezTo>
                      <a:pt x="8932" y="250002"/>
                      <a:pt x="5180" y="253755"/>
                      <a:pt x="5180" y="258384"/>
                    </a:cubicBezTo>
                    <a:cubicBezTo>
                      <a:pt x="5180" y="263014"/>
                      <a:pt x="8932" y="266766"/>
                      <a:pt x="13562" y="266766"/>
                    </a:cubicBezTo>
                    <a:lnTo>
                      <a:pt x="118813" y="266766"/>
                    </a:lnTo>
                    <a:lnTo>
                      <a:pt x="146721" y="238858"/>
                    </a:lnTo>
                    <a:lnTo>
                      <a:pt x="146721" y="237810"/>
                    </a:lnTo>
                    <a:cubicBezTo>
                      <a:pt x="146569" y="236886"/>
                      <a:pt x="146207" y="236010"/>
                      <a:pt x="145673" y="235239"/>
                    </a:cubicBezTo>
                    <a:cubicBezTo>
                      <a:pt x="140053" y="221332"/>
                      <a:pt x="135196" y="207426"/>
                      <a:pt x="131195" y="193900"/>
                    </a:cubicBezTo>
                    <a:cubicBezTo>
                      <a:pt x="114317" y="137150"/>
                      <a:pt x="108526" y="77676"/>
                      <a:pt x="114146" y="18735"/>
                    </a:cubicBezTo>
                    <a:moveTo>
                      <a:pt x="5560" y="322678"/>
                    </a:moveTo>
                    <a:cubicBezTo>
                      <a:pt x="5560" y="327307"/>
                      <a:pt x="9313" y="331060"/>
                      <a:pt x="13943" y="331060"/>
                    </a:cubicBezTo>
                    <a:lnTo>
                      <a:pt x="55091" y="331060"/>
                    </a:lnTo>
                    <a:lnTo>
                      <a:pt x="71759" y="314296"/>
                    </a:lnTo>
                    <a:lnTo>
                      <a:pt x="14038" y="314296"/>
                    </a:lnTo>
                    <a:cubicBezTo>
                      <a:pt x="9466" y="314239"/>
                      <a:pt x="5713" y="317906"/>
                      <a:pt x="5656" y="322488"/>
                    </a:cubicBezTo>
                    <a:cubicBezTo>
                      <a:pt x="5656" y="322554"/>
                      <a:pt x="5656" y="322611"/>
                      <a:pt x="5656" y="322678"/>
                    </a:cubicBezTo>
                    <a:moveTo>
                      <a:pt x="139006" y="38547"/>
                    </a:moveTo>
                    <a:cubicBezTo>
                      <a:pt x="139006" y="30641"/>
                      <a:pt x="139958" y="25689"/>
                      <a:pt x="140053" y="24736"/>
                    </a:cubicBezTo>
                    <a:cubicBezTo>
                      <a:pt x="140273" y="23241"/>
                      <a:pt x="139853" y="21726"/>
                      <a:pt x="138910" y="20545"/>
                    </a:cubicBezTo>
                    <a:cubicBezTo>
                      <a:pt x="137987" y="19326"/>
                      <a:pt x="136615" y="18535"/>
                      <a:pt x="135101" y="18354"/>
                    </a:cubicBezTo>
                    <a:cubicBezTo>
                      <a:pt x="131977" y="18021"/>
                      <a:pt x="129166" y="20278"/>
                      <a:pt x="128814" y="23403"/>
                    </a:cubicBezTo>
                    <a:cubicBezTo>
                      <a:pt x="128814" y="25212"/>
                      <a:pt x="128052" y="30165"/>
                      <a:pt x="127671" y="37976"/>
                    </a:cubicBezTo>
                    <a:cubicBezTo>
                      <a:pt x="127557" y="39509"/>
                      <a:pt x="128071" y="41024"/>
                      <a:pt x="129100" y="42167"/>
                    </a:cubicBezTo>
                    <a:cubicBezTo>
                      <a:pt x="130119" y="43196"/>
                      <a:pt x="131471" y="43834"/>
                      <a:pt x="132910" y="43977"/>
                    </a:cubicBezTo>
                    <a:lnTo>
                      <a:pt x="132910" y="43977"/>
                    </a:lnTo>
                    <a:cubicBezTo>
                      <a:pt x="135958" y="43977"/>
                      <a:pt x="138473" y="41595"/>
                      <a:pt x="138625" y="38547"/>
                    </a:cubicBezTo>
                    <a:moveTo>
                      <a:pt x="139863" y="95030"/>
                    </a:moveTo>
                    <a:cubicBezTo>
                      <a:pt x="139006" y="85505"/>
                      <a:pt x="138530" y="75980"/>
                      <a:pt x="138339" y="66455"/>
                    </a:cubicBezTo>
                    <a:cubicBezTo>
                      <a:pt x="138234" y="63322"/>
                      <a:pt x="135662" y="60836"/>
                      <a:pt x="132529" y="60836"/>
                    </a:cubicBezTo>
                    <a:lnTo>
                      <a:pt x="132529" y="60836"/>
                    </a:lnTo>
                    <a:cubicBezTo>
                      <a:pt x="129414" y="60988"/>
                      <a:pt x="126957" y="63531"/>
                      <a:pt x="126909" y="66646"/>
                    </a:cubicBezTo>
                    <a:cubicBezTo>
                      <a:pt x="126909" y="76171"/>
                      <a:pt x="127766" y="85696"/>
                      <a:pt x="128529" y="95221"/>
                    </a:cubicBezTo>
                    <a:cubicBezTo>
                      <a:pt x="128824" y="98164"/>
                      <a:pt x="131281" y="100422"/>
                      <a:pt x="134243" y="100460"/>
                    </a:cubicBezTo>
                    <a:lnTo>
                      <a:pt x="134719" y="100460"/>
                    </a:lnTo>
                    <a:cubicBezTo>
                      <a:pt x="137844" y="100155"/>
                      <a:pt x="140139" y="97393"/>
                      <a:pt x="139863" y="94269"/>
                    </a:cubicBezTo>
                    <a:moveTo>
                      <a:pt x="147388" y="154466"/>
                    </a:moveTo>
                    <a:cubicBezTo>
                      <a:pt x="148255" y="153219"/>
                      <a:pt x="148531" y="151647"/>
                      <a:pt x="148150" y="150180"/>
                    </a:cubicBezTo>
                    <a:cubicBezTo>
                      <a:pt x="146245" y="140655"/>
                      <a:pt x="144626" y="131797"/>
                      <a:pt x="143197" y="122367"/>
                    </a:cubicBezTo>
                    <a:cubicBezTo>
                      <a:pt x="142397" y="119319"/>
                      <a:pt x="139273" y="117490"/>
                      <a:pt x="136215" y="118291"/>
                    </a:cubicBezTo>
                    <a:cubicBezTo>
                      <a:pt x="133643" y="118967"/>
                      <a:pt x="131881" y="121329"/>
                      <a:pt x="131957" y="123987"/>
                    </a:cubicBezTo>
                    <a:cubicBezTo>
                      <a:pt x="133386" y="133512"/>
                      <a:pt x="135101" y="143037"/>
                      <a:pt x="137101" y="152562"/>
                    </a:cubicBezTo>
                    <a:cubicBezTo>
                      <a:pt x="137672" y="155162"/>
                      <a:pt x="139968" y="157010"/>
                      <a:pt x="142625" y="157038"/>
                    </a:cubicBezTo>
                    <a:lnTo>
                      <a:pt x="143864" y="157038"/>
                    </a:lnTo>
                    <a:cubicBezTo>
                      <a:pt x="145311" y="156686"/>
                      <a:pt x="146569" y="155800"/>
                      <a:pt x="147388" y="154562"/>
                    </a:cubicBezTo>
                    <a:moveTo>
                      <a:pt x="158913" y="191328"/>
                    </a:moveTo>
                    <a:cubicBezTo>
                      <a:pt x="157484" y="186756"/>
                      <a:pt x="156151" y="182280"/>
                      <a:pt x="154912" y="177803"/>
                    </a:cubicBezTo>
                    <a:cubicBezTo>
                      <a:pt x="154036" y="174831"/>
                      <a:pt x="150969" y="173069"/>
                      <a:pt x="147959" y="173802"/>
                    </a:cubicBezTo>
                    <a:cubicBezTo>
                      <a:pt x="144950" y="174640"/>
                      <a:pt x="143168" y="177736"/>
                      <a:pt x="143959" y="180756"/>
                    </a:cubicBezTo>
                    <a:cubicBezTo>
                      <a:pt x="145197" y="185328"/>
                      <a:pt x="146626" y="190281"/>
                      <a:pt x="148055" y="194662"/>
                    </a:cubicBezTo>
                    <a:cubicBezTo>
                      <a:pt x="149483" y="199044"/>
                      <a:pt x="151388" y="205044"/>
                      <a:pt x="153198" y="210093"/>
                    </a:cubicBezTo>
                    <a:cubicBezTo>
                      <a:pt x="153998" y="212359"/>
                      <a:pt x="156132" y="213883"/>
                      <a:pt x="158532" y="213903"/>
                    </a:cubicBezTo>
                    <a:cubicBezTo>
                      <a:pt x="160752" y="213969"/>
                      <a:pt x="162781" y="212693"/>
                      <a:pt x="163676" y="210664"/>
                    </a:cubicBezTo>
                    <a:cubicBezTo>
                      <a:pt x="164295" y="209302"/>
                      <a:pt x="164295" y="207740"/>
                      <a:pt x="163676" y="206378"/>
                    </a:cubicBezTo>
                    <a:cubicBezTo>
                      <a:pt x="161961" y="201425"/>
                      <a:pt x="160246" y="196377"/>
                      <a:pt x="158723" y="191328"/>
                    </a:cubicBezTo>
                    <a:moveTo>
                      <a:pt x="201776" y="182851"/>
                    </a:moveTo>
                    <a:lnTo>
                      <a:pt x="218539" y="166182"/>
                    </a:lnTo>
                    <a:lnTo>
                      <a:pt x="186726" y="166182"/>
                    </a:lnTo>
                    <a:cubicBezTo>
                      <a:pt x="174515" y="120643"/>
                      <a:pt x="170267" y="73342"/>
                      <a:pt x="174153" y="26355"/>
                    </a:cubicBezTo>
                    <a:cubicBezTo>
                      <a:pt x="174915" y="21897"/>
                      <a:pt x="171924" y="17659"/>
                      <a:pt x="167466" y="16897"/>
                    </a:cubicBezTo>
                    <a:cubicBezTo>
                      <a:pt x="167314" y="16868"/>
                      <a:pt x="167162" y="16849"/>
                      <a:pt x="167009" y="16830"/>
                    </a:cubicBezTo>
                    <a:cubicBezTo>
                      <a:pt x="162380" y="16211"/>
                      <a:pt x="158123" y="19450"/>
                      <a:pt x="157484" y="24069"/>
                    </a:cubicBezTo>
                    <a:cubicBezTo>
                      <a:pt x="153008" y="75571"/>
                      <a:pt x="158037" y="127454"/>
                      <a:pt x="172343" y="177136"/>
                    </a:cubicBezTo>
                    <a:lnTo>
                      <a:pt x="172343" y="177136"/>
                    </a:lnTo>
                    <a:lnTo>
                      <a:pt x="173010" y="179517"/>
                    </a:lnTo>
                    <a:lnTo>
                      <a:pt x="173867" y="182565"/>
                    </a:lnTo>
                    <a:cubicBezTo>
                      <a:pt x="175582" y="188185"/>
                      <a:pt x="177487" y="194186"/>
                      <a:pt x="179963" y="201139"/>
                    </a:cubicBezTo>
                    <a:lnTo>
                      <a:pt x="180725" y="203235"/>
                    </a:lnTo>
                    <a:lnTo>
                      <a:pt x="193965" y="189899"/>
                    </a:lnTo>
                    <a:lnTo>
                      <a:pt x="193965" y="189138"/>
                    </a:lnTo>
                    <a:cubicBezTo>
                      <a:pt x="193489" y="187899"/>
                      <a:pt x="193108" y="186756"/>
                      <a:pt x="192727" y="185518"/>
                    </a:cubicBezTo>
                    <a:cubicBezTo>
                      <a:pt x="192251" y="184470"/>
                      <a:pt x="191869" y="183394"/>
                      <a:pt x="191584" y="182280"/>
                    </a:cubicBezTo>
                    <a:close/>
                    <a:moveTo>
                      <a:pt x="431804" y="13211"/>
                    </a:moveTo>
                    <a:cubicBezTo>
                      <a:pt x="434938" y="10096"/>
                      <a:pt x="434948" y="5029"/>
                      <a:pt x="431823" y="1895"/>
                    </a:cubicBezTo>
                    <a:cubicBezTo>
                      <a:pt x="431814" y="1886"/>
                      <a:pt x="431814" y="1886"/>
                      <a:pt x="431804" y="1876"/>
                    </a:cubicBezTo>
                    <a:cubicBezTo>
                      <a:pt x="428832" y="-991"/>
                      <a:pt x="424204" y="-1239"/>
                      <a:pt x="420946" y="1305"/>
                    </a:cubicBezTo>
                    <a:lnTo>
                      <a:pt x="420946" y="1305"/>
                    </a:lnTo>
                    <a:lnTo>
                      <a:pt x="398467" y="23783"/>
                    </a:lnTo>
                    <a:lnTo>
                      <a:pt x="392752" y="18069"/>
                    </a:lnTo>
                    <a:lnTo>
                      <a:pt x="381417" y="29498"/>
                    </a:lnTo>
                    <a:lnTo>
                      <a:pt x="387037" y="35214"/>
                    </a:lnTo>
                    <a:lnTo>
                      <a:pt x="372654" y="49501"/>
                    </a:lnTo>
                    <a:lnTo>
                      <a:pt x="367034" y="43881"/>
                    </a:lnTo>
                    <a:lnTo>
                      <a:pt x="355604" y="55311"/>
                    </a:lnTo>
                    <a:lnTo>
                      <a:pt x="361224" y="60931"/>
                    </a:lnTo>
                    <a:lnTo>
                      <a:pt x="346937" y="75314"/>
                    </a:lnTo>
                    <a:lnTo>
                      <a:pt x="341221" y="69694"/>
                    </a:lnTo>
                    <a:lnTo>
                      <a:pt x="329792" y="81029"/>
                    </a:lnTo>
                    <a:lnTo>
                      <a:pt x="335507" y="86744"/>
                    </a:lnTo>
                    <a:lnTo>
                      <a:pt x="321124" y="101127"/>
                    </a:lnTo>
                    <a:lnTo>
                      <a:pt x="315504" y="95412"/>
                    </a:lnTo>
                    <a:lnTo>
                      <a:pt x="304074" y="106841"/>
                    </a:lnTo>
                    <a:lnTo>
                      <a:pt x="309694" y="112556"/>
                    </a:lnTo>
                    <a:lnTo>
                      <a:pt x="295406" y="126939"/>
                    </a:lnTo>
                    <a:lnTo>
                      <a:pt x="289691" y="121224"/>
                    </a:lnTo>
                    <a:lnTo>
                      <a:pt x="278261" y="132654"/>
                    </a:lnTo>
                    <a:lnTo>
                      <a:pt x="283977" y="138369"/>
                    </a:lnTo>
                    <a:lnTo>
                      <a:pt x="269594" y="152657"/>
                    </a:lnTo>
                    <a:lnTo>
                      <a:pt x="263878" y="147037"/>
                    </a:lnTo>
                    <a:lnTo>
                      <a:pt x="252448" y="158467"/>
                    </a:lnTo>
                    <a:lnTo>
                      <a:pt x="258164" y="164087"/>
                    </a:lnTo>
                    <a:lnTo>
                      <a:pt x="243781" y="178470"/>
                    </a:lnTo>
                    <a:lnTo>
                      <a:pt x="238161" y="172850"/>
                    </a:lnTo>
                    <a:lnTo>
                      <a:pt x="226541" y="183708"/>
                    </a:lnTo>
                    <a:lnTo>
                      <a:pt x="232255" y="189423"/>
                    </a:lnTo>
                    <a:lnTo>
                      <a:pt x="218063" y="203711"/>
                    </a:lnTo>
                    <a:lnTo>
                      <a:pt x="212348" y="197996"/>
                    </a:lnTo>
                    <a:lnTo>
                      <a:pt x="200918" y="209426"/>
                    </a:lnTo>
                    <a:lnTo>
                      <a:pt x="206633" y="215141"/>
                    </a:lnTo>
                    <a:lnTo>
                      <a:pt x="192251" y="229428"/>
                    </a:lnTo>
                    <a:lnTo>
                      <a:pt x="186631" y="223808"/>
                    </a:lnTo>
                    <a:lnTo>
                      <a:pt x="175201" y="235239"/>
                    </a:lnTo>
                    <a:lnTo>
                      <a:pt x="180821" y="240858"/>
                    </a:lnTo>
                    <a:lnTo>
                      <a:pt x="166533" y="255241"/>
                    </a:lnTo>
                    <a:lnTo>
                      <a:pt x="160818" y="249621"/>
                    </a:lnTo>
                    <a:lnTo>
                      <a:pt x="149388" y="261051"/>
                    </a:lnTo>
                    <a:lnTo>
                      <a:pt x="155103" y="266671"/>
                    </a:lnTo>
                    <a:lnTo>
                      <a:pt x="140816" y="281149"/>
                    </a:lnTo>
                    <a:lnTo>
                      <a:pt x="135101" y="275434"/>
                    </a:lnTo>
                    <a:lnTo>
                      <a:pt x="123766" y="286864"/>
                    </a:lnTo>
                    <a:lnTo>
                      <a:pt x="129385" y="292579"/>
                    </a:lnTo>
                    <a:lnTo>
                      <a:pt x="115003" y="306962"/>
                    </a:lnTo>
                    <a:lnTo>
                      <a:pt x="109383" y="301247"/>
                    </a:lnTo>
                    <a:lnTo>
                      <a:pt x="97953" y="312677"/>
                    </a:lnTo>
                    <a:lnTo>
                      <a:pt x="103668" y="318392"/>
                    </a:lnTo>
                    <a:lnTo>
                      <a:pt x="89286" y="332679"/>
                    </a:lnTo>
                    <a:lnTo>
                      <a:pt x="83666" y="327536"/>
                    </a:lnTo>
                    <a:lnTo>
                      <a:pt x="72235" y="338966"/>
                    </a:lnTo>
                    <a:lnTo>
                      <a:pt x="77951" y="344586"/>
                    </a:lnTo>
                    <a:lnTo>
                      <a:pt x="63568" y="358968"/>
                    </a:lnTo>
                    <a:lnTo>
                      <a:pt x="57948" y="353348"/>
                    </a:lnTo>
                    <a:lnTo>
                      <a:pt x="46518" y="364683"/>
                    </a:lnTo>
                    <a:lnTo>
                      <a:pt x="52138" y="370398"/>
                    </a:lnTo>
                    <a:lnTo>
                      <a:pt x="37564" y="384686"/>
                    </a:lnTo>
                    <a:lnTo>
                      <a:pt x="31945" y="378971"/>
                    </a:lnTo>
                    <a:lnTo>
                      <a:pt x="20515" y="390401"/>
                    </a:lnTo>
                    <a:lnTo>
                      <a:pt x="26230" y="396116"/>
                    </a:lnTo>
                    <a:lnTo>
                      <a:pt x="1465" y="420786"/>
                    </a:lnTo>
                    <a:cubicBezTo>
                      <a:pt x="-1688" y="423948"/>
                      <a:pt x="-1688" y="429053"/>
                      <a:pt x="1465" y="432215"/>
                    </a:cubicBezTo>
                    <a:cubicBezTo>
                      <a:pt x="4627" y="435368"/>
                      <a:pt x="9732" y="435368"/>
                      <a:pt x="12895" y="432215"/>
                    </a:cubicBezTo>
                    <a:close/>
                    <a:moveTo>
                      <a:pt x="474191" y="43691"/>
                    </a:moveTo>
                    <a:cubicBezTo>
                      <a:pt x="471029" y="40919"/>
                      <a:pt x="466304" y="40919"/>
                      <a:pt x="463142" y="43691"/>
                    </a:cubicBezTo>
                    <a:lnTo>
                      <a:pt x="463142" y="43691"/>
                    </a:lnTo>
                    <a:lnTo>
                      <a:pt x="463142" y="43691"/>
                    </a:lnTo>
                    <a:lnTo>
                      <a:pt x="463142" y="43691"/>
                    </a:lnTo>
                    <a:lnTo>
                      <a:pt x="441234" y="65598"/>
                    </a:lnTo>
                    <a:lnTo>
                      <a:pt x="413802" y="38071"/>
                    </a:lnTo>
                    <a:lnTo>
                      <a:pt x="402372" y="49501"/>
                    </a:lnTo>
                    <a:lnTo>
                      <a:pt x="429804" y="77028"/>
                    </a:lnTo>
                    <a:lnTo>
                      <a:pt x="415517" y="91411"/>
                    </a:lnTo>
                    <a:lnTo>
                      <a:pt x="387989" y="63884"/>
                    </a:lnTo>
                    <a:lnTo>
                      <a:pt x="376559" y="75314"/>
                    </a:lnTo>
                    <a:lnTo>
                      <a:pt x="404087" y="102841"/>
                    </a:lnTo>
                    <a:lnTo>
                      <a:pt x="389704" y="117129"/>
                    </a:lnTo>
                    <a:lnTo>
                      <a:pt x="361986" y="89411"/>
                    </a:lnTo>
                    <a:lnTo>
                      <a:pt x="350556" y="100746"/>
                    </a:lnTo>
                    <a:lnTo>
                      <a:pt x="378083" y="128273"/>
                    </a:lnTo>
                    <a:lnTo>
                      <a:pt x="363701" y="142656"/>
                    </a:lnTo>
                    <a:lnTo>
                      <a:pt x="336269" y="115128"/>
                    </a:lnTo>
                    <a:lnTo>
                      <a:pt x="324839" y="126558"/>
                    </a:lnTo>
                    <a:lnTo>
                      <a:pt x="352271" y="154086"/>
                    </a:lnTo>
                    <a:lnTo>
                      <a:pt x="337983" y="168468"/>
                    </a:lnTo>
                    <a:lnTo>
                      <a:pt x="310456" y="140941"/>
                    </a:lnTo>
                    <a:lnTo>
                      <a:pt x="299026" y="152371"/>
                    </a:lnTo>
                    <a:lnTo>
                      <a:pt x="326553" y="179898"/>
                    </a:lnTo>
                    <a:lnTo>
                      <a:pt x="312266" y="194186"/>
                    </a:lnTo>
                    <a:lnTo>
                      <a:pt x="284738" y="166658"/>
                    </a:lnTo>
                    <a:lnTo>
                      <a:pt x="273403" y="178089"/>
                    </a:lnTo>
                    <a:lnTo>
                      <a:pt x="300835" y="205616"/>
                    </a:lnTo>
                    <a:lnTo>
                      <a:pt x="286453" y="219903"/>
                    </a:lnTo>
                    <a:lnTo>
                      <a:pt x="259021" y="192471"/>
                    </a:lnTo>
                    <a:lnTo>
                      <a:pt x="247591" y="203806"/>
                    </a:lnTo>
                    <a:lnTo>
                      <a:pt x="275118" y="231333"/>
                    </a:lnTo>
                    <a:lnTo>
                      <a:pt x="260736" y="245716"/>
                    </a:lnTo>
                    <a:lnTo>
                      <a:pt x="233208" y="218189"/>
                    </a:lnTo>
                    <a:lnTo>
                      <a:pt x="221778" y="229619"/>
                    </a:lnTo>
                    <a:lnTo>
                      <a:pt x="249305" y="257146"/>
                    </a:lnTo>
                    <a:lnTo>
                      <a:pt x="234923" y="271529"/>
                    </a:lnTo>
                    <a:lnTo>
                      <a:pt x="207491" y="244382"/>
                    </a:lnTo>
                    <a:lnTo>
                      <a:pt x="196060" y="255813"/>
                    </a:lnTo>
                    <a:lnTo>
                      <a:pt x="223493" y="283340"/>
                    </a:lnTo>
                    <a:lnTo>
                      <a:pt x="209205" y="297722"/>
                    </a:lnTo>
                    <a:lnTo>
                      <a:pt x="181583" y="270386"/>
                    </a:lnTo>
                    <a:lnTo>
                      <a:pt x="170153" y="281816"/>
                    </a:lnTo>
                    <a:lnTo>
                      <a:pt x="197680" y="309248"/>
                    </a:lnTo>
                    <a:lnTo>
                      <a:pt x="183297" y="323631"/>
                    </a:lnTo>
                    <a:lnTo>
                      <a:pt x="155770" y="296103"/>
                    </a:lnTo>
                    <a:lnTo>
                      <a:pt x="144340" y="307533"/>
                    </a:lnTo>
                    <a:lnTo>
                      <a:pt x="171867" y="335061"/>
                    </a:lnTo>
                    <a:lnTo>
                      <a:pt x="157484" y="349443"/>
                    </a:lnTo>
                    <a:lnTo>
                      <a:pt x="130052" y="321916"/>
                    </a:lnTo>
                    <a:lnTo>
                      <a:pt x="118622" y="333346"/>
                    </a:lnTo>
                    <a:lnTo>
                      <a:pt x="146150" y="360873"/>
                    </a:lnTo>
                    <a:lnTo>
                      <a:pt x="131767" y="375161"/>
                    </a:lnTo>
                    <a:lnTo>
                      <a:pt x="104239" y="347633"/>
                    </a:lnTo>
                    <a:lnTo>
                      <a:pt x="92810" y="359064"/>
                    </a:lnTo>
                    <a:lnTo>
                      <a:pt x="120337" y="386496"/>
                    </a:lnTo>
                    <a:lnTo>
                      <a:pt x="105954" y="400878"/>
                    </a:lnTo>
                    <a:lnTo>
                      <a:pt x="78522" y="373446"/>
                    </a:lnTo>
                    <a:lnTo>
                      <a:pt x="67092" y="384876"/>
                    </a:lnTo>
                    <a:lnTo>
                      <a:pt x="94524" y="412308"/>
                    </a:lnTo>
                    <a:lnTo>
                      <a:pt x="80237" y="426691"/>
                    </a:lnTo>
                    <a:lnTo>
                      <a:pt x="52709" y="399164"/>
                    </a:lnTo>
                    <a:lnTo>
                      <a:pt x="41279" y="410594"/>
                    </a:lnTo>
                    <a:lnTo>
                      <a:pt x="68807" y="438121"/>
                    </a:lnTo>
                    <a:lnTo>
                      <a:pt x="41565" y="465363"/>
                    </a:lnTo>
                    <a:lnTo>
                      <a:pt x="42327" y="465363"/>
                    </a:lnTo>
                    <a:cubicBezTo>
                      <a:pt x="40746" y="469487"/>
                      <a:pt x="42804" y="474116"/>
                      <a:pt x="46928" y="475697"/>
                    </a:cubicBezTo>
                    <a:cubicBezTo>
                      <a:pt x="49357" y="476631"/>
                      <a:pt x="52071" y="476326"/>
                      <a:pt x="54233" y="474888"/>
                    </a:cubicBezTo>
                    <a:lnTo>
                      <a:pt x="54233" y="474888"/>
                    </a:lnTo>
                    <a:lnTo>
                      <a:pt x="80141" y="449075"/>
                    </a:lnTo>
                    <a:lnTo>
                      <a:pt x="90429" y="459362"/>
                    </a:lnTo>
                    <a:lnTo>
                      <a:pt x="101858" y="447932"/>
                    </a:lnTo>
                    <a:lnTo>
                      <a:pt x="91476" y="437645"/>
                    </a:lnTo>
                    <a:lnTo>
                      <a:pt x="105859" y="423262"/>
                    </a:lnTo>
                    <a:lnTo>
                      <a:pt x="116146" y="433549"/>
                    </a:lnTo>
                    <a:lnTo>
                      <a:pt x="127576" y="422119"/>
                    </a:lnTo>
                    <a:lnTo>
                      <a:pt x="117289" y="411832"/>
                    </a:lnTo>
                    <a:lnTo>
                      <a:pt x="131671" y="397449"/>
                    </a:lnTo>
                    <a:lnTo>
                      <a:pt x="141959" y="407831"/>
                    </a:lnTo>
                    <a:lnTo>
                      <a:pt x="153389" y="396402"/>
                    </a:lnTo>
                    <a:lnTo>
                      <a:pt x="143101" y="386019"/>
                    </a:lnTo>
                    <a:lnTo>
                      <a:pt x="157389" y="371732"/>
                    </a:lnTo>
                    <a:lnTo>
                      <a:pt x="167771" y="382019"/>
                    </a:lnTo>
                    <a:lnTo>
                      <a:pt x="179106" y="370589"/>
                    </a:lnTo>
                    <a:lnTo>
                      <a:pt x="169391" y="360683"/>
                    </a:lnTo>
                    <a:lnTo>
                      <a:pt x="183773" y="346300"/>
                    </a:lnTo>
                    <a:lnTo>
                      <a:pt x="194061" y="356587"/>
                    </a:lnTo>
                    <a:lnTo>
                      <a:pt x="205490" y="345157"/>
                    </a:lnTo>
                    <a:lnTo>
                      <a:pt x="195204" y="334870"/>
                    </a:lnTo>
                    <a:lnTo>
                      <a:pt x="209586" y="320487"/>
                    </a:lnTo>
                    <a:lnTo>
                      <a:pt x="219873" y="330774"/>
                    </a:lnTo>
                    <a:lnTo>
                      <a:pt x="231303" y="319439"/>
                    </a:lnTo>
                    <a:lnTo>
                      <a:pt x="220921" y="309057"/>
                    </a:lnTo>
                    <a:lnTo>
                      <a:pt x="235303" y="294770"/>
                    </a:lnTo>
                    <a:lnTo>
                      <a:pt x="245686" y="305057"/>
                    </a:lnTo>
                    <a:lnTo>
                      <a:pt x="257021" y="293627"/>
                    </a:lnTo>
                    <a:lnTo>
                      <a:pt x="246734" y="283340"/>
                    </a:lnTo>
                    <a:lnTo>
                      <a:pt x="261116" y="268957"/>
                    </a:lnTo>
                    <a:lnTo>
                      <a:pt x="271404" y="279244"/>
                    </a:lnTo>
                    <a:lnTo>
                      <a:pt x="282833" y="267814"/>
                    </a:lnTo>
                    <a:lnTo>
                      <a:pt x="272547" y="257527"/>
                    </a:lnTo>
                    <a:lnTo>
                      <a:pt x="286834" y="243144"/>
                    </a:lnTo>
                    <a:lnTo>
                      <a:pt x="297216" y="253431"/>
                    </a:lnTo>
                    <a:lnTo>
                      <a:pt x="308646" y="242097"/>
                    </a:lnTo>
                    <a:lnTo>
                      <a:pt x="298264" y="231714"/>
                    </a:lnTo>
                    <a:lnTo>
                      <a:pt x="312646" y="217331"/>
                    </a:lnTo>
                    <a:lnTo>
                      <a:pt x="322934" y="227714"/>
                    </a:lnTo>
                    <a:lnTo>
                      <a:pt x="334364" y="216284"/>
                    </a:lnTo>
                    <a:lnTo>
                      <a:pt x="324076" y="205997"/>
                    </a:lnTo>
                    <a:lnTo>
                      <a:pt x="338459" y="191614"/>
                    </a:lnTo>
                    <a:lnTo>
                      <a:pt x="348747" y="201901"/>
                    </a:lnTo>
                    <a:lnTo>
                      <a:pt x="360177" y="190471"/>
                    </a:lnTo>
                    <a:lnTo>
                      <a:pt x="349794" y="180184"/>
                    </a:lnTo>
                    <a:lnTo>
                      <a:pt x="363701" y="165611"/>
                    </a:lnTo>
                    <a:lnTo>
                      <a:pt x="373987" y="175898"/>
                    </a:lnTo>
                    <a:lnTo>
                      <a:pt x="385418" y="164468"/>
                    </a:lnTo>
                    <a:lnTo>
                      <a:pt x="375130" y="154181"/>
                    </a:lnTo>
                    <a:lnTo>
                      <a:pt x="389513" y="139798"/>
                    </a:lnTo>
                    <a:lnTo>
                      <a:pt x="399800" y="150180"/>
                    </a:lnTo>
                    <a:lnTo>
                      <a:pt x="411230" y="138750"/>
                    </a:lnTo>
                    <a:lnTo>
                      <a:pt x="400943" y="128368"/>
                    </a:lnTo>
                    <a:lnTo>
                      <a:pt x="415326" y="113985"/>
                    </a:lnTo>
                    <a:lnTo>
                      <a:pt x="425613" y="124368"/>
                    </a:lnTo>
                    <a:lnTo>
                      <a:pt x="436948" y="112938"/>
                    </a:lnTo>
                    <a:lnTo>
                      <a:pt x="426566" y="102841"/>
                    </a:lnTo>
                    <a:lnTo>
                      <a:pt x="440948" y="88458"/>
                    </a:lnTo>
                    <a:lnTo>
                      <a:pt x="451330" y="98936"/>
                    </a:lnTo>
                    <a:lnTo>
                      <a:pt x="462760" y="87506"/>
                    </a:lnTo>
                    <a:lnTo>
                      <a:pt x="452473" y="77219"/>
                    </a:lnTo>
                    <a:lnTo>
                      <a:pt x="473810" y="55883"/>
                    </a:lnTo>
                    <a:lnTo>
                      <a:pt x="473810" y="55883"/>
                    </a:lnTo>
                    <a:lnTo>
                      <a:pt x="473810" y="55883"/>
                    </a:lnTo>
                    <a:cubicBezTo>
                      <a:pt x="476963" y="52721"/>
                      <a:pt x="476963" y="47615"/>
                      <a:pt x="473810" y="44453"/>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pic>
        <p:nvPicPr>
          <p:cNvPr id="25" name="Graphic 23">
            <a:extLst>
              <a:ext uri="{FF2B5EF4-FFF2-40B4-BE49-F238E27FC236}">
                <a16:creationId xmlns:a16="http://schemas.microsoft.com/office/drawing/2014/main" id="{0AF1A99E-DC4E-4DF0-872F-B06F0B94887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bwMode="gray">
          <a:xfrm>
            <a:off x="9196725" y="6228015"/>
            <a:ext cx="2514494" cy="332657"/>
          </a:xfrm>
          <a:prstGeom prst="rect">
            <a:avLst/>
          </a:prstGeom>
        </p:spPr>
      </p:pic>
    </p:spTree>
    <p:extLst>
      <p:ext uri="{BB962C8B-B14F-4D97-AF65-F5344CB8AC3E}">
        <p14:creationId xmlns:p14="http://schemas.microsoft.com/office/powerpoint/2010/main" val="2088594100"/>
      </p:ext>
    </p:extLst>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846E8E-106B-4B4C-9AD5-FD3B6CA80D6D}"/>
              </a:ext>
            </a:extLst>
          </p:cNvPr>
          <p:cNvSpPr>
            <a:spLocks noGrp="1"/>
          </p:cNvSpPr>
          <p:nvPr>
            <p:ph idx="1"/>
          </p:nvPr>
        </p:nvSpPr>
        <p:spPr bwMode="gray">
          <a:xfrm>
            <a:off x="4281846" y="2634832"/>
            <a:ext cx="6981231" cy="3210141"/>
          </a:xfrm>
        </p:spPr>
        <p:txBody>
          <a:bodyPr/>
          <a:lstStyle>
            <a:lvl1pPr marL="362891" indent="-362891">
              <a:buFont typeface="Arial" panose="020B0604020202020204" pitchFamily="34" charset="0"/>
              <a:buChar char="•"/>
              <a:defRPr/>
            </a:lvl1pPr>
          </a:lstStyle>
          <a:p>
            <a:pPr lvl="0"/>
            <a:r>
              <a:rPr lang="en-US"/>
              <a:t>Click to edit Master text styles</a:t>
            </a:r>
            <a:endParaRPr lang="en-GB"/>
          </a:p>
        </p:txBody>
      </p:sp>
      <p:sp>
        <p:nvSpPr>
          <p:cNvPr id="12" name="Text Placeholder 2">
            <a:extLst>
              <a:ext uri="{FF2B5EF4-FFF2-40B4-BE49-F238E27FC236}">
                <a16:creationId xmlns:a16="http://schemas.microsoft.com/office/drawing/2014/main" id="{F109BC10-50AA-46E7-97EF-5248D295038F}"/>
              </a:ext>
            </a:extLst>
          </p:cNvPr>
          <p:cNvSpPr>
            <a:spLocks noGrp="1"/>
          </p:cNvSpPr>
          <p:nvPr>
            <p:ph type="body" idx="10" hasCustomPrompt="1"/>
          </p:nvPr>
        </p:nvSpPr>
        <p:spPr bwMode="gray">
          <a:xfrm>
            <a:off x="3522805" y="1635800"/>
            <a:ext cx="7740272" cy="823912"/>
          </a:xfrm>
        </p:spPr>
        <p:txBody>
          <a:bodyPr anchor="b">
            <a:normAutofit/>
          </a:bodyPr>
          <a:lstStyle>
            <a:lvl1pPr marL="0" indent="0">
              <a:buNone/>
              <a:defRPr sz="3387" b="1">
                <a:solidFill>
                  <a:schemeClr val="accent2"/>
                </a:solidFill>
                <a:latin typeface="PFSquareSansPro-Bold" panose="02000800000000020004" pitchFamily="50" charset="0"/>
              </a:defRPr>
            </a:lvl1pPr>
            <a:lvl2pPr marL="457194" indent="0">
              <a:buNone/>
              <a:defRPr sz="2000" b="1"/>
            </a:lvl2pPr>
            <a:lvl3pPr marL="914389" indent="0">
              <a:buNone/>
              <a:defRPr sz="1800" b="1"/>
            </a:lvl3pPr>
            <a:lvl4pPr marL="1371583" indent="0">
              <a:buNone/>
              <a:defRPr sz="1600" b="1"/>
            </a:lvl4pPr>
            <a:lvl5pPr marL="1828777" indent="0">
              <a:buNone/>
              <a:defRPr sz="1600" b="1"/>
            </a:lvl5pPr>
            <a:lvl6pPr marL="2285971" indent="0">
              <a:buNone/>
              <a:defRPr sz="1600" b="1"/>
            </a:lvl6pPr>
            <a:lvl7pPr marL="2743167" indent="0">
              <a:buNone/>
              <a:defRPr sz="1600" b="1"/>
            </a:lvl7pPr>
            <a:lvl8pPr marL="3200361" indent="0">
              <a:buNone/>
              <a:defRPr sz="1600" b="1"/>
            </a:lvl8pPr>
            <a:lvl9pPr marL="3657555" indent="0">
              <a:buNone/>
              <a:defRPr sz="1600" b="1"/>
            </a:lvl9pPr>
          </a:lstStyle>
          <a:p>
            <a:pPr lvl="0"/>
            <a:r>
              <a:rPr lang="en-US"/>
              <a:t>CLICK TO EDIT MASTER TEXT STYLES</a:t>
            </a:r>
          </a:p>
        </p:txBody>
      </p:sp>
      <p:sp>
        <p:nvSpPr>
          <p:cNvPr id="9" name="Footer Placeholder 4">
            <a:extLst>
              <a:ext uri="{FF2B5EF4-FFF2-40B4-BE49-F238E27FC236}">
                <a16:creationId xmlns:a16="http://schemas.microsoft.com/office/drawing/2014/main" id="{99C85126-745D-4633-BD35-0DCA6543DACC}"/>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sp>
        <p:nvSpPr>
          <p:cNvPr id="13" name="Title 1">
            <a:extLst>
              <a:ext uri="{FF2B5EF4-FFF2-40B4-BE49-F238E27FC236}">
                <a16:creationId xmlns:a16="http://schemas.microsoft.com/office/drawing/2014/main" id="{6D09064E-E3C5-46A2-ABD8-E7967F9D3FDF}"/>
              </a:ext>
            </a:extLst>
          </p:cNvPr>
          <p:cNvSpPr>
            <a:spLocks noGrp="1"/>
          </p:cNvSpPr>
          <p:nvPr>
            <p:ph type="title"/>
          </p:nvPr>
        </p:nvSpPr>
        <p:spPr bwMode="gray">
          <a:xfrm>
            <a:off x="903671" y="334636"/>
            <a:ext cx="10359406" cy="1325563"/>
          </a:xfrm>
          <a:prstGeom prst="rect">
            <a:avLst/>
          </a:prstGeom>
        </p:spPr>
        <p:txBody>
          <a:bodyPr>
            <a:normAutofit/>
          </a:bodyPr>
          <a:lstStyle>
            <a:lvl1pPr>
              <a:defRPr sz="3387"/>
            </a:lvl1pPr>
          </a:lstStyle>
          <a:p>
            <a:r>
              <a:rPr lang="en-US"/>
              <a:t>Click to edit Master title style</a:t>
            </a:r>
            <a:endParaRPr lang="en-GB"/>
          </a:p>
        </p:txBody>
      </p:sp>
      <p:pic>
        <p:nvPicPr>
          <p:cNvPr id="6" name="Graphic 5">
            <a:extLst>
              <a:ext uri="{FF2B5EF4-FFF2-40B4-BE49-F238E27FC236}">
                <a16:creationId xmlns:a16="http://schemas.microsoft.com/office/drawing/2014/main" id="{57A7FB7D-0CDD-4D5F-93EC-002CD61F0E3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3720"/>
          <a:stretch/>
        </p:blipFill>
        <p:spPr bwMode="gray">
          <a:xfrm>
            <a:off x="8644338" y="53"/>
            <a:ext cx="3184701" cy="1968300"/>
          </a:xfrm>
          <a:prstGeom prst="rect">
            <a:avLst/>
          </a:prstGeom>
        </p:spPr>
      </p:pic>
      <p:grpSp>
        <p:nvGrpSpPr>
          <p:cNvPr id="7" name="Group 6">
            <a:extLst>
              <a:ext uri="{FF2B5EF4-FFF2-40B4-BE49-F238E27FC236}">
                <a16:creationId xmlns:a16="http://schemas.microsoft.com/office/drawing/2014/main" id="{F39810E6-9F65-423C-827B-8CC80F0E3ACC}"/>
              </a:ext>
            </a:extLst>
          </p:cNvPr>
          <p:cNvGrpSpPr/>
          <p:nvPr userDrawn="1"/>
        </p:nvGrpSpPr>
        <p:grpSpPr bwMode="gray">
          <a:xfrm>
            <a:off x="7956158" y="530647"/>
            <a:ext cx="2702911" cy="533377"/>
            <a:chOff x="7517948" y="501370"/>
            <a:chExt cx="2554040" cy="504000"/>
          </a:xfrm>
        </p:grpSpPr>
        <p:grpSp>
          <p:nvGrpSpPr>
            <p:cNvPr id="8" name="Graphic 37">
              <a:extLst>
                <a:ext uri="{FF2B5EF4-FFF2-40B4-BE49-F238E27FC236}">
                  <a16:creationId xmlns:a16="http://schemas.microsoft.com/office/drawing/2014/main" id="{974E4C6E-D94A-4358-BC53-252CB4E01028}"/>
                </a:ext>
              </a:extLst>
            </p:cNvPr>
            <p:cNvGrpSpPr>
              <a:grpSpLocks noChangeAspect="1"/>
            </p:cNvGrpSpPr>
            <p:nvPr/>
          </p:nvGrpSpPr>
          <p:grpSpPr bwMode="gray">
            <a:xfrm>
              <a:off x="8202141" y="501370"/>
              <a:ext cx="504000" cy="504000"/>
              <a:chOff x="2596908" y="1139730"/>
              <a:chExt cx="674941" cy="674941"/>
            </a:xfrm>
          </p:grpSpPr>
          <p:sp>
            <p:nvSpPr>
              <p:cNvPr id="21" name="Freeform: Shape 21">
                <a:extLst>
                  <a:ext uri="{FF2B5EF4-FFF2-40B4-BE49-F238E27FC236}">
                    <a16:creationId xmlns:a16="http://schemas.microsoft.com/office/drawing/2014/main" id="{367664F1-C564-496C-96B4-585ED597C21D}"/>
                  </a:ext>
                </a:extLst>
              </p:cNvPr>
              <p:cNvSpPr/>
              <p:nvPr/>
            </p:nvSpPr>
            <p:spPr bwMode="gray">
              <a:xfrm>
                <a:off x="2596908" y="1139730"/>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F6A40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2" name="Freeform: Shape 22">
                <a:extLst>
                  <a:ext uri="{FF2B5EF4-FFF2-40B4-BE49-F238E27FC236}">
                    <a16:creationId xmlns:a16="http://schemas.microsoft.com/office/drawing/2014/main" id="{C0D4C43A-1813-49D8-A56B-9E7C517BC783}"/>
                  </a:ext>
                </a:extLst>
              </p:cNvPr>
              <p:cNvSpPr/>
              <p:nvPr/>
            </p:nvSpPr>
            <p:spPr bwMode="gray">
              <a:xfrm>
                <a:off x="2681850" y="1295750"/>
                <a:ext cx="505988" cy="348424"/>
              </a:xfrm>
              <a:custGeom>
                <a:avLst/>
                <a:gdLst>
                  <a:gd name="connsiteX0" fmla="*/ 227340 w 505988"/>
                  <a:gd name="connsiteY0" fmla="*/ 202718 h 348424"/>
                  <a:gd name="connsiteX1" fmla="*/ 208290 w 505988"/>
                  <a:gd name="connsiteY1" fmla="*/ 202718 h 348424"/>
                  <a:gd name="connsiteX2" fmla="*/ 208290 w 505988"/>
                  <a:gd name="connsiteY2" fmla="*/ 242914 h 348424"/>
                  <a:gd name="connsiteX3" fmla="*/ 227340 w 505988"/>
                  <a:gd name="connsiteY3" fmla="*/ 242914 h 348424"/>
                  <a:gd name="connsiteX4" fmla="*/ 227340 w 505988"/>
                  <a:gd name="connsiteY4" fmla="*/ 139663 h 348424"/>
                  <a:gd name="connsiteX5" fmla="*/ 208290 w 505988"/>
                  <a:gd name="connsiteY5" fmla="*/ 139663 h 348424"/>
                  <a:gd name="connsiteX6" fmla="*/ 208290 w 505988"/>
                  <a:gd name="connsiteY6" fmla="*/ 179858 h 348424"/>
                  <a:gd name="connsiteX7" fmla="*/ 227340 w 505988"/>
                  <a:gd name="connsiteY7" fmla="*/ 179858 h 348424"/>
                  <a:gd name="connsiteX8" fmla="*/ 192668 w 505988"/>
                  <a:gd name="connsiteY8" fmla="*/ 202718 h 348424"/>
                  <a:gd name="connsiteX9" fmla="*/ 173618 w 505988"/>
                  <a:gd name="connsiteY9" fmla="*/ 202718 h 348424"/>
                  <a:gd name="connsiteX10" fmla="*/ 173618 w 505988"/>
                  <a:gd name="connsiteY10" fmla="*/ 242914 h 348424"/>
                  <a:gd name="connsiteX11" fmla="*/ 192668 w 505988"/>
                  <a:gd name="connsiteY11" fmla="*/ 242914 h 348424"/>
                  <a:gd name="connsiteX12" fmla="*/ 192668 w 505988"/>
                  <a:gd name="connsiteY12" fmla="*/ 139663 h 348424"/>
                  <a:gd name="connsiteX13" fmla="*/ 173618 w 505988"/>
                  <a:gd name="connsiteY13" fmla="*/ 139663 h 348424"/>
                  <a:gd name="connsiteX14" fmla="*/ 173618 w 505988"/>
                  <a:gd name="connsiteY14" fmla="*/ 179858 h 348424"/>
                  <a:gd name="connsiteX15" fmla="*/ 192668 w 505988"/>
                  <a:gd name="connsiteY15" fmla="*/ 179858 h 348424"/>
                  <a:gd name="connsiteX16" fmla="*/ 157616 w 505988"/>
                  <a:gd name="connsiteY16" fmla="*/ 202718 h 348424"/>
                  <a:gd name="connsiteX17" fmla="*/ 138566 w 505988"/>
                  <a:gd name="connsiteY17" fmla="*/ 202718 h 348424"/>
                  <a:gd name="connsiteX18" fmla="*/ 138566 w 505988"/>
                  <a:gd name="connsiteY18" fmla="*/ 242914 h 348424"/>
                  <a:gd name="connsiteX19" fmla="*/ 157616 w 505988"/>
                  <a:gd name="connsiteY19" fmla="*/ 242914 h 348424"/>
                  <a:gd name="connsiteX20" fmla="*/ 157616 w 505988"/>
                  <a:gd name="connsiteY20" fmla="*/ 139663 h 348424"/>
                  <a:gd name="connsiteX21" fmla="*/ 138566 w 505988"/>
                  <a:gd name="connsiteY21" fmla="*/ 139663 h 348424"/>
                  <a:gd name="connsiteX22" fmla="*/ 138566 w 505988"/>
                  <a:gd name="connsiteY22" fmla="*/ 179858 h 348424"/>
                  <a:gd name="connsiteX23" fmla="*/ 157616 w 505988"/>
                  <a:gd name="connsiteY23" fmla="*/ 179858 h 348424"/>
                  <a:gd name="connsiteX24" fmla="*/ 322875 w 505988"/>
                  <a:gd name="connsiteY24" fmla="*/ 209671 h 348424"/>
                  <a:gd name="connsiteX25" fmla="*/ 303825 w 505988"/>
                  <a:gd name="connsiteY25" fmla="*/ 209671 h 348424"/>
                  <a:gd name="connsiteX26" fmla="*/ 303825 w 505988"/>
                  <a:gd name="connsiteY26" fmla="*/ 228721 h 348424"/>
                  <a:gd name="connsiteX27" fmla="*/ 322875 w 505988"/>
                  <a:gd name="connsiteY27" fmla="*/ 228721 h 348424"/>
                  <a:gd name="connsiteX28" fmla="*/ 296681 w 505988"/>
                  <a:gd name="connsiteY28" fmla="*/ 193860 h 348424"/>
                  <a:gd name="connsiteX29" fmla="*/ 364118 w 505988"/>
                  <a:gd name="connsiteY29" fmla="*/ 193860 h 348424"/>
                  <a:gd name="connsiteX30" fmla="*/ 364118 w 505988"/>
                  <a:gd name="connsiteY30" fmla="*/ 174810 h 348424"/>
                  <a:gd name="connsiteX31" fmla="*/ 295920 w 505988"/>
                  <a:gd name="connsiteY31" fmla="*/ 174810 h 348424"/>
                  <a:gd name="connsiteX32" fmla="*/ 331733 w 505988"/>
                  <a:gd name="connsiteY32" fmla="*/ 228912 h 348424"/>
                  <a:gd name="connsiteX33" fmla="*/ 385930 w 505988"/>
                  <a:gd name="connsiteY33" fmla="*/ 228912 h 348424"/>
                  <a:gd name="connsiteX34" fmla="*/ 385930 w 505988"/>
                  <a:gd name="connsiteY34" fmla="*/ 209862 h 348424"/>
                  <a:gd name="connsiteX35" fmla="*/ 331733 w 505988"/>
                  <a:gd name="connsiteY35" fmla="*/ 209862 h 348424"/>
                  <a:gd name="connsiteX36" fmla="*/ 471846 w 505988"/>
                  <a:gd name="connsiteY36" fmla="*/ 328829 h 348424"/>
                  <a:gd name="connsiteX37" fmla="*/ 413934 w 505988"/>
                  <a:gd name="connsiteY37" fmla="*/ 328829 h 348424"/>
                  <a:gd name="connsiteX38" fmla="*/ 413934 w 505988"/>
                  <a:gd name="connsiteY38" fmla="*/ 140425 h 348424"/>
                  <a:gd name="connsiteX39" fmla="*/ 392693 w 505988"/>
                  <a:gd name="connsiteY39" fmla="*/ 118422 h 348424"/>
                  <a:gd name="connsiteX40" fmla="*/ 392693 w 505988"/>
                  <a:gd name="connsiteY40" fmla="*/ 46508 h 348424"/>
                  <a:gd name="connsiteX41" fmla="*/ 471655 w 505988"/>
                  <a:gd name="connsiteY41" fmla="*/ 46508 h 348424"/>
                  <a:gd name="connsiteX42" fmla="*/ 392027 w 505988"/>
                  <a:gd name="connsiteY42" fmla="*/ 138329 h 348424"/>
                  <a:gd name="connsiteX43" fmla="*/ 394789 w 505988"/>
                  <a:gd name="connsiteY43" fmla="*/ 140901 h 348424"/>
                  <a:gd name="connsiteX44" fmla="*/ 394789 w 505988"/>
                  <a:gd name="connsiteY44" fmla="*/ 329306 h 348424"/>
                  <a:gd name="connsiteX45" fmla="*/ 287918 w 505988"/>
                  <a:gd name="connsiteY45" fmla="*/ 329306 h 348424"/>
                  <a:gd name="connsiteX46" fmla="*/ 287918 w 505988"/>
                  <a:gd name="connsiteY46" fmla="*/ 163666 h 348424"/>
                  <a:gd name="connsiteX47" fmla="*/ 391455 w 505988"/>
                  <a:gd name="connsiteY47" fmla="*/ 137948 h 348424"/>
                  <a:gd name="connsiteX48" fmla="*/ 243532 w 505988"/>
                  <a:gd name="connsiteY48" fmla="*/ 328829 h 348424"/>
                  <a:gd name="connsiteX49" fmla="*/ 122279 w 505988"/>
                  <a:gd name="connsiteY49" fmla="*/ 328829 h 348424"/>
                  <a:gd name="connsiteX50" fmla="*/ 122279 w 505988"/>
                  <a:gd name="connsiteY50" fmla="*/ 116803 h 348424"/>
                  <a:gd name="connsiteX51" fmla="*/ 242961 w 505988"/>
                  <a:gd name="connsiteY51" fmla="*/ 116803 h 348424"/>
                  <a:gd name="connsiteX52" fmla="*/ 229530 w 505988"/>
                  <a:gd name="connsiteY52" fmla="*/ 97658 h 348424"/>
                  <a:gd name="connsiteX53" fmla="*/ 136661 w 505988"/>
                  <a:gd name="connsiteY53" fmla="*/ 97658 h 348424"/>
                  <a:gd name="connsiteX54" fmla="*/ 136661 w 505988"/>
                  <a:gd name="connsiteY54" fmla="*/ 61272 h 348424"/>
                  <a:gd name="connsiteX55" fmla="*/ 229530 w 505988"/>
                  <a:gd name="connsiteY55" fmla="*/ 61272 h 348424"/>
                  <a:gd name="connsiteX56" fmla="*/ 208480 w 505988"/>
                  <a:gd name="connsiteY56" fmla="*/ 41555 h 348424"/>
                  <a:gd name="connsiteX57" fmla="*/ 157712 w 505988"/>
                  <a:gd name="connsiteY57" fmla="*/ 41555 h 348424"/>
                  <a:gd name="connsiteX58" fmla="*/ 157712 w 505988"/>
                  <a:gd name="connsiteY58" fmla="*/ 18791 h 348424"/>
                  <a:gd name="connsiteX59" fmla="*/ 208194 w 505988"/>
                  <a:gd name="connsiteY59" fmla="*/ 18791 h 348424"/>
                  <a:gd name="connsiteX60" fmla="*/ 60271 w 505988"/>
                  <a:gd name="connsiteY60" fmla="*/ 255010 h 348424"/>
                  <a:gd name="connsiteX61" fmla="*/ 60271 w 505988"/>
                  <a:gd name="connsiteY61" fmla="*/ 233579 h 348424"/>
                  <a:gd name="connsiteX62" fmla="*/ 41221 w 505988"/>
                  <a:gd name="connsiteY62" fmla="*/ 233579 h 348424"/>
                  <a:gd name="connsiteX63" fmla="*/ 41221 w 505988"/>
                  <a:gd name="connsiteY63" fmla="*/ 255010 h 348424"/>
                  <a:gd name="connsiteX64" fmla="*/ 18361 w 505988"/>
                  <a:gd name="connsiteY64" fmla="*/ 208052 h 348424"/>
                  <a:gd name="connsiteX65" fmla="*/ 50841 w 505988"/>
                  <a:gd name="connsiteY65" fmla="*/ 135376 h 348424"/>
                  <a:gd name="connsiteX66" fmla="*/ 83226 w 505988"/>
                  <a:gd name="connsiteY66" fmla="*/ 208052 h 348424"/>
                  <a:gd name="connsiteX67" fmla="*/ 60366 w 505988"/>
                  <a:gd name="connsiteY67" fmla="*/ 255010 h 348424"/>
                  <a:gd name="connsiteX68" fmla="*/ 505088 w 505988"/>
                  <a:gd name="connsiteY68" fmla="*/ 347975 h 348424"/>
                  <a:gd name="connsiteX69" fmla="*/ 505088 w 505988"/>
                  <a:gd name="connsiteY69" fmla="*/ 328925 h 348424"/>
                  <a:gd name="connsiteX70" fmla="*/ 491087 w 505988"/>
                  <a:gd name="connsiteY70" fmla="*/ 328925 h 348424"/>
                  <a:gd name="connsiteX71" fmla="*/ 491087 w 505988"/>
                  <a:gd name="connsiteY71" fmla="*/ 45556 h 348424"/>
                  <a:gd name="connsiteX72" fmla="*/ 473084 w 505988"/>
                  <a:gd name="connsiteY72" fmla="*/ 27553 h 348424"/>
                  <a:gd name="connsiteX73" fmla="*/ 391836 w 505988"/>
                  <a:gd name="connsiteY73" fmla="*/ 27553 h 348424"/>
                  <a:gd name="connsiteX74" fmla="*/ 373834 w 505988"/>
                  <a:gd name="connsiteY74" fmla="*/ 45556 h 348424"/>
                  <a:gd name="connsiteX75" fmla="*/ 373834 w 505988"/>
                  <a:gd name="connsiteY75" fmla="*/ 122613 h 348424"/>
                  <a:gd name="connsiteX76" fmla="*/ 279917 w 505988"/>
                  <a:gd name="connsiteY76" fmla="*/ 145854 h 348424"/>
                  <a:gd name="connsiteX77" fmla="*/ 268773 w 505988"/>
                  <a:gd name="connsiteY77" fmla="*/ 160523 h 348424"/>
                  <a:gd name="connsiteX78" fmla="*/ 268773 w 505988"/>
                  <a:gd name="connsiteY78" fmla="*/ 328829 h 348424"/>
                  <a:gd name="connsiteX79" fmla="*/ 262868 w 505988"/>
                  <a:gd name="connsiteY79" fmla="*/ 328829 h 348424"/>
                  <a:gd name="connsiteX80" fmla="*/ 262868 w 505988"/>
                  <a:gd name="connsiteY80" fmla="*/ 114517 h 348424"/>
                  <a:gd name="connsiteX81" fmla="*/ 248866 w 505988"/>
                  <a:gd name="connsiteY81" fmla="*/ 97943 h 348424"/>
                  <a:gd name="connsiteX82" fmla="*/ 248866 w 505988"/>
                  <a:gd name="connsiteY82" fmla="*/ 58700 h 348424"/>
                  <a:gd name="connsiteX83" fmla="*/ 231721 w 505988"/>
                  <a:gd name="connsiteY83" fmla="*/ 41555 h 348424"/>
                  <a:gd name="connsiteX84" fmla="*/ 227816 w 505988"/>
                  <a:gd name="connsiteY84" fmla="*/ 41555 h 348424"/>
                  <a:gd name="connsiteX85" fmla="*/ 227816 w 505988"/>
                  <a:gd name="connsiteY85" fmla="*/ 16504 h 348424"/>
                  <a:gd name="connsiteX86" fmla="*/ 210861 w 505988"/>
                  <a:gd name="connsiteY86" fmla="*/ -450 h 348424"/>
                  <a:gd name="connsiteX87" fmla="*/ 155521 w 505988"/>
                  <a:gd name="connsiteY87" fmla="*/ -450 h 348424"/>
                  <a:gd name="connsiteX88" fmla="*/ 138566 w 505988"/>
                  <a:gd name="connsiteY88" fmla="*/ 16504 h 348424"/>
                  <a:gd name="connsiteX89" fmla="*/ 138566 w 505988"/>
                  <a:gd name="connsiteY89" fmla="*/ 41555 h 348424"/>
                  <a:gd name="connsiteX90" fmla="*/ 134661 w 505988"/>
                  <a:gd name="connsiteY90" fmla="*/ 41555 h 348424"/>
                  <a:gd name="connsiteX91" fmla="*/ 117516 w 505988"/>
                  <a:gd name="connsiteY91" fmla="*/ 58700 h 348424"/>
                  <a:gd name="connsiteX92" fmla="*/ 117516 w 505988"/>
                  <a:gd name="connsiteY92" fmla="*/ 97943 h 348424"/>
                  <a:gd name="connsiteX93" fmla="*/ 103515 w 505988"/>
                  <a:gd name="connsiteY93" fmla="*/ 114517 h 348424"/>
                  <a:gd name="connsiteX94" fmla="*/ 103515 w 505988"/>
                  <a:gd name="connsiteY94" fmla="*/ 328829 h 348424"/>
                  <a:gd name="connsiteX95" fmla="*/ 60366 w 505988"/>
                  <a:gd name="connsiteY95" fmla="*/ 328829 h 348424"/>
                  <a:gd name="connsiteX96" fmla="*/ 60366 w 505988"/>
                  <a:gd name="connsiteY96" fmla="*/ 277299 h 348424"/>
                  <a:gd name="connsiteX97" fmla="*/ 102467 w 505988"/>
                  <a:gd name="connsiteY97" fmla="*/ 208052 h 348424"/>
                  <a:gd name="connsiteX98" fmla="*/ 57889 w 505988"/>
                  <a:gd name="connsiteY98" fmla="*/ 113945 h 348424"/>
                  <a:gd name="connsiteX99" fmla="*/ 50841 w 505988"/>
                  <a:gd name="connsiteY99" fmla="*/ 106230 h 348424"/>
                  <a:gd name="connsiteX100" fmla="*/ 43697 w 505988"/>
                  <a:gd name="connsiteY100" fmla="*/ 113945 h 348424"/>
                  <a:gd name="connsiteX101" fmla="*/ -880 w 505988"/>
                  <a:gd name="connsiteY101" fmla="*/ 208052 h 348424"/>
                  <a:gd name="connsiteX102" fmla="*/ 41221 w 505988"/>
                  <a:gd name="connsiteY102" fmla="*/ 277299 h 348424"/>
                  <a:gd name="connsiteX103" fmla="*/ 41221 w 505988"/>
                  <a:gd name="connsiteY103" fmla="*/ 328829 h 348424"/>
                  <a:gd name="connsiteX104" fmla="*/ 3121 w 505988"/>
                  <a:gd name="connsiteY104" fmla="*/ 328829 h 348424"/>
                  <a:gd name="connsiteX105" fmla="*/ 3121 w 505988"/>
                  <a:gd name="connsiteY105" fmla="*/ 347879 h 3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5988" h="348424">
                    <a:moveTo>
                      <a:pt x="227340" y="202718"/>
                    </a:moveTo>
                    <a:lnTo>
                      <a:pt x="208290" y="202718"/>
                    </a:lnTo>
                    <a:lnTo>
                      <a:pt x="208290" y="242914"/>
                    </a:lnTo>
                    <a:lnTo>
                      <a:pt x="227340" y="242914"/>
                    </a:lnTo>
                    <a:close/>
                    <a:moveTo>
                      <a:pt x="227340" y="139663"/>
                    </a:moveTo>
                    <a:lnTo>
                      <a:pt x="208290" y="139663"/>
                    </a:lnTo>
                    <a:lnTo>
                      <a:pt x="208290" y="179858"/>
                    </a:lnTo>
                    <a:lnTo>
                      <a:pt x="227340" y="179858"/>
                    </a:lnTo>
                    <a:close/>
                    <a:moveTo>
                      <a:pt x="192668" y="202718"/>
                    </a:moveTo>
                    <a:lnTo>
                      <a:pt x="173618" y="202718"/>
                    </a:lnTo>
                    <a:lnTo>
                      <a:pt x="173618" y="242914"/>
                    </a:lnTo>
                    <a:lnTo>
                      <a:pt x="192668" y="242914"/>
                    </a:lnTo>
                    <a:close/>
                    <a:moveTo>
                      <a:pt x="192668" y="139663"/>
                    </a:moveTo>
                    <a:lnTo>
                      <a:pt x="173618" y="139663"/>
                    </a:lnTo>
                    <a:lnTo>
                      <a:pt x="173618" y="179858"/>
                    </a:lnTo>
                    <a:lnTo>
                      <a:pt x="192668" y="179858"/>
                    </a:lnTo>
                    <a:close/>
                    <a:moveTo>
                      <a:pt x="157616" y="202718"/>
                    </a:moveTo>
                    <a:lnTo>
                      <a:pt x="138566" y="202718"/>
                    </a:lnTo>
                    <a:lnTo>
                      <a:pt x="138566" y="242914"/>
                    </a:lnTo>
                    <a:lnTo>
                      <a:pt x="157616" y="242914"/>
                    </a:lnTo>
                    <a:close/>
                    <a:moveTo>
                      <a:pt x="157616" y="139663"/>
                    </a:moveTo>
                    <a:lnTo>
                      <a:pt x="138566" y="139663"/>
                    </a:lnTo>
                    <a:lnTo>
                      <a:pt x="138566" y="179858"/>
                    </a:lnTo>
                    <a:lnTo>
                      <a:pt x="157616" y="179858"/>
                    </a:lnTo>
                    <a:close/>
                    <a:moveTo>
                      <a:pt x="322875" y="209671"/>
                    </a:moveTo>
                    <a:lnTo>
                      <a:pt x="303825" y="209671"/>
                    </a:lnTo>
                    <a:lnTo>
                      <a:pt x="303825" y="228721"/>
                    </a:lnTo>
                    <a:lnTo>
                      <a:pt x="322875" y="228721"/>
                    </a:lnTo>
                    <a:close/>
                    <a:moveTo>
                      <a:pt x="296681" y="193860"/>
                    </a:moveTo>
                    <a:lnTo>
                      <a:pt x="364118" y="193860"/>
                    </a:lnTo>
                    <a:lnTo>
                      <a:pt x="364118" y="174810"/>
                    </a:lnTo>
                    <a:lnTo>
                      <a:pt x="295920" y="174810"/>
                    </a:lnTo>
                    <a:close/>
                    <a:moveTo>
                      <a:pt x="331733" y="228912"/>
                    </a:moveTo>
                    <a:lnTo>
                      <a:pt x="385930" y="228912"/>
                    </a:lnTo>
                    <a:lnTo>
                      <a:pt x="385930" y="209862"/>
                    </a:lnTo>
                    <a:lnTo>
                      <a:pt x="331733" y="209862"/>
                    </a:lnTo>
                    <a:close/>
                    <a:moveTo>
                      <a:pt x="471846" y="328829"/>
                    </a:moveTo>
                    <a:lnTo>
                      <a:pt x="413934" y="328829"/>
                    </a:lnTo>
                    <a:lnTo>
                      <a:pt x="413934" y="140425"/>
                    </a:lnTo>
                    <a:cubicBezTo>
                      <a:pt x="414096" y="128500"/>
                      <a:pt x="404609" y="118679"/>
                      <a:pt x="392693" y="118422"/>
                    </a:cubicBezTo>
                    <a:lnTo>
                      <a:pt x="392693" y="46508"/>
                    </a:lnTo>
                    <a:lnTo>
                      <a:pt x="471655" y="46508"/>
                    </a:lnTo>
                    <a:close/>
                    <a:moveTo>
                      <a:pt x="392027" y="138329"/>
                    </a:moveTo>
                    <a:cubicBezTo>
                      <a:pt x="393465" y="138367"/>
                      <a:pt x="394646" y="139472"/>
                      <a:pt x="394789" y="140901"/>
                    </a:cubicBezTo>
                    <a:lnTo>
                      <a:pt x="394789" y="329306"/>
                    </a:lnTo>
                    <a:lnTo>
                      <a:pt x="287918" y="329306"/>
                    </a:lnTo>
                    <a:lnTo>
                      <a:pt x="287918" y="163666"/>
                    </a:lnTo>
                    <a:lnTo>
                      <a:pt x="391455" y="137948"/>
                    </a:lnTo>
                    <a:close/>
                    <a:moveTo>
                      <a:pt x="243532" y="328829"/>
                    </a:moveTo>
                    <a:lnTo>
                      <a:pt x="122279" y="328829"/>
                    </a:lnTo>
                    <a:lnTo>
                      <a:pt x="122279" y="116803"/>
                    </a:lnTo>
                    <a:lnTo>
                      <a:pt x="242961" y="116803"/>
                    </a:lnTo>
                    <a:close/>
                    <a:moveTo>
                      <a:pt x="229530" y="97658"/>
                    </a:moveTo>
                    <a:lnTo>
                      <a:pt x="136661" y="97658"/>
                    </a:lnTo>
                    <a:lnTo>
                      <a:pt x="136661" y="61272"/>
                    </a:lnTo>
                    <a:lnTo>
                      <a:pt x="229530" y="61272"/>
                    </a:lnTo>
                    <a:close/>
                    <a:moveTo>
                      <a:pt x="208480" y="41555"/>
                    </a:moveTo>
                    <a:lnTo>
                      <a:pt x="157712" y="41555"/>
                    </a:lnTo>
                    <a:lnTo>
                      <a:pt x="157712" y="18791"/>
                    </a:lnTo>
                    <a:lnTo>
                      <a:pt x="208194" y="18791"/>
                    </a:lnTo>
                    <a:close/>
                    <a:moveTo>
                      <a:pt x="60271" y="255010"/>
                    </a:moveTo>
                    <a:lnTo>
                      <a:pt x="60271" y="233579"/>
                    </a:lnTo>
                    <a:lnTo>
                      <a:pt x="41221" y="233579"/>
                    </a:lnTo>
                    <a:lnTo>
                      <a:pt x="41221" y="255010"/>
                    </a:lnTo>
                    <a:cubicBezTo>
                      <a:pt x="26257" y="244142"/>
                      <a:pt x="17685" y="226531"/>
                      <a:pt x="18361" y="208052"/>
                    </a:cubicBezTo>
                    <a:cubicBezTo>
                      <a:pt x="18361" y="180334"/>
                      <a:pt x="39602" y="149569"/>
                      <a:pt x="50841" y="135376"/>
                    </a:cubicBezTo>
                    <a:cubicBezTo>
                      <a:pt x="61986" y="149569"/>
                      <a:pt x="83226" y="180334"/>
                      <a:pt x="83226" y="208052"/>
                    </a:cubicBezTo>
                    <a:cubicBezTo>
                      <a:pt x="83902" y="226531"/>
                      <a:pt x="75330" y="244142"/>
                      <a:pt x="60366" y="255010"/>
                    </a:cubicBezTo>
                    <a:moveTo>
                      <a:pt x="505088" y="347975"/>
                    </a:moveTo>
                    <a:lnTo>
                      <a:pt x="505088" y="328925"/>
                    </a:lnTo>
                    <a:lnTo>
                      <a:pt x="491087" y="328925"/>
                    </a:lnTo>
                    <a:lnTo>
                      <a:pt x="491087" y="45556"/>
                    </a:lnTo>
                    <a:cubicBezTo>
                      <a:pt x="491087" y="35612"/>
                      <a:pt x="483029" y="27553"/>
                      <a:pt x="473084" y="27553"/>
                    </a:cubicBezTo>
                    <a:lnTo>
                      <a:pt x="391836" y="27553"/>
                    </a:lnTo>
                    <a:cubicBezTo>
                      <a:pt x="381892" y="27553"/>
                      <a:pt x="373834" y="35612"/>
                      <a:pt x="373834" y="45556"/>
                    </a:cubicBezTo>
                    <a:lnTo>
                      <a:pt x="373834" y="122613"/>
                    </a:lnTo>
                    <a:lnTo>
                      <a:pt x="279917" y="145854"/>
                    </a:lnTo>
                    <a:cubicBezTo>
                      <a:pt x="273355" y="147721"/>
                      <a:pt x="268811" y="153703"/>
                      <a:pt x="268773" y="160523"/>
                    </a:cubicBezTo>
                    <a:lnTo>
                      <a:pt x="268773" y="328829"/>
                    </a:lnTo>
                    <a:lnTo>
                      <a:pt x="262868" y="328829"/>
                    </a:lnTo>
                    <a:lnTo>
                      <a:pt x="262868" y="114517"/>
                    </a:lnTo>
                    <a:cubicBezTo>
                      <a:pt x="262887" y="106306"/>
                      <a:pt x="256962" y="99296"/>
                      <a:pt x="248866" y="97943"/>
                    </a:cubicBezTo>
                    <a:lnTo>
                      <a:pt x="248866" y="58700"/>
                    </a:lnTo>
                    <a:cubicBezTo>
                      <a:pt x="248818" y="49251"/>
                      <a:pt x="241170" y="41603"/>
                      <a:pt x="231721" y="41555"/>
                    </a:cubicBezTo>
                    <a:lnTo>
                      <a:pt x="227816" y="41555"/>
                    </a:lnTo>
                    <a:lnTo>
                      <a:pt x="227816" y="16504"/>
                    </a:lnTo>
                    <a:cubicBezTo>
                      <a:pt x="227816" y="7141"/>
                      <a:pt x="220224" y="-450"/>
                      <a:pt x="210861" y="-450"/>
                    </a:cubicBezTo>
                    <a:lnTo>
                      <a:pt x="155521" y="-450"/>
                    </a:lnTo>
                    <a:cubicBezTo>
                      <a:pt x="146158" y="-450"/>
                      <a:pt x="138566" y="7141"/>
                      <a:pt x="138566" y="16504"/>
                    </a:cubicBezTo>
                    <a:lnTo>
                      <a:pt x="138566" y="41555"/>
                    </a:lnTo>
                    <a:lnTo>
                      <a:pt x="134661" y="41555"/>
                    </a:lnTo>
                    <a:cubicBezTo>
                      <a:pt x="125213" y="41603"/>
                      <a:pt x="117564" y="49251"/>
                      <a:pt x="117516" y="58700"/>
                    </a:cubicBezTo>
                    <a:lnTo>
                      <a:pt x="117516" y="97943"/>
                    </a:lnTo>
                    <a:cubicBezTo>
                      <a:pt x="109420" y="99296"/>
                      <a:pt x="103495" y="106306"/>
                      <a:pt x="103515" y="114517"/>
                    </a:cubicBezTo>
                    <a:lnTo>
                      <a:pt x="103515" y="328829"/>
                    </a:lnTo>
                    <a:lnTo>
                      <a:pt x="60366" y="328829"/>
                    </a:lnTo>
                    <a:lnTo>
                      <a:pt x="60366" y="277299"/>
                    </a:lnTo>
                    <a:cubicBezTo>
                      <a:pt x="86712" y="264412"/>
                      <a:pt x="103143" y="237370"/>
                      <a:pt x="102467" y="208052"/>
                    </a:cubicBezTo>
                    <a:cubicBezTo>
                      <a:pt x="102467" y="162427"/>
                      <a:pt x="59699" y="115850"/>
                      <a:pt x="57889" y="113945"/>
                    </a:cubicBezTo>
                    <a:lnTo>
                      <a:pt x="50841" y="106230"/>
                    </a:lnTo>
                    <a:lnTo>
                      <a:pt x="43697" y="113945"/>
                    </a:lnTo>
                    <a:cubicBezTo>
                      <a:pt x="41887" y="115850"/>
                      <a:pt x="-880" y="162618"/>
                      <a:pt x="-880" y="208052"/>
                    </a:cubicBezTo>
                    <a:cubicBezTo>
                      <a:pt x="-1556" y="237370"/>
                      <a:pt x="14875" y="264412"/>
                      <a:pt x="41221" y="277299"/>
                    </a:cubicBezTo>
                    <a:lnTo>
                      <a:pt x="41221" y="328829"/>
                    </a:lnTo>
                    <a:lnTo>
                      <a:pt x="3121" y="328829"/>
                    </a:lnTo>
                    <a:lnTo>
                      <a:pt x="3121" y="347879"/>
                    </a:lnTo>
                    <a:close/>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0" name="Graphic 39">
              <a:extLst>
                <a:ext uri="{FF2B5EF4-FFF2-40B4-BE49-F238E27FC236}">
                  <a16:creationId xmlns:a16="http://schemas.microsoft.com/office/drawing/2014/main" id="{9D2EC9CD-BB68-41A8-826C-9835EAED3FB7}"/>
                </a:ext>
              </a:extLst>
            </p:cNvPr>
            <p:cNvGrpSpPr>
              <a:grpSpLocks noChangeAspect="1"/>
            </p:cNvGrpSpPr>
            <p:nvPr/>
          </p:nvGrpSpPr>
          <p:grpSpPr bwMode="gray">
            <a:xfrm>
              <a:off x="8884165" y="501370"/>
              <a:ext cx="504000" cy="504000"/>
              <a:chOff x="1778065" y="2013389"/>
              <a:chExt cx="674941" cy="674941"/>
            </a:xfrm>
          </p:grpSpPr>
          <p:sp>
            <p:nvSpPr>
              <p:cNvPr id="19" name="Freeform: Shape 19">
                <a:extLst>
                  <a:ext uri="{FF2B5EF4-FFF2-40B4-BE49-F238E27FC236}">
                    <a16:creationId xmlns:a16="http://schemas.microsoft.com/office/drawing/2014/main" id="{CB586E7A-4A7B-4B9F-8B87-1767B1288C00}"/>
                  </a:ext>
                </a:extLst>
              </p:cNvPr>
              <p:cNvSpPr/>
              <p:nvPr/>
            </p:nvSpPr>
            <p:spPr bwMode="gray">
              <a:xfrm>
                <a:off x="1778065" y="2013389"/>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8C5FA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0" name="Freeform: Shape 20">
                <a:extLst>
                  <a:ext uri="{FF2B5EF4-FFF2-40B4-BE49-F238E27FC236}">
                    <a16:creationId xmlns:a16="http://schemas.microsoft.com/office/drawing/2014/main" id="{4333C7ED-24FB-4AFA-ADDA-EAEA707E1BE6}"/>
                  </a:ext>
                </a:extLst>
              </p:cNvPr>
              <p:cNvSpPr/>
              <p:nvPr/>
            </p:nvSpPr>
            <p:spPr bwMode="gray">
              <a:xfrm>
                <a:off x="1925952" y="2107401"/>
                <a:ext cx="363432" cy="485872"/>
              </a:xfrm>
              <a:custGeom>
                <a:avLst/>
                <a:gdLst>
                  <a:gd name="connsiteX0" fmla="*/ 34473 w 363432"/>
                  <a:gd name="connsiteY0" fmla="*/ 386551 h 485872"/>
                  <a:gd name="connsiteX1" fmla="*/ 46666 w 363432"/>
                  <a:gd name="connsiteY1" fmla="*/ 396076 h 485872"/>
                  <a:gd name="connsiteX2" fmla="*/ 53333 w 363432"/>
                  <a:gd name="connsiteY2" fmla="*/ 394075 h 485872"/>
                  <a:gd name="connsiteX3" fmla="*/ 59048 w 363432"/>
                  <a:gd name="connsiteY3" fmla="*/ 380169 h 485872"/>
                  <a:gd name="connsiteX4" fmla="*/ 43798 w 363432"/>
                  <a:gd name="connsiteY4" fmla="*/ 370768 h 485872"/>
                  <a:gd name="connsiteX5" fmla="*/ 39998 w 363432"/>
                  <a:gd name="connsiteY5" fmla="*/ 372358 h 485872"/>
                  <a:gd name="connsiteX6" fmla="*/ 34187 w 363432"/>
                  <a:gd name="connsiteY6" fmla="*/ 386265 h 485872"/>
                  <a:gd name="connsiteX7" fmla="*/ 228593 w 363432"/>
                  <a:gd name="connsiteY7" fmla="*/ 329686 h 485872"/>
                  <a:gd name="connsiteX8" fmla="*/ 212781 w 363432"/>
                  <a:gd name="connsiteY8" fmla="*/ 313875 h 485872"/>
                  <a:gd name="connsiteX9" fmla="*/ 196970 w 363432"/>
                  <a:gd name="connsiteY9" fmla="*/ 329686 h 485872"/>
                  <a:gd name="connsiteX10" fmla="*/ 212781 w 363432"/>
                  <a:gd name="connsiteY10" fmla="*/ 345498 h 485872"/>
                  <a:gd name="connsiteX11" fmla="*/ 228593 w 363432"/>
                  <a:gd name="connsiteY11" fmla="*/ 329877 h 485872"/>
                  <a:gd name="connsiteX12" fmla="*/ 228593 w 363432"/>
                  <a:gd name="connsiteY12" fmla="*/ 329686 h 485872"/>
                  <a:gd name="connsiteX13" fmla="*/ 219068 w 363432"/>
                  <a:gd name="connsiteY13" fmla="*/ 183573 h 485872"/>
                  <a:gd name="connsiteX14" fmla="*/ 237356 w 363432"/>
                  <a:gd name="connsiteY14" fmla="*/ 183573 h 485872"/>
                  <a:gd name="connsiteX15" fmla="*/ 237356 w 363432"/>
                  <a:gd name="connsiteY15" fmla="*/ 195860 h 485872"/>
                  <a:gd name="connsiteX16" fmla="*/ 267264 w 363432"/>
                  <a:gd name="connsiteY16" fmla="*/ 195860 h 485872"/>
                  <a:gd name="connsiteX17" fmla="*/ 267264 w 363432"/>
                  <a:gd name="connsiteY17" fmla="*/ 180430 h 485872"/>
                  <a:gd name="connsiteX18" fmla="*/ 253453 w 363432"/>
                  <a:gd name="connsiteY18" fmla="*/ 180430 h 485872"/>
                  <a:gd name="connsiteX19" fmla="*/ 253453 w 363432"/>
                  <a:gd name="connsiteY19" fmla="*/ 168142 h 485872"/>
                  <a:gd name="connsiteX20" fmla="*/ 219068 w 363432"/>
                  <a:gd name="connsiteY20" fmla="*/ 168142 h 485872"/>
                  <a:gd name="connsiteX21" fmla="*/ 220020 w 363432"/>
                  <a:gd name="connsiteY21" fmla="*/ 208147 h 485872"/>
                  <a:gd name="connsiteX22" fmla="*/ 199446 w 363432"/>
                  <a:gd name="connsiteY22" fmla="*/ 208147 h 485872"/>
                  <a:gd name="connsiteX23" fmla="*/ 199446 w 363432"/>
                  <a:gd name="connsiteY23" fmla="*/ 239389 h 485872"/>
                  <a:gd name="connsiteX24" fmla="*/ 215544 w 363432"/>
                  <a:gd name="connsiteY24" fmla="*/ 239389 h 485872"/>
                  <a:gd name="connsiteX25" fmla="*/ 215544 w 363432"/>
                  <a:gd name="connsiteY25" fmla="*/ 224245 h 485872"/>
                  <a:gd name="connsiteX26" fmla="*/ 236117 w 363432"/>
                  <a:gd name="connsiteY26" fmla="*/ 224245 h 485872"/>
                  <a:gd name="connsiteX27" fmla="*/ 236117 w 363432"/>
                  <a:gd name="connsiteY27" fmla="*/ 196908 h 485872"/>
                  <a:gd name="connsiteX28" fmla="*/ 220020 w 363432"/>
                  <a:gd name="connsiteY28" fmla="*/ 196908 h 485872"/>
                  <a:gd name="connsiteX29" fmla="*/ 175919 w 363432"/>
                  <a:gd name="connsiteY29" fmla="*/ 220720 h 485872"/>
                  <a:gd name="connsiteX30" fmla="*/ 165156 w 363432"/>
                  <a:gd name="connsiteY30" fmla="*/ 220720 h 485872"/>
                  <a:gd name="connsiteX31" fmla="*/ 165156 w 363432"/>
                  <a:gd name="connsiteY31" fmla="*/ 209862 h 485872"/>
                  <a:gd name="connsiteX32" fmla="*/ 175919 w 363432"/>
                  <a:gd name="connsiteY32" fmla="*/ 209862 h 485872"/>
                  <a:gd name="connsiteX33" fmla="*/ 192017 w 363432"/>
                  <a:gd name="connsiteY33" fmla="*/ 193669 h 485872"/>
                  <a:gd name="connsiteX34" fmla="*/ 149059 w 363432"/>
                  <a:gd name="connsiteY34" fmla="*/ 193669 h 485872"/>
                  <a:gd name="connsiteX35" fmla="*/ 149059 w 363432"/>
                  <a:gd name="connsiteY35" fmla="*/ 237580 h 485872"/>
                  <a:gd name="connsiteX36" fmla="*/ 192017 w 363432"/>
                  <a:gd name="connsiteY36" fmla="*/ 237580 h 485872"/>
                  <a:gd name="connsiteX37" fmla="*/ 147916 w 363432"/>
                  <a:gd name="connsiteY37" fmla="*/ 185097 h 485872"/>
                  <a:gd name="connsiteX38" fmla="*/ 165823 w 363432"/>
                  <a:gd name="connsiteY38" fmla="*/ 185097 h 485872"/>
                  <a:gd name="connsiteX39" fmla="*/ 165823 w 363432"/>
                  <a:gd name="connsiteY39" fmla="*/ 168999 h 485872"/>
                  <a:gd name="connsiteX40" fmla="*/ 148773 w 363432"/>
                  <a:gd name="connsiteY40" fmla="*/ 168999 h 485872"/>
                  <a:gd name="connsiteX41" fmla="*/ 119341 w 363432"/>
                  <a:gd name="connsiteY41" fmla="*/ 233293 h 485872"/>
                  <a:gd name="connsiteX42" fmla="*/ 119341 w 363432"/>
                  <a:gd name="connsiteY42" fmla="*/ 258439 h 485872"/>
                  <a:gd name="connsiteX43" fmla="*/ 127818 w 363432"/>
                  <a:gd name="connsiteY43" fmla="*/ 266916 h 485872"/>
                  <a:gd name="connsiteX44" fmla="*/ 127914 w 363432"/>
                  <a:gd name="connsiteY44" fmla="*/ 266916 h 485872"/>
                  <a:gd name="connsiteX45" fmla="*/ 152964 w 363432"/>
                  <a:gd name="connsiteY45" fmla="*/ 266916 h 485872"/>
                  <a:gd name="connsiteX46" fmla="*/ 162394 w 363432"/>
                  <a:gd name="connsiteY46" fmla="*/ 259297 h 485872"/>
                  <a:gd name="connsiteX47" fmla="*/ 154765 w 363432"/>
                  <a:gd name="connsiteY47" fmla="*/ 249867 h 485872"/>
                  <a:gd name="connsiteX48" fmla="*/ 152964 w 363432"/>
                  <a:gd name="connsiteY48" fmla="*/ 249867 h 485872"/>
                  <a:gd name="connsiteX49" fmla="*/ 136486 w 363432"/>
                  <a:gd name="connsiteY49" fmla="*/ 249867 h 485872"/>
                  <a:gd name="connsiteX50" fmla="*/ 136486 w 363432"/>
                  <a:gd name="connsiteY50" fmla="*/ 233293 h 485872"/>
                  <a:gd name="connsiteX51" fmla="*/ 127914 w 363432"/>
                  <a:gd name="connsiteY51" fmla="*/ 224721 h 485872"/>
                  <a:gd name="connsiteX52" fmla="*/ 119341 w 363432"/>
                  <a:gd name="connsiteY52" fmla="*/ 233293 h 485872"/>
                  <a:gd name="connsiteX53" fmla="*/ 159060 w 363432"/>
                  <a:gd name="connsiteY53" fmla="*/ 103753 h 485872"/>
                  <a:gd name="connsiteX54" fmla="*/ 161156 w 363432"/>
                  <a:gd name="connsiteY54" fmla="*/ 97943 h 485872"/>
                  <a:gd name="connsiteX55" fmla="*/ 153164 w 363432"/>
                  <a:gd name="connsiteY55" fmla="*/ 89371 h 485872"/>
                  <a:gd name="connsiteX56" fmla="*/ 152678 w 363432"/>
                  <a:gd name="connsiteY56" fmla="*/ 89371 h 485872"/>
                  <a:gd name="connsiteX57" fmla="*/ 127914 w 363432"/>
                  <a:gd name="connsiteY57" fmla="*/ 89371 h 485872"/>
                  <a:gd name="connsiteX58" fmla="*/ 119341 w 363432"/>
                  <a:gd name="connsiteY58" fmla="*/ 97943 h 485872"/>
                  <a:gd name="connsiteX59" fmla="*/ 119341 w 363432"/>
                  <a:gd name="connsiteY59" fmla="*/ 122422 h 485872"/>
                  <a:gd name="connsiteX60" fmla="*/ 127914 w 363432"/>
                  <a:gd name="connsiteY60" fmla="*/ 130995 h 485872"/>
                  <a:gd name="connsiteX61" fmla="*/ 136486 w 363432"/>
                  <a:gd name="connsiteY61" fmla="*/ 122422 h 485872"/>
                  <a:gd name="connsiteX62" fmla="*/ 136486 w 363432"/>
                  <a:gd name="connsiteY62" fmla="*/ 106515 h 485872"/>
                  <a:gd name="connsiteX63" fmla="*/ 152678 w 363432"/>
                  <a:gd name="connsiteY63" fmla="*/ 106515 h 485872"/>
                  <a:gd name="connsiteX64" fmla="*/ 159060 w 363432"/>
                  <a:gd name="connsiteY64" fmla="*/ 103753 h 485872"/>
                  <a:gd name="connsiteX65" fmla="*/ 164966 w 363432"/>
                  <a:gd name="connsiteY65" fmla="*/ 135376 h 485872"/>
                  <a:gd name="connsiteX66" fmla="*/ 175729 w 363432"/>
                  <a:gd name="connsiteY66" fmla="*/ 135376 h 485872"/>
                  <a:gd name="connsiteX67" fmla="*/ 175729 w 363432"/>
                  <a:gd name="connsiteY67" fmla="*/ 146235 h 485872"/>
                  <a:gd name="connsiteX68" fmla="*/ 164966 w 363432"/>
                  <a:gd name="connsiteY68" fmla="*/ 146235 h 485872"/>
                  <a:gd name="connsiteX69" fmla="*/ 148869 w 363432"/>
                  <a:gd name="connsiteY69" fmla="*/ 162332 h 485872"/>
                  <a:gd name="connsiteX70" fmla="*/ 191826 w 363432"/>
                  <a:gd name="connsiteY70" fmla="*/ 162332 h 485872"/>
                  <a:gd name="connsiteX71" fmla="*/ 191826 w 363432"/>
                  <a:gd name="connsiteY71" fmla="*/ 119279 h 485872"/>
                  <a:gd name="connsiteX72" fmla="*/ 148869 w 363432"/>
                  <a:gd name="connsiteY72" fmla="*/ 119279 h 485872"/>
                  <a:gd name="connsiteX73" fmla="*/ 213258 w 363432"/>
                  <a:gd name="connsiteY73" fmla="*/ 154617 h 485872"/>
                  <a:gd name="connsiteX74" fmla="*/ 227355 w 363432"/>
                  <a:gd name="connsiteY74" fmla="*/ 154617 h 485872"/>
                  <a:gd name="connsiteX75" fmla="*/ 227355 w 363432"/>
                  <a:gd name="connsiteY75" fmla="*/ 118517 h 485872"/>
                  <a:gd name="connsiteX76" fmla="*/ 211257 w 363432"/>
                  <a:gd name="connsiteY76" fmla="*/ 118517 h 485872"/>
                  <a:gd name="connsiteX77" fmla="*/ 211257 w 363432"/>
                  <a:gd name="connsiteY77" fmla="*/ 138520 h 485872"/>
                  <a:gd name="connsiteX78" fmla="*/ 197160 w 363432"/>
                  <a:gd name="connsiteY78" fmla="*/ 138520 h 485872"/>
                  <a:gd name="connsiteX79" fmla="*/ 197160 w 363432"/>
                  <a:gd name="connsiteY79" fmla="*/ 169285 h 485872"/>
                  <a:gd name="connsiteX80" fmla="*/ 180777 w 363432"/>
                  <a:gd name="connsiteY80" fmla="*/ 169285 h 485872"/>
                  <a:gd name="connsiteX81" fmla="*/ 180777 w 363432"/>
                  <a:gd name="connsiteY81" fmla="*/ 185382 h 485872"/>
                  <a:gd name="connsiteX82" fmla="*/ 213258 w 363432"/>
                  <a:gd name="connsiteY82" fmla="*/ 185382 h 485872"/>
                  <a:gd name="connsiteX83" fmla="*/ 260025 w 363432"/>
                  <a:gd name="connsiteY83" fmla="*/ 146235 h 485872"/>
                  <a:gd name="connsiteX84" fmla="*/ 249262 w 363432"/>
                  <a:gd name="connsiteY84" fmla="*/ 146235 h 485872"/>
                  <a:gd name="connsiteX85" fmla="*/ 249262 w 363432"/>
                  <a:gd name="connsiteY85" fmla="*/ 135662 h 485872"/>
                  <a:gd name="connsiteX86" fmla="*/ 260025 w 363432"/>
                  <a:gd name="connsiteY86" fmla="*/ 135662 h 485872"/>
                  <a:gd name="connsiteX87" fmla="*/ 276122 w 363432"/>
                  <a:gd name="connsiteY87" fmla="*/ 119279 h 485872"/>
                  <a:gd name="connsiteX88" fmla="*/ 233165 w 363432"/>
                  <a:gd name="connsiteY88" fmla="*/ 119279 h 485872"/>
                  <a:gd name="connsiteX89" fmla="*/ 233165 w 363432"/>
                  <a:gd name="connsiteY89" fmla="*/ 162332 h 485872"/>
                  <a:gd name="connsiteX90" fmla="*/ 276122 w 363432"/>
                  <a:gd name="connsiteY90" fmla="*/ 162332 h 485872"/>
                  <a:gd name="connsiteX91" fmla="*/ 296887 w 363432"/>
                  <a:gd name="connsiteY91" fmla="*/ 121184 h 485872"/>
                  <a:gd name="connsiteX92" fmla="*/ 296887 w 363432"/>
                  <a:gd name="connsiteY92" fmla="*/ 97943 h 485872"/>
                  <a:gd name="connsiteX93" fmla="*/ 288315 w 363432"/>
                  <a:gd name="connsiteY93" fmla="*/ 89371 h 485872"/>
                  <a:gd name="connsiteX94" fmla="*/ 265741 w 363432"/>
                  <a:gd name="connsiteY94" fmla="*/ 89371 h 485872"/>
                  <a:gd name="connsiteX95" fmla="*/ 257263 w 363432"/>
                  <a:gd name="connsiteY95" fmla="*/ 97848 h 485872"/>
                  <a:gd name="connsiteX96" fmla="*/ 257263 w 363432"/>
                  <a:gd name="connsiteY96" fmla="*/ 97943 h 485872"/>
                  <a:gd name="connsiteX97" fmla="*/ 265255 w 363432"/>
                  <a:gd name="connsiteY97" fmla="*/ 106515 h 485872"/>
                  <a:gd name="connsiteX98" fmla="*/ 265741 w 363432"/>
                  <a:gd name="connsiteY98" fmla="*/ 106515 h 485872"/>
                  <a:gd name="connsiteX99" fmla="*/ 279837 w 363432"/>
                  <a:gd name="connsiteY99" fmla="*/ 106515 h 485872"/>
                  <a:gd name="connsiteX100" fmla="*/ 279837 w 363432"/>
                  <a:gd name="connsiteY100" fmla="*/ 121184 h 485872"/>
                  <a:gd name="connsiteX101" fmla="*/ 289267 w 363432"/>
                  <a:gd name="connsiteY101" fmla="*/ 128804 h 485872"/>
                  <a:gd name="connsiteX102" fmla="*/ 296887 w 363432"/>
                  <a:gd name="connsiteY102" fmla="*/ 121184 h 485872"/>
                  <a:gd name="connsiteX103" fmla="*/ 344512 w 363432"/>
                  <a:gd name="connsiteY103" fmla="*/ 77940 h 485872"/>
                  <a:gd name="connsiteX104" fmla="*/ 339654 w 363432"/>
                  <a:gd name="connsiteY104" fmla="*/ 84894 h 485872"/>
                  <a:gd name="connsiteX105" fmla="*/ 321176 w 363432"/>
                  <a:gd name="connsiteY105" fmla="*/ 96610 h 485872"/>
                  <a:gd name="connsiteX106" fmla="*/ 321176 w 363432"/>
                  <a:gd name="connsiteY106" fmla="*/ 70416 h 485872"/>
                  <a:gd name="connsiteX107" fmla="*/ 327843 w 363432"/>
                  <a:gd name="connsiteY107" fmla="*/ 66130 h 485872"/>
                  <a:gd name="connsiteX108" fmla="*/ 343084 w 363432"/>
                  <a:gd name="connsiteY108" fmla="*/ 69558 h 485872"/>
                  <a:gd name="connsiteX109" fmla="*/ 344512 w 363432"/>
                  <a:gd name="connsiteY109" fmla="*/ 77940 h 485872"/>
                  <a:gd name="connsiteX110" fmla="*/ 326224 w 363432"/>
                  <a:gd name="connsiteY110" fmla="*/ 143758 h 485872"/>
                  <a:gd name="connsiteX111" fmla="*/ 331844 w 363432"/>
                  <a:gd name="connsiteY111" fmla="*/ 142139 h 485872"/>
                  <a:gd name="connsiteX112" fmla="*/ 334225 w 363432"/>
                  <a:gd name="connsiteY112" fmla="*/ 142139 h 485872"/>
                  <a:gd name="connsiteX113" fmla="*/ 342026 w 363432"/>
                  <a:gd name="connsiteY113" fmla="*/ 154893 h 485872"/>
                  <a:gd name="connsiteX114" fmla="*/ 337654 w 363432"/>
                  <a:gd name="connsiteY114" fmla="*/ 161189 h 485872"/>
                  <a:gd name="connsiteX115" fmla="*/ 328129 w 363432"/>
                  <a:gd name="connsiteY115" fmla="*/ 167571 h 485872"/>
                  <a:gd name="connsiteX116" fmla="*/ 311556 w 363432"/>
                  <a:gd name="connsiteY116" fmla="*/ 176238 h 485872"/>
                  <a:gd name="connsiteX117" fmla="*/ 309079 w 363432"/>
                  <a:gd name="connsiteY117" fmla="*/ 176238 h 485872"/>
                  <a:gd name="connsiteX118" fmla="*/ 300945 w 363432"/>
                  <a:gd name="connsiteY118" fmla="*/ 163856 h 485872"/>
                  <a:gd name="connsiteX119" fmla="*/ 300983 w 363432"/>
                  <a:gd name="connsiteY119" fmla="*/ 163665 h 485872"/>
                  <a:gd name="connsiteX120" fmla="*/ 316604 w 363432"/>
                  <a:gd name="connsiteY120" fmla="*/ 149949 h 485872"/>
                  <a:gd name="connsiteX121" fmla="*/ 326700 w 363432"/>
                  <a:gd name="connsiteY121" fmla="*/ 143568 h 485872"/>
                  <a:gd name="connsiteX122" fmla="*/ 304602 w 363432"/>
                  <a:gd name="connsiteY122" fmla="*/ 137377 h 485872"/>
                  <a:gd name="connsiteX123" fmla="*/ 296506 w 363432"/>
                  <a:gd name="connsiteY123" fmla="*/ 142520 h 485872"/>
                  <a:gd name="connsiteX124" fmla="*/ 284124 w 363432"/>
                  <a:gd name="connsiteY124" fmla="*/ 171095 h 485872"/>
                  <a:gd name="connsiteX125" fmla="*/ 293649 w 363432"/>
                  <a:gd name="connsiteY125" fmla="*/ 187478 h 485872"/>
                  <a:gd name="connsiteX126" fmla="*/ 293649 w 363432"/>
                  <a:gd name="connsiteY126" fmla="*/ 187478 h 485872"/>
                  <a:gd name="connsiteX127" fmla="*/ 275170 w 363432"/>
                  <a:gd name="connsiteY127" fmla="*/ 207671 h 485872"/>
                  <a:gd name="connsiteX128" fmla="*/ 259740 w 363432"/>
                  <a:gd name="connsiteY128" fmla="*/ 207671 h 485872"/>
                  <a:gd name="connsiteX129" fmla="*/ 259740 w 363432"/>
                  <a:gd name="connsiteY129" fmla="*/ 221006 h 485872"/>
                  <a:gd name="connsiteX130" fmla="*/ 244976 w 363432"/>
                  <a:gd name="connsiteY130" fmla="*/ 221006 h 485872"/>
                  <a:gd name="connsiteX131" fmla="*/ 244976 w 363432"/>
                  <a:gd name="connsiteY131" fmla="*/ 237580 h 485872"/>
                  <a:gd name="connsiteX132" fmla="*/ 275837 w 363432"/>
                  <a:gd name="connsiteY132" fmla="*/ 237580 h 485872"/>
                  <a:gd name="connsiteX133" fmla="*/ 275837 w 363432"/>
                  <a:gd name="connsiteY133" fmla="*/ 222911 h 485872"/>
                  <a:gd name="connsiteX134" fmla="*/ 290981 w 363432"/>
                  <a:gd name="connsiteY134" fmla="*/ 239485 h 485872"/>
                  <a:gd name="connsiteX135" fmla="*/ 285647 w 363432"/>
                  <a:gd name="connsiteY135" fmla="*/ 250438 h 485872"/>
                  <a:gd name="connsiteX136" fmla="*/ 266597 w 363432"/>
                  <a:gd name="connsiteY136" fmla="*/ 250438 h 485872"/>
                  <a:gd name="connsiteX137" fmla="*/ 260216 w 363432"/>
                  <a:gd name="connsiteY137" fmla="*/ 253201 h 485872"/>
                  <a:gd name="connsiteX138" fmla="*/ 258120 w 363432"/>
                  <a:gd name="connsiteY138" fmla="*/ 259011 h 485872"/>
                  <a:gd name="connsiteX139" fmla="*/ 266017 w 363432"/>
                  <a:gd name="connsiteY139" fmla="*/ 267488 h 485872"/>
                  <a:gd name="connsiteX140" fmla="*/ 266597 w 363432"/>
                  <a:gd name="connsiteY140" fmla="*/ 267488 h 485872"/>
                  <a:gd name="connsiteX141" fmla="*/ 287648 w 363432"/>
                  <a:gd name="connsiteY141" fmla="*/ 267488 h 485872"/>
                  <a:gd name="connsiteX142" fmla="*/ 304602 w 363432"/>
                  <a:gd name="connsiteY142" fmla="*/ 282061 h 485872"/>
                  <a:gd name="connsiteX143" fmla="*/ 304602 w 363432"/>
                  <a:gd name="connsiteY143" fmla="*/ 291586 h 485872"/>
                  <a:gd name="connsiteX144" fmla="*/ 115055 w 363432"/>
                  <a:gd name="connsiteY144" fmla="*/ 291586 h 485872"/>
                  <a:gd name="connsiteX145" fmla="*/ 115055 w 363432"/>
                  <a:gd name="connsiteY145" fmla="*/ 52318 h 485872"/>
                  <a:gd name="connsiteX146" fmla="*/ 304888 w 363432"/>
                  <a:gd name="connsiteY146" fmla="*/ 52318 h 485872"/>
                  <a:gd name="connsiteX147" fmla="*/ 304888 w 363432"/>
                  <a:gd name="connsiteY147" fmla="*/ 66130 h 485872"/>
                  <a:gd name="connsiteX148" fmla="*/ 304888 w 363432"/>
                  <a:gd name="connsiteY148" fmla="*/ 91466 h 485872"/>
                  <a:gd name="connsiteX149" fmla="*/ 304888 w 363432"/>
                  <a:gd name="connsiteY149" fmla="*/ 110516 h 485872"/>
                  <a:gd name="connsiteX150" fmla="*/ 304031 w 363432"/>
                  <a:gd name="connsiteY150" fmla="*/ 34697 h 485872"/>
                  <a:gd name="connsiteX151" fmla="*/ 115626 w 363432"/>
                  <a:gd name="connsiteY151" fmla="*/ 34697 h 485872"/>
                  <a:gd name="connsiteX152" fmla="*/ 137819 w 363432"/>
                  <a:gd name="connsiteY152" fmla="*/ 16885 h 485872"/>
                  <a:gd name="connsiteX153" fmla="*/ 282123 w 363432"/>
                  <a:gd name="connsiteY153" fmla="*/ 16885 h 485872"/>
                  <a:gd name="connsiteX154" fmla="*/ 304412 w 363432"/>
                  <a:gd name="connsiteY154" fmla="*/ 34697 h 485872"/>
                  <a:gd name="connsiteX155" fmla="*/ 115150 w 363432"/>
                  <a:gd name="connsiteY155" fmla="*/ 307779 h 485872"/>
                  <a:gd name="connsiteX156" fmla="*/ 304984 w 363432"/>
                  <a:gd name="connsiteY156" fmla="*/ 307779 h 485872"/>
                  <a:gd name="connsiteX157" fmla="*/ 304984 w 363432"/>
                  <a:gd name="connsiteY157" fmla="*/ 333401 h 485872"/>
                  <a:gd name="connsiteX158" fmla="*/ 282123 w 363432"/>
                  <a:gd name="connsiteY158" fmla="*/ 356166 h 485872"/>
                  <a:gd name="connsiteX159" fmla="*/ 137819 w 363432"/>
                  <a:gd name="connsiteY159" fmla="*/ 356166 h 485872"/>
                  <a:gd name="connsiteX160" fmla="*/ 115055 w 363432"/>
                  <a:gd name="connsiteY160" fmla="*/ 333401 h 485872"/>
                  <a:gd name="connsiteX161" fmla="*/ 303364 w 363432"/>
                  <a:gd name="connsiteY161" fmla="*/ 259297 h 485872"/>
                  <a:gd name="connsiteX162" fmla="*/ 305269 w 363432"/>
                  <a:gd name="connsiteY162" fmla="*/ 248629 h 485872"/>
                  <a:gd name="connsiteX163" fmla="*/ 317747 w 363432"/>
                  <a:gd name="connsiteY163" fmla="*/ 245390 h 485872"/>
                  <a:gd name="connsiteX164" fmla="*/ 321366 w 363432"/>
                  <a:gd name="connsiteY164" fmla="*/ 245390 h 485872"/>
                  <a:gd name="connsiteX165" fmla="*/ 328510 w 363432"/>
                  <a:gd name="connsiteY165" fmla="*/ 248152 h 485872"/>
                  <a:gd name="connsiteX166" fmla="*/ 331558 w 363432"/>
                  <a:gd name="connsiteY166" fmla="*/ 255105 h 485872"/>
                  <a:gd name="connsiteX167" fmla="*/ 322719 w 363432"/>
                  <a:gd name="connsiteY167" fmla="*/ 265278 h 485872"/>
                  <a:gd name="connsiteX168" fmla="*/ 322033 w 363432"/>
                  <a:gd name="connsiteY168" fmla="*/ 265297 h 485872"/>
                  <a:gd name="connsiteX169" fmla="*/ 312508 w 363432"/>
                  <a:gd name="connsiteY169" fmla="*/ 265297 h 485872"/>
                  <a:gd name="connsiteX170" fmla="*/ 302983 w 363432"/>
                  <a:gd name="connsiteY170" fmla="*/ 259201 h 485872"/>
                  <a:gd name="connsiteX171" fmla="*/ 329272 w 363432"/>
                  <a:gd name="connsiteY171" fmla="*/ 215767 h 485872"/>
                  <a:gd name="connsiteX172" fmla="*/ 317747 w 363432"/>
                  <a:gd name="connsiteY172" fmla="*/ 219482 h 485872"/>
                  <a:gd name="connsiteX173" fmla="*/ 301364 w 363432"/>
                  <a:gd name="connsiteY173" fmla="*/ 223863 h 485872"/>
                  <a:gd name="connsiteX174" fmla="*/ 297268 w 363432"/>
                  <a:gd name="connsiteY174" fmla="*/ 222625 h 485872"/>
                  <a:gd name="connsiteX175" fmla="*/ 292029 w 363432"/>
                  <a:gd name="connsiteY175" fmla="*/ 216529 h 485872"/>
                  <a:gd name="connsiteX176" fmla="*/ 292791 w 363432"/>
                  <a:gd name="connsiteY176" fmla="*/ 208528 h 485872"/>
                  <a:gd name="connsiteX177" fmla="*/ 311841 w 363432"/>
                  <a:gd name="connsiteY177" fmla="*/ 199003 h 485872"/>
                  <a:gd name="connsiteX178" fmla="*/ 323176 w 363432"/>
                  <a:gd name="connsiteY178" fmla="*/ 195479 h 485872"/>
                  <a:gd name="connsiteX179" fmla="*/ 326319 w 363432"/>
                  <a:gd name="connsiteY179" fmla="*/ 194907 h 485872"/>
                  <a:gd name="connsiteX180" fmla="*/ 331177 w 363432"/>
                  <a:gd name="connsiteY180" fmla="*/ 196146 h 485872"/>
                  <a:gd name="connsiteX181" fmla="*/ 335254 w 363432"/>
                  <a:gd name="connsiteY181" fmla="*/ 210395 h 485872"/>
                  <a:gd name="connsiteX182" fmla="*/ 329558 w 363432"/>
                  <a:gd name="connsiteY182" fmla="*/ 215196 h 485872"/>
                  <a:gd name="connsiteX183" fmla="*/ 358133 w 363432"/>
                  <a:gd name="connsiteY183" fmla="*/ 59557 h 485872"/>
                  <a:gd name="connsiteX184" fmla="*/ 321747 w 363432"/>
                  <a:gd name="connsiteY184" fmla="*/ 50032 h 485872"/>
                  <a:gd name="connsiteX185" fmla="*/ 321747 w 363432"/>
                  <a:gd name="connsiteY185" fmla="*/ 39460 h 485872"/>
                  <a:gd name="connsiteX186" fmla="*/ 281837 w 363432"/>
                  <a:gd name="connsiteY186" fmla="*/ -450 h 485872"/>
                  <a:gd name="connsiteX187" fmla="*/ 137819 w 363432"/>
                  <a:gd name="connsiteY187" fmla="*/ -450 h 485872"/>
                  <a:gd name="connsiteX188" fmla="*/ 97910 w 363432"/>
                  <a:gd name="connsiteY188" fmla="*/ 39460 h 485872"/>
                  <a:gd name="connsiteX189" fmla="*/ 97910 w 363432"/>
                  <a:gd name="connsiteY189" fmla="*/ 85561 h 485872"/>
                  <a:gd name="connsiteX190" fmla="*/ 88385 w 363432"/>
                  <a:gd name="connsiteY190" fmla="*/ 83465 h 485872"/>
                  <a:gd name="connsiteX191" fmla="*/ 61886 w 363432"/>
                  <a:gd name="connsiteY191" fmla="*/ 111621 h 485872"/>
                  <a:gd name="connsiteX192" fmla="*/ 61905 w 363432"/>
                  <a:gd name="connsiteY192" fmla="*/ 112040 h 485872"/>
                  <a:gd name="connsiteX193" fmla="*/ 40855 w 363432"/>
                  <a:gd name="connsiteY193" fmla="*/ 194527 h 485872"/>
                  <a:gd name="connsiteX194" fmla="*/ 27616 w 363432"/>
                  <a:gd name="connsiteY194" fmla="*/ 261202 h 485872"/>
                  <a:gd name="connsiteX195" fmla="*/ 30187 w 363432"/>
                  <a:gd name="connsiteY195" fmla="*/ 269298 h 485872"/>
                  <a:gd name="connsiteX196" fmla="*/ 43808 w 363432"/>
                  <a:gd name="connsiteY196" fmla="*/ 326448 h 485872"/>
                  <a:gd name="connsiteX197" fmla="*/ 1993 w 363432"/>
                  <a:gd name="connsiteY197" fmla="*/ 363500 h 485872"/>
                  <a:gd name="connsiteX198" fmla="*/ 1203 w 363432"/>
                  <a:gd name="connsiteY198" fmla="*/ 375464 h 485872"/>
                  <a:gd name="connsiteX199" fmla="*/ 1326 w 363432"/>
                  <a:gd name="connsiteY199" fmla="*/ 375597 h 485872"/>
                  <a:gd name="connsiteX200" fmla="*/ 13328 w 363432"/>
                  <a:gd name="connsiteY200" fmla="*/ 376359 h 485872"/>
                  <a:gd name="connsiteX201" fmla="*/ 50761 w 363432"/>
                  <a:gd name="connsiteY201" fmla="*/ 343116 h 485872"/>
                  <a:gd name="connsiteX202" fmla="*/ 155536 w 363432"/>
                  <a:gd name="connsiteY202" fmla="*/ 456559 h 485872"/>
                  <a:gd name="connsiteX203" fmla="*/ 140296 w 363432"/>
                  <a:gd name="connsiteY203" fmla="*/ 470656 h 485872"/>
                  <a:gd name="connsiteX204" fmla="*/ 139696 w 363432"/>
                  <a:gd name="connsiteY204" fmla="*/ 482629 h 485872"/>
                  <a:gd name="connsiteX205" fmla="*/ 146106 w 363432"/>
                  <a:gd name="connsiteY205" fmla="*/ 485420 h 485872"/>
                  <a:gd name="connsiteX206" fmla="*/ 151917 w 363432"/>
                  <a:gd name="connsiteY206" fmla="*/ 483134 h 485872"/>
                  <a:gd name="connsiteX207" fmla="*/ 173348 w 363432"/>
                  <a:gd name="connsiteY207" fmla="*/ 463322 h 485872"/>
                  <a:gd name="connsiteX208" fmla="*/ 176110 w 363432"/>
                  <a:gd name="connsiteY208" fmla="*/ 457321 h 485872"/>
                  <a:gd name="connsiteX209" fmla="*/ 173824 w 363432"/>
                  <a:gd name="connsiteY209" fmla="*/ 451225 h 485872"/>
                  <a:gd name="connsiteX210" fmla="*/ 60381 w 363432"/>
                  <a:gd name="connsiteY210" fmla="*/ 328829 h 485872"/>
                  <a:gd name="connsiteX211" fmla="*/ 46093 w 363432"/>
                  <a:gd name="connsiteY211" fmla="*/ 264345 h 485872"/>
                  <a:gd name="connsiteX212" fmla="*/ 43998 w 363432"/>
                  <a:gd name="connsiteY212" fmla="*/ 256630 h 485872"/>
                  <a:gd name="connsiteX213" fmla="*/ 56476 w 363432"/>
                  <a:gd name="connsiteY213" fmla="*/ 202147 h 485872"/>
                  <a:gd name="connsiteX214" fmla="*/ 79050 w 363432"/>
                  <a:gd name="connsiteY214" fmla="*/ 112897 h 485872"/>
                  <a:gd name="connsiteX215" fmla="*/ 88575 w 363432"/>
                  <a:gd name="connsiteY215" fmla="*/ 100896 h 485872"/>
                  <a:gd name="connsiteX216" fmla="*/ 98100 w 363432"/>
                  <a:gd name="connsiteY216" fmla="*/ 113564 h 485872"/>
                  <a:gd name="connsiteX217" fmla="*/ 98100 w 363432"/>
                  <a:gd name="connsiteY217" fmla="*/ 333496 h 485872"/>
                  <a:gd name="connsiteX218" fmla="*/ 138010 w 363432"/>
                  <a:gd name="connsiteY218" fmla="*/ 373406 h 485872"/>
                  <a:gd name="connsiteX219" fmla="*/ 249548 w 363432"/>
                  <a:gd name="connsiteY219" fmla="*/ 373406 h 485872"/>
                  <a:gd name="connsiteX220" fmla="*/ 195065 w 363432"/>
                  <a:gd name="connsiteY220" fmla="*/ 409982 h 485872"/>
                  <a:gd name="connsiteX221" fmla="*/ 169824 w 363432"/>
                  <a:gd name="connsiteY221" fmla="*/ 422460 h 485872"/>
                  <a:gd name="connsiteX222" fmla="*/ 166394 w 363432"/>
                  <a:gd name="connsiteY222" fmla="*/ 428080 h 485872"/>
                  <a:gd name="connsiteX223" fmla="*/ 167823 w 363432"/>
                  <a:gd name="connsiteY223" fmla="*/ 434461 h 485872"/>
                  <a:gd name="connsiteX224" fmla="*/ 174776 w 363432"/>
                  <a:gd name="connsiteY224" fmla="*/ 437986 h 485872"/>
                  <a:gd name="connsiteX225" fmla="*/ 179825 w 363432"/>
                  <a:gd name="connsiteY225" fmla="*/ 436366 h 485872"/>
                  <a:gd name="connsiteX226" fmla="*/ 201732 w 363432"/>
                  <a:gd name="connsiteY226" fmla="*/ 425698 h 485872"/>
                  <a:gd name="connsiteX227" fmla="*/ 269550 w 363432"/>
                  <a:gd name="connsiteY227" fmla="*/ 374454 h 485872"/>
                  <a:gd name="connsiteX228" fmla="*/ 269550 w 363432"/>
                  <a:gd name="connsiteY228" fmla="*/ 373406 h 485872"/>
                  <a:gd name="connsiteX229" fmla="*/ 282123 w 363432"/>
                  <a:gd name="connsiteY229" fmla="*/ 373406 h 485872"/>
                  <a:gd name="connsiteX230" fmla="*/ 322033 w 363432"/>
                  <a:gd name="connsiteY230" fmla="*/ 333496 h 485872"/>
                  <a:gd name="connsiteX231" fmla="*/ 322033 w 363432"/>
                  <a:gd name="connsiteY231" fmla="*/ 282347 h 485872"/>
                  <a:gd name="connsiteX232" fmla="*/ 341083 w 363432"/>
                  <a:gd name="connsiteY232" fmla="*/ 273965 h 485872"/>
                  <a:gd name="connsiteX233" fmla="*/ 346417 w 363432"/>
                  <a:gd name="connsiteY233" fmla="*/ 244723 h 485872"/>
                  <a:gd name="connsiteX234" fmla="*/ 335178 w 363432"/>
                  <a:gd name="connsiteY234" fmla="*/ 232055 h 485872"/>
                  <a:gd name="connsiteX235" fmla="*/ 350799 w 363432"/>
                  <a:gd name="connsiteY235" fmla="*/ 218720 h 485872"/>
                  <a:gd name="connsiteX236" fmla="*/ 352609 w 363432"/>
                  <a:gd name="connsiteY236" fmla="*/ 197670 h 485872"/>
                  <a:gd name="connsiteX237" fmla="*/ 338987 w 363432"/>
                  <a:gd name="connsiteY237" fmla="*/ 181477 h 485872"/>
                  <a:gd name="connsiteX238" fmla="*/ 347560 w 363432"/>
                  <a:gd name="connsiteY238" fmla="*/ 176048 h 485872"/>
                  <a:gd name="connsiteX239" fmla="*/ 359752 w 363432"/>
                  <a:gd name="connsiteY239" fmla="*/ 158713 h 485872"/>
                  <a:gd name="connsiteX240" fmla="*/ 338483 w 363432"/>
                  <a:gd name="connsiteY240" fmla="*/ 125632 h 485872"/>
                  <a:gd name="connsiteX241" fmla="*/ 332606 w 363432"/>
                  <a:gd name="connsiteY241" fmla="*/ 124994 h 485872"/>
                  <a:gd name="connsiteX242" fmla="*/ 321938 w 363432"/>
                  <a:gd name="connsiteY242" fmla="*/ 127375 h 485872"/>
                  <a:gd name="connsiteX243" fmla="*/ 321938 w 363432"/>
                  <a:gd name="connsiteY243" fmla="*/ 116707 h 485872"/>
                  <a:gd name="connsiteX244" fmla="*/ 349560 w 363432"/>
                  <a:gd name="connsiteY244" fmla="*/ 99181 h 485872"/>
                  <a:gd name="connsiteX245" fmla="*/ 358323 w 363432"/>
                  <a:gd name="connsiteY245" fmla="*/ 60319 h 4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63432" h="485872">
                    <a:moveTo>
                      <a:pt x="34473" y="386551"/>
                    </a:moveTo>
                    <a:cubicBezTo>
                      <a:pt x="36045" y="392037"/>
                      <a:pt x="40969" y="395885"/>
                      <a:pt x="46666" y="396076"/>
                    </a:cubicBezTo>
                    <a:cubicBezTo>
                      <a:pt x="49037" y="396047"/>
                      <a:pt x="51342" y="395361"/>
                      <a:pt x="53333" y="394075"/>
                    </a:cubicBezTo>
                    <a:cubicBezTo>
                      <a:pt x="58267" y="391351"/>
                      <a:pt x="60639" y="385569"/>
                      <a:pt x="59048" y="380169"/>
                    </a:cubicBezTo>
                    <a:cubicBezTo>
                      <a:pt x="57428" y="373358"/>
                      <a:pt x="50599" y="369158"/>
                      <a:pt x="43798" y="370768"/>
                    </a:cubicBezTo>
                    <a:cubicBezTo>
                      <a:pt x="42455" y="371091"/>
                      <a:pt x="41169" y="371625"/>
                      <a:pt x="39998" y="372358"/>
                    </a:cubicBezTo>
                    <a:cubicBezTo>
                      <a:pt x="35026" y="375044"/>
                      <a:pt x="32607" y="380836"/>
                      <a:pt x="34187" y="386265"/>
                    </a:cubicBezTo>
                    <a:moveTo>
                      <a:pt x="228593" y="329686"/>
                    </a:moveTo>
                    <a:cubicBezTo>
                      <a:pt x="228593" y="320952"/>
                      <a:pt x="221516" y="313875"/>
                      <a:pt x="212781" y="313875"/>
                    </a:cubicBezTo>
                    <a:cubicBezTo>
                      <a:pt x="204047" y="313875"/>
                      <a:pt x="196970" y="320952"/>
                      <a:pt x="196970" y="329686"/>
                    </a:cubicBezTo>
                    <a:cubicBezTo>
                      <a:pt x="196970" y="338421"/>
                      <a:pt x="204047" y="345498"/>
                      <a:pt x="212781" y="345498"/>
                    </a:cubicBezTo>
                    <a:cubicBezTo>
                      <a:pt x="221458" y="345555"/>
                      <a:pt x="228545" y="338554"/>
                      <a:pt x="228593" y="329877"/>
                    </a:cubicBezTo>
                    <a:cubicBezTo>
                      <a:pt x="228593" y="329810"/>
                      <a:pt x="228593" y="329753"/>
                      <a:pt x="228593" y="329686"/>
                    </a:cubicBezTo>
                    <a:moveTo>
                      <a:pt x="219068" y="183573"/>
                    </a:moveTo>
                    <a:lnTo>
                      <a:pt x="237356" y="183573"/>
                    </a:lnTo>
                    <a:lnTo>
                      <a:pt x="237356" y="195860"/>
                    </a:lnTo>
                    <a:lnTo>
                      <a:pt x="267264" y="195860"/>
                    </a:lnTo>
                    <a:lnTo>
                      <a:pt x="267264" y="180430"/>
                    </a:lnTo>
                    <a:lnTo>
                      <a:pt x="253453" y="180430"/>
                    </a:lnTo>
                    <a:lnTo>
                      <a:pt x="253453" y="168142"/>
                    </a:lnTo>
                    <a:lnTo>
                      <a:pt x="219068" y="168142"/>
                    </a:lnTo>
                    <a:close/>
                    <a:moveTo>
                      <a:pt x="220020" y="208147"/>
                    </a:moveTo>
                    <a:lnTo>
                      <a:pt x="199446" y="208147"/>
                    </a:lnTo>
                    <a:lnTo>
                      <a:pt x="199446" y="239389"/>
                    </a:lnTo>
                    <a:lnTo>
                      <a:pt x="215544" y="239389"/>
                    </a:lnTo>
                    <a:lnTo>
                      <a:pt x="215544" y="224245"/>
                    </a:lnTo>
                    <a:lnTo>
                      <a:pt x="236117" y="224245"/>
                    </a:lnTo>
                    <a:lnTo>
                      <a:pt x="236117" y="196908"/>
                    </a:lnTo>
                    <a:lnTo>
                      <a:pt x="220020" y="196908"/>
                    </a:lnTo>
                    <a:close/>
                    <a:moveTo>
                      <a:pt x="175919" y="220720"/>
                    </a:moveTo>
                    <a:lnTo>
                      <a:pt x="165156" y="220720"/>
                    </a:lnTo>
                    <a:lnTo>
                      <a:pt x="165156" y="209862"/>
                    </a:lnTo>
                    <a:lnTo>
                      <a:pt x="175919" y="209862"/>
                    </a:lnTo>
                    <a:close/>
                    <a:moveTo>
                      <a:pt x="192017" y="193669"/>
                    </a:moveTo>
                    <a:lnTo>
                      <a:pt x="149059" y="193669"/>
                    </a:lnTo>
                    <a:lnTo>
                      <a:pt x="149059" y="237580"/>
                    </a:lnTo>
                    <a:lnTo>
                      <a:pt x="192017" y="237580"/>
                    </a:lnTo>
                    <a:close/>
                    <a:moveTo>
                      <a:pt x="147916" y="185097"/>
                    </a:moveTo>
                    <a:lnTo>
                      <a:pt x="165823" y="185097"/>
                    </a:lnTo>
                    <a:lnTo>
                      <a:pt x="165823" y="168999"/>
                    </a:lnTo>
                    <a:lnTo>
                      <a:pt x="148773" y="168999"/>
                    </a:lnTo>
                    <a:close/>
                    <a:moveTo>
                      <a:pt x="119341" y="233293"/>
                    </a:moveTo>
                    <a:lnTo>
                      <a:pt x="119341" y="258439"/>
                    </a:lnTo>
                    <a:cubicBezTo>
                      <a:pt x="119341" y="263126"/>
                      <a:pt x="123132" y="266916"/>
                      <a:pt x="127818" y="266916"/>
                    </a:cubicBezTo>
                    <a:cubicBezTo>
                      <a:pt x="127847" y="266916"/>
                      <a:pt x="127885" y="266916"/>
                      <a:pt x="127914" y="266916"/>
                    </a:cubicBezTo>
                    <a:lnTo>
                      <a:pt x="152964" y="266916"/>
                    </a:lnTo>
                    <a:cubicBezTo>
                      <a:pt x="157670" y="267412"/>
                      <a:pt x="161889" y="264002"/>
                      <a:pt x="162394" y="259297"/>
                    </a:cubicBezTo>
                    <a:cubicBezTo>
                      <a:pt x="162889" y="254582"/>
                      <a:pt x="159480" y="250362"/>
                      <a:pt x="154765" y="249867"/>
                    </a:cubicBezTo>
                    <a:cubicBezTo>
                      <a:pt x="154164" y="249800"/>
                      <a:pt x="153564" y="249800"/>
                      <a:pt x="152964" y="249867"/>
                    </a:cubicBezTo>
                    <a:lnTo>
                      <a:pt x="136486" y="249867"/>
                    </a:lnTo>
                    <a:lnTo>
                      <a:pt x="136486" y="233293"/>
                    </a:lnTo>
                    <a:cubicBezTo>
                      <a:pt x="136486" y="228559"/>
                      <a:pt x="132648" y="224721"/>
                      <a:pt x="127914" y="224721"/>
                    </a:cubicBezTo>
                    <a:cubicBezTo>
                      <a:pt x="123179" y="224721"/>
                      <a:pt x="119341" y="228559"/>
                      <a:pt x="119341" y="233293"/>
                    </a:cubicBezTo>
                    <a:moveTo>
                      <a:pt x="159060" y="103753"/>
                    </a:moveTo>
                    <a:cubicBezTo>
                      <a:pt x="160432" y="102134"/>
                      <a:pt x="161175" y="100067"/>
                      <a:pt x="161156" y="97943"/>
                    </a:cubicBezTo>
                    <a:cubicBezTo>
                      <a:pt x="161318" y="93371"/>
                      <a:pt x="157736" y="89532"/>
                      <a:pt x="153164" y="89371"/>
                    </a:cubicBezTo>
                    <a:cubicBezTo>
                      <a:pt x="153002" y="89371"/>
                      <a:pt x="152840" y="89371"/>
                      <a:pt x="152678" y="89371"/>
                    </a:cubicBezTo>
                    <a:lnTo>
                      <a:pt x="127914" y="89371"/>
                    </a:lnTo>
                    <a:cubicBezTo>
                      <a:pt x="123179" y="89371"/>
                      <a:pt x="119341" y="93209"/>
                      <a:pt x="119341" y="97943"/>
                    </a:cubicBezTo>
                    <a:lnTo>
                      <a:pt x="119341" y="122422"/>
                    </a:lnTo>
                    <a:cubicBezTo>
                      <a:pt x="119341" y="127156"/>
                      <a:pt x="123179" y="130995"/>
                      <a:pt x="127914" y="130995"/>
                    </a:cubicBezTo>
                    <a:cubicBezTo>
                      <a:pt x="132648" y="130995"/>
                      <a:pt x="136486" y="127156"/>
                      <a:pt x="136486" y="122422"/>
                    </a:cubicBezTo>
                    <a:lnTo>
                      <a:pt x="136486" y="106515"/>
                    </a:lnTo>
                    <a:lnTo>
                      <a:pt x="152678" y="106515"/>
                    </a:lnTo>
                    <a:cubicBezTo>
                      <a:pt x="155107" y="106573"/>
                      <a:pt x="157441" y="105563"/>
                      <a:pt x="159060" y="103753"/>
                    </a:cubicBezTo>
                    <a:moveTo>
                      <a:pt x="164966" y="135376"/>
                    </a:moveTo>
                    <a:lnTo>
                      <a:pt x="175729" y="135376"/>
                    </a:lnTo>
                    <a:lnTo>
                      <a:pt x="175729" y="146235"/>
                    </a:lnTo>
                    <a:lnTo>
                      <a:pt x="164966" y="146235"/>
                    </a:lnTo>
                    <a:close/>
                    <a:moveTo>
                      <a:pt x="148869" y="162332"/>
                    </a:moveTo>
                    <a:lnTo>
                      <a:pt x="191826" y="162332"/>
                    </a:lnTo>
                    <a:lnTo>
                      <a:pt x="191826" y="119279"/>
                    </a:lnTo>
                    <a:lnTo>
                      <a:pt x="148869" y="119279"/>
                    </a:lnTo>
                    <a:close/>
                    <a:moveTo>
                      <a:pt x="213258" y="154617"/>
                    </a:moveTo>
                    <a:lnTo>
                      <a:pt x="227355" y="154617"/>
                    </a:lnTo>
                    <a:lnTo>
                      <a:pt x="227355" y="118517"/>
                    </a:lnTo>
                    <a:lnTo>
                      <a:pt x="211257" y="118517"/>
                    </a:lnTo>
                    <a:lnTo>
                      <a:pt x="211257" y="138520"/>
                    </a:lnTo>
                    <a:lnTo>
                      <a:pt x="197160" y="138520"/>
                    </a:lnTo>
                    <a:lnTo>
                      <a:pt x="197160" y="169285"/>
                    </a:lnTo>
                    <a:lnTo>
                      <a:pt x="180777" y="169285"/>
                    </a:lnTo>
                    <a:lnTo>
                      <a:pt x="180777" y="185382"/>
                    </a:lnTo>
                    <a:lnTo>
                      <a:pt x="213258" y="185382"/>
                    </a:lnTo>
                    <a:close/>
                    <a:moveTo>
                      <a:pt x="260025" y="146235"/>
                    </a:moveTo>
                    <a:lnTo>
                      <a:pt x="249262" y="146235"/>
                    </a:lnTo>
                    <a:lnTo>
                      <a:pt x="249262" y="135662"/>
                    </a:lnTo>
                    <a:lnTo>
                      <a:pt x="260025" y="135662"/>
                    </a:lnTo>
                    <a:close/>
                    <a:moveTo>
                      <a:pt x="276122" y="119279"/>
                    </a:moveTo>
                    <a:lnTo>
                      <a:pt x="233165" y="119279"/>
                    </a:lnTo>
                    <a:lnTo>
                      <a:pt x="233165" y="162332"/>
                    </a:lnTo>
                    <a:lnTo>
                      <a:pt x="276122" y="162332"/>
                    </a:lnTo>
                    <a:close/>
                    <a:moveTo>
                      <a:pt x="296887" y="121184"/>
                    </a:moveTo>
                    <a:lnTo>
                      <a:pt x="296887" y="97943"/>
                    </a:lnTo>
                    <a:cubicBezTo>
                      <a:pt x="296887" y="93209"/>
                      <a:pt x="293048" y="89371"/>
                      <a:pt x="288315" y="89371"/>
                    </a:cubicBezTo>
                    <a:lnTo>
                      <a:pt x="265741" y="89371"/>
                    </a:lnTo>
                    <a:cubicBezTo>
                      <a:pt x="261064" y="89371"/>
                      <a:pt x="257263" y="93162"/>
                      <a:pt x="257263" y="97848"/>
                    </a:cubicBezTo>
                    <a:cubicBezTo>
                      <a:pt x="257263" y="97876"/>
                      <a:pt x="257263" y="97914"/>
                      <a:pt x="257263" y="97943"/>
                    </a:cubicBezTo>
                    <a:cubicBezTo>
                      <a:pt x="257101" y="102515"/>
                      <a:pt x="260683" y="106354"/>
                      <a:pt x="265255" y="106515"/>
                    </a:cubicBezTo>
                    <a:cubicBezTo>
                      <a:pt x="265416" y="106515"/>
                      <a:pt x="265578" y="106515"/>
                      <a:pt x="265741" y="106515"/>
                    </a:cubicBezTo>
                    <a:lnTo>
                      <a:pt x="279837" y="106515"/>
                    </a:lnTo>
                    <a:lnTo>
                      <a:pt x="279837" y="121184"/>
                    </a:lnTo>
                    <a:cubicBezTo>
                      <a:pt x="280333" y="125889"/>
                      <a:pt x="284552" y="129309"/>
                      <a:pt x="289267" y="128804"/>
                    </a:cubicBezTo>
                    <a:cubicBezTo>
                      <a:pt x="293287" y="128385"/>
                      <a:pt x="296458" y="125204"/>
                      <a:pt x="296887" y="121184"/>
                    </a:cubicBezTo>
                    <a:moveTo>
                      <a:pt x="344512" y="77940"/>
                    </a:moveTo>
                    <a:cubicBezTo>
                      <a:pt x="343855" y="80798"/>
                      <a:pt x="342111" y="83294"/>
                      <a:pt x="339654" y="84894"/>
                    </a:cubicBezTo>
                    <a:lnTo>
                      <a:pt x="321176" y="96610"/>
                    </a:lnTo>
                    <a:lnTo>
                      <a:pt x="321176" y="70416"/>
                    </a:lnTo>
                    <a:lnTo>
                      <a:pt x="327843" y="66130"/>
                    </a:lnTo>
                    <a:cubicBezTo>
                      <a:pt x="333006" y="62929"/>
                      <a:pt x="339788" y="64453"/>
                      <a:pt x="343084" y="69558"/>
                    </a:cubicBezTo>
                    <a:cubicBezTo>
                      <a:pt x="344693" y="72035"/>
                      <a:pt x="345207" y="75073"/>
                      <a:pt x="344512" y="77940"/>
                    </a:cubicBezTo>
                    <a:moveTo>
                      <a:pt x="326224" y="143758"/>
                    </a:moveTo>
                    <a:cubicBezTo>
                      <a:pt x="327910" y="142701"/>
                      <a:pt x="329853" y="142148"/>
                      <a:pt x="331844" y="142139"/>
                    </a:cubicBezTo>
                    <a:cubicBezTo>
                      <a:pt x="332634" y="142044"/>
                      <a:pt x="333435" y="142044"/>
                      <a:pt x="334225" y="142139"/>
                    </a:cubicBezTo>
                    <a:cubicBezTo>
                      <a:pt x="339902" y="143501"/>
                      <a:pt x="343397" y="149216"/>
                      <a:pt x="342026" y="154893"/>
                    </a:cubicBezTo>
                    <a:cubicBezTo>
                      <a:pt x="341407" y="157465"/>
                      <a:pt x="339845" y="159713"/>
                      <a:pt x="337654" y="161189"/>
                    </a:cubicBezTo>
                    <a:lnTo>
                      <a:pt x="328129" y="167571"/>
                    </a:lnTo>
                    <a:cubicBezTo>
                      <a:pt x="318604" y="173857"/>
                      <a:pt x="314794" y="176238"/>
                      <a:pt x="311556" y="176238"/>
                    </a:cubicBezTo>
                    <a:cubicBezTo>
                      <a:pt x="310737" y="176353"/>
                      <a:pt x="309898" y="176353"/>
                      <a:pt x="309079" y="176238"/>
                    </a:cubicBezTo>
                    <a:cubicBezTo>
                      <a:pt x="303412" y="175067"/>
                      <a:pt x="299773" y="169523"/>
                      <a:pt x="300945" y="163856"/>
                    </a:cubicBezTo>
                    <a:cubicBezTo>
                      <a:pt x="300954" y="163789"/>
                      <a:pt x="300973" y="163732"/>
                      <a:pt x="300983" y="163665"/>
                    </a:cubicBezTo>
                    <a:cubicBezTo>
                      <a:pt x="302031" y="159189"/>
                      <a:pt x="303459" y="158141"/>
                      <a:pt x="316604" y="149949"/>
                    </a:cubicBezTo>
                    <a:lnTo>
                      <a:pt x="326700" y="143568"/>
                    </a:lnTo>
                    <a:moveTo>
                      <a:pt x="304602" y="137377"/>
                    </a:moveTo>
                    <a:lnTo>
                      <a:pt x="296506" y="142520"/>
                    </a:lnTo>
                    <a:cubicBezTo>
                      <a:pt x="286781" y="148492"/>
                      <a:pt x="281837" y="159913"/>
                      <a:pt x="284124" y="171095"/>
                    </a:cubicBezTo>
                    <a:cubicBezTo>
                      <a:pt x="285191" y="177534"/>
                      <a:pt x="288581" y="183363"/>
                      <a:pt x="293649" y="187478"/>
                    </a:cubicBezTo>
                    <a:lnTo>
                      <a:pt x="293649" y="187478"/>
                    </a:lnTo>
                    <a:cubicBezTo>
                      <a:pt x="284352" y="190469"/>
                      <a:pt x="277322" y="198146"/>
                      <a:pt x="275170" y="207671"/>
                    </a:cubicBezTo>
                    <a:lnTo>
                      <a:pt x="259740" y="207671"/>
                    </a:lnTo>
                    <a:lnTo>
                      <a:pt x="259740" y="221006"/>
                    </a:lnTo>
                    <a:lnTo>
                      <a:pt x="244976" y="221006"/>
                    </a:lnTo>
                    <a:lnTo>
                      <a:pt x="244976" y="237580"/>
                    </a:lnTo>
                    <a:lnTo>
                      <a:pt x="275837" y="237580"/>
                    </a:lnTo>
                    <a:lnTo>
                      <a:pt x="275837" y="222911"/>
                    </a:lnTo>
                    <a:cubicBezTo>
                      <a:pt x="278265" y="230360"/>
                      <a:pt x="283790" y="236398"/>
                      <a:pt x="290981" y="239485"/>
                    </a:cubicBezTo>
                    <a:cubicBezTo>
                      <a:pt x="288353" y="242656"/>
                      <a:pt x="286524" y="246409"/>
                      <a:pt x="285647" y="250438"/>
                    </a:cubicBezTo>
                    <a:lnTo>
                      <a:pt x="266597" y="250438"/>
                    </a:lnTo>
                    <a:cubicBezTo>
                      <a:pt x="264169" y="250362"/>
                      <a:pt x="261826" y="251381"/>
                      <a:pt x="260216" y="253201"/>
                    </a:cubicBezTo>
                    <a:cubicBezTo>
                      <a:pt x="258806" y="254801"/>
                      <a:pt x="258054" y="256877"/>
                      <a:pt x="258120" y="259011"/>
                    </a:cubicBezTo>
                    <a:cubicBezTo>
                      <a:pt x="257958" y="263535"/>
                      <a:pt x="261492" y="267326"/>
                      <a:pt x="266017" y="267488"/>
                    </a:cubicBezTo>
                    <a:cubicBezTo>
                      <a:pt x="266207" y="267497"/>
                      <a:pt x="266407" y="267497"/>
                      <a:pt x="266597" y="267488"/>
                    </a:cubicBezTo>
                    <a:lnTo>
                      <a:pt x="287648" y="267488"/>
                    </a:lnTo>
                    <a:cubicBezTo>
                      <a:pt x="290924" y="274575"/>
                      <a:pt x="297106" y="279889"/>
                      <a:pt x="304602" y="282061"/>
                    </a:cubicBezTo>
                    <a:lnTo>
                      <a:pt x="304602" y="291586"/>
                    </a:lnTo>
                    <a:lnTo>
                      <a:pt x="115055" y="291586"/>
                    </a:lnTo>
                    <a:lnTo>
                      <a:pt x="115055" y="52318"/>
                    </a:lnTo>
                    <a:lnTo>
                      <a:pt x="304888" y="52318"/>
                    </a:lnTo>
                    <a:lnTo>
                      <a:pt x="304888" y="66130"/>
                    </a:lnTo>
                    <a:cubicBezTo>
                      <a:pt x="304888" y="76702"/>
                      <a:pt x="304888" y="85180"/>
                      <a:pt x="304888" y="91466"/>
                    </a:cubicBezTo>
                    <a:cubicBezTo>
                      <a:pt x="304888" y="100420"/>
                      <a:pt x="304888" y="106230"/>
                      <a:pt x="304888" y="110516"/>
                    </a:cubicBezTo>
                    <a:close/>
                    <a:moveTo>
                      <a:pt x="304031" y="34697"/>
                    </a:moveTo>
                    <a:lnTo>
                      <a:pt x="115626" y="34697"/>
                    </a:lnTo>
                    <a:cubicBezTo>
                      <a:pt x="117941" y="24296"/>
                      <a:pt x="127161" y="16895"/>
                      <a:pt x="137819" y="16885"/>
                    </a:cubicBezTo>
                    <a:lnTo>
                      <a:pt x="282123" y="16885"/>
                    </a:lnTo>
                    <a:cubicBezTo>
                      <a:pt x="292801" y="16885"/>
                      <a:pt x="302049" y="24286"/>
                      <a:pt x="304412" y="34697"/>
                    </a:cubicBezTo>
                    <a:moveTo>
                      <a:pt x="115150" y="307779"/>
                    </a:moveTo>
                    <a:lnTo>
                      <a:pt x="304984" y="307779"/>
                    </a:lnTo>
                    <a:lnTo>
                      <a:pt x="304984" y="333401"/>
                    </a:lnTo>
                    <a:cubicBezTo>
                      <a:pt x="304936" y="345993"/>
                      <a:pt x="294716" y="356166"/>
                      <a:pt x="282123" y="356166"/>
                    </a:cubicBezTo>
                    <a:lnTo>
                      <a:pt x="137819" y="356166"/>
                    </a:lnTo>
                    <a:cubicBezTo>
                      <a:pt x="125247" y="356166"/>
                      <a:pt x="115055" y="345974"/>
                      <a:pt x="115055" y="333401"/>
                    </a:cubicBezTo>
                    <a:close/>
                    <a:moveTo>
                      <a:pt x="303364" y="259297"/>
                    </a:moveTo>
                    <a:cubicBezTo>
                      <a:pt x="301716" y="255687"/>
                      <a:pt x="302478" y="251438"/>
                      <a:pt x="305269" y="248629"/>
                    </a:cubicBezTo>
                    <a:cubicBezTo>
                      <a:pt x="308317" y="245390"/>
                      <a:pt x="311270" y="245390"/>
                      <a:pt x="317747" y="245390"/>
                    </a:cubicBezTo>
                    <a:lnTo>
                      <a:pt x="321366" y="245390"/>
                    </a:lnTo>
                    <a:cubicBezTo>
                      <a:pt x="324024" y="245323"/>
                      <a:pt x="326586" y="246323"/>
                      <a:pt x="328510" y="248152"/>
                    </a:cubicBezTo>
                    <a:cubicBezTo>
                      <a:pt x="330444" y="249943"/>
                      <a:pt x="331549" y="252467"/>
                      <a:pt x="331558" y="255105"/>
                    </a:cubicBezTo>
                    <a:cubicBezTo>
                      <a:pt x="331930" y="260354"/>
                      <a:pt x="327967" y="264907"/>
                      <a:pt x="322719" y="265278"/>
                    </a:cubicBezTo>
                    <a:cubicBezTo>
                      <a:pt x="322490" y="265288"/>
                      <a:pt x="322262" y="265297"/>
                      <a:pt x="322033" y="265297"/>
                    </a:cubicBezTo>
                    <a:lnTo>
                      <a:pt x="312508" y="265297"/>
                    </a:lnTo>
                    <a:cubicBezTo>
                      <a:pt x="308336" y="265573"/>
                      <a:pt x="304478" y="263106"/>
                      <a:pt x="302983" y="259201"/>
                    </a:cubicBezTo>
                    <a:moveTo>
                      <a:pt x="329272" y="215767"/>
                    </a:moveTo>
                    <a:lnTo>
                      <a:pt x="317747" y="219482"/>
                    </a:lnTo>
                    <a:cubicBezTo>
                      <a:pt x="312489" y="221625"/>
                      <a:pt x="306983" y="223092"/>
                      <a:pt x="301364" y="223863"/>
                    </a:cubicBezTo>
                    <a:cubicBezTo>
                      <a:pt x="299907" y="223863"/>
                      <a:pt x="298487" y="223435"/>
                      <a:pt x="297268" y="222625"/>
                    </a:cubicBezTo>
                    <a:cubicBezTo>
                      <a:pt x="294753" y="221406"/>
                      <a:pt x="292858" y="219196"/>
                      <a:pt x="292029" y="216529"/>
                    </a:cubicBezTo>
                    <a:cubicBezTo>
                      <a:pt x="291191" y="213872"/>
                      <a:pt x="291467" y="210986"/>
                      <a:pt x="292791" y="208528"/>
                    </a:cubicBezTo>
                    <a:cubicBezTo>
                      <a:pt x="294887" y="204528"/>
                      <a:pt x="296315" y="203956"/>
                      <a:pt x="311841" y="199003"/>
                    </a:cubicBezTo>
                    <a:lnTo>
                      <a:pt x="323176" y="195479"/>
                    </a:lnTo>
                    <a:cubicBezTo>
                      <a:pt x="324186" y="195117"/>
                      <a:pt x="325243" y="194917"/>
                      <a:pt x="326319" y="194907"/>
                    </a:cubicBezTo>
                    <a:cubicBezTo>
                      <a:pt x="328015" y="194936"/>
                      <a:pt x="329672" y="195355"/>
                      <a:pt x="331177" y="196146"/>
                    </a:cubicBezTo>
                    <a:cubicBezTo>
                      <a:pt x="336235" y="198956"/>
                      <a:pt x="338063" y="205328"/>
                      <a:pt x="335254" y="210395"/>
                    </a:cubicBezTo>
                    <a:cubicBezTo>
                      <a:pt x="334006" y="212634"/>
                      <a:pt x="331977" y="214348"/>
                      <a:pt x="329558" y="215196"/>
                    </a:cubicBezTo>
                    <a:moveTo>
                      <a:pt x="358133" y="59557"/>
                    </a:moveTo>
                    <a:cubicBezTo>
                      <a:pt x="350284" y="47461"/>
                      <a:pt x="334511" y="43327"/>
                      <a:pt x="321747" y="50032"/>
                    </a:cubicBezTo>
                    <a:lnTo>
                      <a:pt x="321747" y="39460"/>
                    </a:lnTo>
                    <a:cubicBezTo>
                      <a:pt x="321690" y="17438"/>
                      <a:pt x="303859" y="-393"/>
                      <a:pt x="281837" y="-450"/>
                    </a:cubicBezTo>
                    <a:lnTo>
                      <a:pt x="137819" y="-450"/>
                    </a:lnTo>
                    <a:cubicBezTo>
                      <a:pt x="115798" y="-393"/>
                      <a:pt x="97957" y="17438"/>
                      <a:pt x="97910" y="39460"/>
                    </a:cubicBezTo>
                    <a:lnTo>
                      <a:pt x="97910" y="85561"/>
                    </a:lnTo>
                    <a:cubicBezTo>
                      <a:pt x="94909" y="84227"/>
                      <a:pt x="91671" y="83513"/>
                      <a:pt x="88385" y="83465"/>
                    </a:cubicBezTo>
                    <a:cubicBezTo>
                      <a:pt x="73297" y="83922"/>
                      <a:pt x="61429" y="96524"/>
                      <a:pt x="61886" y="111621"/>
                    </a:cubicBezTo>
                    <a:cubicBezTo>
                      <a:pt x="61896" y="111754"/>
                      <a:pt x="61896" y="111897"/>
                      <a:pt x="61905" y="112040"/>
                    </a:cubicBezTo>
                    <a:cubicBezTo>
                      <a:pt x="60181" y="140625"/>
                      <a:pt x="53037" y="168619"/>
                      <a:pt x="40855" y="194527"/>
                    </a:cubicBezTo>
                    <a:cubicBezTo>
                      <a:pt x="30663" y="219768"/>
                      <a:pt x="21805" y="241580"/>
                      <a:pt x="27616" y="261202"/>
                    </a:cubicBezTo>
                    <a:cubicBezTo>
                      <a:pt x="28282" y="263392"/>
                      <a:pt x="29139" y="266155"/>
                      <a:pt x="30187" y="269298"/>
                    </a:cubicBezTo>
                    <a:cubicBezTo>
                      <a:pt x="36835" y="287786"/>
                      <a:pt x="41398" y="306950"/>
                      <a:pt x="43808" y="326448"/>
                    </a:cubicBezTo>
                    <a:lnTo>
                      <a:pt x="1993" y="363500"/>
                    </a:lnTo>
                    <a:cubicBezTo>
                      <a:pt x="-1532" y="366586"/>
                      <a:pt x="-1884" y="371939"/>
                      <a:pt x="1203" y="375464"/>
                    </a:cubicBezTo>
                    <a:cubicBezTo>
                      <a:pt x="1250" y="375511"/>
                      <a:pt x="1288" y="375549"/>
                      <a:pt x="1326" y="375597"/>
                    </a:cubicBezTo>
                    <a:cubicBezTo>
                      <a:pt x="4469" y="379035"/>
                      <a:pt x="9775" y="379369"/>
                      <a:pt x="13328" y="376359"/>
                    </a:cubicBezTo>
                    <a:lnTo>
                      <a:pt x="50761" y="343116"/>
                    </a:lnTo>
                    <a:lnTo>
                      <a:pt x="155536" y="456559"/>
                    </a:lnTo>
                    <a:lnTo>
                      <a:pt x="140296" y="470656"/>
                    </a:lnTo>
                    <a:cubicBezTo>
                      <a:pt x="136819" y="473799"/>
                      <a:pt x="136553" y="479162"/>
                      <a:pt x="139696" y="482629"/>
                    </a:cubicBezTo>
                    <a:cubicBezTo>
                      <a:pt x="141334" y="484439"/>
                      <a:pt x="143668" y="485458"/>
                      <a:pt x="146106" y="485420"/>
                    </a:cubicBezTo>
                    <a:cubicBezTo>
                      <a:pt x="148269" y="485468"/>
                      <a:pt x="150364" y="484639"/>
                      <a:pt x="151917" y="483134"/>
                    </a:cubicBezTo>
                    <a:lnTo>
                      <a:pt x="173348" y="463322"/>
                    </a:lnTo>
                    <a:cubicBezTo>
                      <a:pt x="175043" y="461779"/>
                      <a:pt x="176034" y="459617"/>
                      <a:pt x="176110" y="457321"/>
                    </a:cubicBezTo>
                    <a:cubicBezTo>
                      <a:pt x="176177" y="455064"/>
                      <a:pt x="175358" y="452873"/>
                      <a:pt x="173824" y="451225"/>
                    </a:cubicBezTo>
                    <a:lnTo>
                      <a:pt x="60381" y="328829"/>
                    </a:lnTo>
                    <a:cubicBezTo>
                      <a:pt x="58562" y="306788"/>
                      <a:pt x="53752" y="285090"/>
                      <a:pt x="46093" y="264345"/>
                    </a:cubicBezTo>
                    <a:lnTo>
                      <a:pt x="43998" y="256630"/>
                    </a:lnTo>
                    <a:cubicBezTo>
                      <a:pt x="39903" y="243104"/>
                      <a:pt x="47618" y="224149"/>
                      <a:pt x="56476" y="202147"/>
                    </a:cubicBezTo>
                    <a:cubicBezTo>
                      <a:pt x="69535" y="174076"/>
                      <a:pt x="77193" y="143796"/>
                      <a:pt x="79050" y="112897"/>
                    </a:cubicBezTo>
                    <a:cubicBezTo>
                      <a:pt x="79050" y="104991"/>
                      <a:pt x="83717" y="100896"/>
                      <a:pt x="88575" y="100896"/>
                    </a:cubicBezTo>
                    <a:cubicBezTo>
                      <a:pt x="93433" y="100896"/>
                      <a:pt x="97243" y="104230"/>
                      <a:pt x="98100" y="113564"/>
                    </a:cubicBezTo>
                    <a:lnTo>
                      <a:pt x="98100" y="333496"/>
                    </a:lnTo>
                    <a:cubicBezTo>
                      <a:pt x="98148" y="355518"/>
                      <a:pt x="115988" y="373358"/>
                      <a:pt x="138010" y="373406"/>
                    </a:cubicBezTo>
                    <a:lnTo>
                      <a:pt x="249548" y="373406"/>
                    </a:lnTo>
                    <a:cubicBezTo>
                      <a:pt x="235089" y="390370"/>
                      <a:pt x="216239" y="403029"/>
                      <a:pt x="195065" y="409982"/>
                    </a:cubicBezTo>
                    <a:cubicBezTo>
                      <a:pt x="186216" y="413192"/>
                      <a:pt x="177748" y="417383"/>
                      <a:pt x="169824" y="422460"/>
                    </a:cubicBezTo>
                    <a:cubicBezTo>
                      <a:pt x="167928" y="423755"/>
                      <a:pt x="166680" y="425803"/>
                      <a:pt x="166394" y="428080"/>
                    </a:cubicBezTo>
                    <a:cubicBezTo>
                      <a:pt x="165994" y="430308"/>
                      <a:pt x="166509" y="432614"/>
                      <a:pt x="167823" y="434461"/>
                    </a:cubicBezTo>
                    <a:cubicBezTo>
                      <a:pt x="169452" y="436671"/>
                      <a:pt x="172033" y="437976"/>
                      <a:pt x="174776" y="437986"/>
                    </a:cubicBezTo>
                    <a:cubicBezTo>
                      <a:pt x="176586" y="437976"/>
                      <a:pt x="178348" y="437405"/>
                      <a:pt x="179825" y="436366"/>
                    </a:cubicBezTo>
                    <a:cubicBezTo>
                      <a:pt x="186740" y="432061"/>
                      <a:pt x="194084" y="428489"/>
                      <a:pt x="201732" y="425698"/>
                    </a:cubicBezTo>
                    <a:cubicBezTo>
                      <a:pt x="223640" y="416173"/>
                      <a:pt x="250976" y="405410"/>
                      <a:pt x="269550" y="374454"/>
                    </a:cubicBezTo>
                    <a:cubicBezTo>
                      <a:pt x="269550" y="374454"/>
                      <a:pt x="269550" y="373692"/>
                      <a:pt x="269550" y="373406"/>
                    </a:cubicBezTo>
                    <a:lnTo>
                      <a:pt x="282123" y="373406"/>
                    </a:lnTo>
                    <a:cubicBezTo>
                      <a:pt x="304145" y="373358"/>
                      <a:pt x="321985" y="355518"/>
                      <a:pt x="322033" y="333496"/>
                    </a:cubicBezTo>
                    <a:lnTo>
                      <a:pt x="322033" y="282347"/>
                    </a:lnTo>
                    <a:cubicBezTo>
                      <a:pt x="329272" y="282328"/>
                      <a:pt x="336178" y="279289"/>
                      <a:pt x="341083" y="273965"/>
                    </a:cubicBezTo>
                    <a:cubicBezTo>
                      <a:pt x="348655" y="266221"/>
                      <a:pt x="350770" y="254648"/>
                      <a:pt x="346417" y="244723"/>
                    </a:cubicBezTo>
                    <a:cubicBezTo>
                      <a:pt x="344121" y="239408"/>
                      <a:pt x="340188" y="234970"/>
                      <a:pt x="335178" y="232055"/>
                    </a:cubicBezTo>
                    <a:cubicBezTo>
                      <a:pt x="341921" y="229807"/>
                      <a:pt x="347522" y="225026"/>
                      <a:pt x="350799" y="218720"/>
                    </a:cubicBezTo>
                    <a:cubicBezTo>
                      <a:pt x="354228" y="212243"/>
                      <a:pt x="354885" y="204642"/>
                      <a:pt x="352609" y="197670"/>
                    </a:cubicBezTo>
                    <a:cubicBezTo>
                      <a:pt x="350417" y="190669"/>
                      <a:pt x="345512" y="184840"/>
                      <a:pt x="338987" y="181477"/>
                    </a:cubicBezTo>
                    <a:lnTo>
                      <a:pt x="347560" y="176048"/>
                    </a:lnTo>
                    <a:cubicBezTo>
                      <a:pt x="353770" y="172124"/>
                      <a:pt x="358161" y="165885"/>
                      <a:pt x="359752" y="158713"/>
                    </a:cubicBezTo>
                    <a:cubicBezTo>
                      <a:pt x="363010" y="143701"/>
                      <a:pt x="353485" y="128890"/>
                      <a:pt x="338483" y="125632"/>
                    </a:cubicBezTo>
                    <a:cubicBezTo>
                      <a:pt x="336549" y="125213"/>
                      <a:pt x="334578" y="124994"/>
                      <a:pt x="332606" y="124994"/>
                    </a:cubicBezTo>
                    <a:cubicBezTo>
                      <a:pt x="328929" y="125070"/>
                      <a:pt x="325300" y="125880"/>
                      <a:pt x="321938" y="127375"/>
                    </a:cubicBezTo>
                    <a:lnTo>
                      <a:pt x="321938" y="116707"/>
                    </a:lnTo>
                    <a:lnTo>
                      <a:pt x="349560" y="99181"/>
                    </a:lnTo>
                    <a:cubicBezTo>
                      <a:pt x="362514" y="90733"/>
                      <a:pt x="366401" y="73511"/>
                      <a:pt x="358323" y="60319"/>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1" name="Graphic 41">
              <a:extLst>
                <a:ext uri="{FF2B5EF4-FFF2-40B4-BE49-F238E27FC236}">
                  <a16:creationId xmlns:a16="http://schemas.microsoft.com/office/drawing/2014/main" id="{D2262D24-1EEE-4383-A19C-8202B80DFFE9}"/>
                </a:ext>
              </a:extLst>
            </p:cNvPr>
            <p:cNvGrpSpPr>
              <a:grpSpLocks noChangeAspect="1"/>
            </p:cNvGrpSpPr>
            <p:nvPr/>
          </p:nvGrpSpPr>
          <p:grpSpPr bwMode="gray">
            <a:xfrm>
              <a:off x="9567988" y="501370"/>
              <a:ext cx="504000" cy="504000"/>
              <a:chOff x="2596908" y="2013388"/>
              <a:chExt cx="674941" cy="674941"/>
            </a:xfrm>
          </p:grpSpPr>
          <p:sp>
            <p:nvSpPr>
              <p:cNvPr id="17" name="Freeform: Shape 17">
                <a:extLst>
                  <a:ext uri="{FF2B5EF4-FFF2-40B4-BE49-F238E27FC236}">
                    <a16:creationId xmlns:a16="http://schemas.microsoft.com/office/drawing/2014/main" id="{0CF63D87-32EB-4E23-9201-47E036643874}"/>
                  </a:ext>
                </a:extLst>
              </p:cNvPr>
              <p:cNvSpPr/>
              <p:nvPr/>
            </p:nvSpPr>
            <p:spPr bwMode="gray">
              <a:xfrm>
                <a:off x="2596908" y="2013388"/>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C8A7F">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8" name="Freeform: Shape 18">
                <a:extLst>
                  <a:ext uri="{FF2B5EF4-FFF2-40B4-BE49-F238E27FC236}">
                    <a16:creationId xmlns:a16="http://schemas.microsoft.com/office/drawing/2014/main" id="{B44678F3-9E44-4C5C-A705-E724D8960BD4}"/>
                  </a:ext>
                </a:extLst>
              </p:cNvPr>
              <p:cNvSpPr/>
              <p:nvPr/>
            </p:nvSpPr>
            <p:spPr bwMode="gray">
              <a:xfrm>
                <a:off x="2691491" y="2188743"/>
                <a:ext cx="525780" cy="297084"/>
              </a:xfrm>
              <a:custGeom>
                <a:avLst/>
                <a:gdLst>
                  <a:gd name="connsiteX0" fmla="*/ 190172 w 525780"/>
                  <a:gd name="connsiteY0" fmla="*/ 80703 h 297084"/>
                  <a:gd name="connsiteX1" fmla="*/ 214651 w 525780"/>
                  <a:gd name="connsiteY1" fmla="*/ 80703 h 297084"/>
                  <a:gd name="connsiteX2" fmla="*/ 222747 w 525780"/>
                  <a:gd name="connsiteY2" fmla="*/ 84513 h 297084"/>
                  <a:gd name="connsiteX3" fmla="*/ 266467 w 525780"/>
                  <a:gd name="connsiteY3" fmla="*/ 132995 h 297084"/>
                  <a:gd name="connsiteX4" fmla="*/ 190267 w 525780"/>
                  <a:gd name="connsiteY4" fmla="*/ 132995 h 297084"/>
                  <a:gd name="connsiteX5" fmla="*/ 171122 w 525780"/>
                  <a:gd name="connsiteY5" fmla="*/ 80703 h 297084"/>
                  <a:gd name="connsiteX6" fmla="*/ 171122 w 525780"/>
                  <a:gd name="connsiteY6" fmla="*/ 132995 h 297084"/>
                  <a:gd name="connsiteX7" fmla="*/ 9197 w 525780"/>
                  <a:gd name="connsiteY7" fmla="*/ 132995 h 297084"/>
                  <a:gd name="connsiteX8" fmla="*/ -328 w 525780"/>
                  <a:gd name="connsiteY8" fmla="*/ 142520 h 297084"/>
                  <a:gd name="connsiteX9" fmla="*/ 9197 w 525780"/>
                  <a:gd name="connsiteY9" fmla="*/ 152045 h 297084"/>
                  <a:gd name="connsiteX10" fmla="*/ 274944 w 525780"/>
                  <a:gd name="connsiteY10" fmla="*/ 152045 h 297084"/>
                  <a:gd name="connsiteX11" fmla="*/ 288470 w 525780"/>
                  <a:gd name="connsiteY11" fmla="*/ 143092 h 297084"/>
                  <a:gd name="connsiteX12" fmla="*/ 285803 w 525780"/>
                  <a:gd name="connsiteY12" fmla="*/ 126042 h 297084"/>
                  <a:gd name="connsiteX13" fmla="*/ 236939 w 525780"/>
                  <a:gd name="connsiteY13" fmla="*/ 71750 h 297084"/>
                  <a:gd name="connsiteX14" fmla="*/ 214651 w 525780"/>
                  <a:gd name="connsiteY14" fmla="*/ 61653 h 297084"/>
                  <a:gd name="connsiteX15" fmla="*/ 9197 w 525780"/>
                  <a:gd name="connsiteY15" fmla="*/ 61653 h 297084"/>
                  <a:gd name="connsiteX16" fmla="*/ -328 w 525780"/>
                  <a:gd name="connsiteY16" fmla="*/ 71178 h 297084"/>
                  <a:gd name="connsiteX17" fmla="*/ 9197 w 525780"/>
                  <a:gd name="connsiteY17" fmla="*/ 80703 h 297084"/>
                  <a:gd name="connsiteX18" fmla="*/ 254561 w 525780"/>
                  <a:gd name="connsiteY18" fmla="*/ 262821 h 297084"/>
                  <a:gd name="connsiteX19" fmla="*/ 222271 w 525780"/>
                  <a:gd name="connsiteY19" fmla="*/ 234246 h 297084"/>
                  <a:gd name="connsiteX20" fmla="*/ 286945 w 525780"/>
                  <a:gd name="connsiteY20" fmla="*/ 234246 h 297084"/>
                  <a:gd name="connsiteX21" fmla="*/ 254561 w 525780"/>
                  <a:gd name="connsiteY21" fmla="*/ 262821 h 297084"/>
                  <a:gd name="connsiteX22" fmla="*/ 235511 w 525780"/>
                  <a:gd name="connsiteY22" fmla="*/ 277966 h 297084"/>
                  <a:gd name="connsiteX23" fmla="*/ 154453 w 525780"/>
                  <a:gd name="connsiteY23" fmla="*/ 277966 h 297084"/>
                  <a:gd name="connsiteX24" fmla="*/ 187600 w 525780"/>
                  <a:gd name="connsiteY24" fmla="*/ 234056 h 297084"/>
                  <a:gd name="connsiteX25" fmla="*/ 203126 w 525780"/>
                  <a:gd name="connsiteY25" fmla="*/ 234056 h 297084"/>
                  <a:gd name="connsiteX26" fmla="*/ 236273 w 525780"/>
                  <a:gd name="connsiteY26" fmla="*/ 277966 h 297084"/>
                  <a:gd name="connsiteX27" fmla="*/ 168074 w 525780"/>
                  <a:gd name="connsiteY27" fmla="*/ 234056 h 297084"/>
                  <a:gd name="connsiteX28" fmla="*/ 131803 w 525780"/>
                  <a:gd name="connsiteY28" fmla="*/ 262459 h 297084"/>
                  <a:gd name="connsiteX29" fmla="*/ 103399 w 525780"/>
                  <a:gd name="connsiteY29" fmla="*/ 234056 h 297084"/>
                  <a:gd name="connsiteX30" fmla="*/ 458205 w 525780"/>
                  <a:gd name="connsiteY30" fmla="*/ 125661 h 297084"/>
                  <a:gd name="connsiteX31" fmla="*/ 356383 w 525780"/>
                  <a:gd name="connsiteY31" fmla="*/ 95943 h 297084"/>
                  <a:gd name="connsiteX32" fmla="*/ 279230 w 525780"/>
                  <a:gd name="connsiteY32" fmla="*/ 32507 h 297084"/>
                  <a:gd name="connsiteX33" fmla="*/ 458205 w 525780"/>
                  <a:gd name="connsiteY33" fmla="*/ 125661 h 297084"/>
                  <a:gd name="connsiteX34" fmla="*/ 524880 w 525780"/>
                  <a:gd name="connsiteY34" fmla="*/ 287586 h 297084"/>
                  <a:gd name="connsiteX35" fmla="*/ 515355 w 525780"/>
                  <a:gd name="connsiteY35" fmla="*/ 278061 h 297084"/>
                  <a:gd name="connsiteX36" fmla="*/ 273325 w 525780"/>
                  <a:gd name="connsiteY36" fmla="*/ 278061 h 297084"/>
                  <a:gd name="connsiteX37" fmla="*/ 305901 w 525780"/>
                  <a:gd name="connsiteY37" fmla="*/ 237008 h 297084"/>
                  <a:gd name="connsiteX38" fmla="*/ 333333 w 525780"/>
                  <a:gd name="connsiteY38" fmla="*/ 256058 h 297084"/>
                  <a:gd name="connsiteX39" fmla="*/ 411628 w 525780"/>
                  <a:gd name="connsiteY39" fmla="*/ 256058 h 297084"/>
                  <a:gd name="connsiteX40" fmla="*/ 514498 w 525780"/>
                  <a:gd name="connsiteY40" fmla="*/ 184621 h 297084"/>
                  <a:gd name="connsiteX41" fmla="*/ 490209 w 525780"/>
                  <a:gd name="connsiteY41" fmla="*/ 132805 h 297084"/>
                  <a:gd name="connsiteX42" fmla="*/ 489542 w 525780"/>
                  <a:gd name="connsiteY42" fmla="*/ 131948 h 297084"/>
                  <a:gd name="connsiteX43" fmla="*/ 267515 w 525780"/>
                  <a:gd name="connsiteY43" fmla="*/ 11170 h 297084"/>
                  <a:gd name="connsiteX44" fmla="*/ 262752 w 525780"/>
                  <a:gd name="connsiteY44" fmla="*/ 10123 h 297084"/>
                  <a:gd name="connsiteX45" fmla="*/ 163978 w 525780"/>
                  <a:gd name="connsiteY45" fmla="*/ -450 h 297084"/>
                  <a:gd name="connsiteX46" fmla="*/ 9197 w 525780"/>
                  <a:gd name="connsiteY46" fmla="*/ -450 h 297084"/>
                  <a:gd name="connsiteX47" fmla="*/ -328 w 525780"/>
                  <a:gd name="connsiteY47" fmla="*/ 9075 h 297084"/>
                  <a:gd name="connsiteX48" fmla="*/ 9197 w 525780"/>
                  <a:gd name="connsiteY48" fmla="*/ 18600 h 297084"/>
                  <a:gd name="connsiteX49" fmla="*/ 163978 w 525780"/>
                  <a:gd name="connsiteY49" fmla="*/ 18600 h 297084"/>
                  <a:gd name="connsiteX50" fmla="*/ 255799 w 525780"/>
                  <a:gd name="connsiteY50" fmla="*/ 27363 h 297084"/>
                  <a:gd name="connsiteX51" fmla="*/ 348001 w 525780"/>
                  <a:gd name="connsiteY51" fmla="*/ 113088 h 297084"/>
                  <a:gd name="connsiteX52" fmla="*/ 477636 w 525780"/>
                  <a:gd name="connsiteY52" fmla="*/ 146711 h 297084"/>
                  <a:gd name="connsiteX53" fmla="*/ 495448 w 525780"/>
                  <a:gd name="connsiteY53" fmla="*/ 183764 h 297084"/>
                  <a:gd name="connsiteX54" fmla="*/ 411628 w 525780"/>
                  <a:gd name="connsiteY54" fmla="*/ 236151 h 297084"/>
                  <a:gd name="connsiteX55" fmla="*/ 339143 w 525780"/>
                  <a:gd name="connsiteY55" fmla="*/ 236151 h 297084"/>
                  <a:gd name="connsiteX56" fmla="*/ 307520 w 525780"/>
                  <a:gd name="connsiteY56" fmla="*/ 214625 h 297084"/>
                  <a:gd name="connsiteX57" fmla="*/ 306853 w 525780"/>
                  <a:gd name="connsiteY57" fmla="*/ 214625 h 297084"/>
                  <a:gd name="connsiteX58" fmla="*/ 297328 w 525780"/>
                  <a:gd name="connsiteY58" fmla="*/ 205100 h 297084"/>
                  <a:gd name="connsiteX59" fmla="*/ 287803 w 525780"/>
                  <a:gd name="connsiteY59" fmla="*/ 214625 h 297084"/>
                  <a:gd name="connsiteX60" fmla="*/ 221128 w 525780"/>
                  <a:gd name="connsiteY60" fmla="*/ 214625 h 297084"/>
                  <a:gd name="connsiteX61" fmla="*/ 211603 w 525780"/>
                  <a:gd name="connsiteY61" fmla="*/ 205100 h 297084"/>
                  <a:gd name="connsiteX62" fmla="*/ 202078 w 525780"/>
                  <a:gd name="connsiteY62" fmla="*/ 214625 h 297084"/>
                  <a:gd name="connsiteX63" fmla="*/ 187790 w 525780"/>
                  <a:gd name="connsiteY63" fmla="*/ 214625 h 297084"/>
                  <a:gd name="connsiteX64" fmla="*/ 178265 w 525780"/>
                  <a:gd name="connsiteY64" fmla="*/ 205100 h 297084"/>
                  <a:gd name="connsiteX65" fmla="*/ 168740 w 525780"/>
                  <a:gd name="connsiteY65" fmla="*/ 214625 h 297084"/>
                  <a:gd name="connsiteX66" fmla="*/ 101399 w 525780"/>
                  <a:gd name="connsiteY66" fmla="*/ 214625 h 297084"/>
                  <a:gd name="connsiteX67" fmla="*/ 91874 w 525780"/>
                  <a:gd name="connsiteY67" fmla="*/ 205100 h 297084"/>
                  <a:gd name="connsiteX68" fmla="*/ 82349 w 525780"/>
                  <a:gd name="connsiteY68" fmla="*/ 214625 h 297084"/>
                  <a:gd name="connsiteX69" fmla="*/ 79491 w 525780"/>
                  <a:gd name="connsiteY69" fmla="*/ 214625 h 297084"/>
                  <a:gd name="connsiteX70" fmla="*/ 47868 w 525780"/>
                  <a:gd name="connsiteY70" fmla="*/ 236151 h 297084"/>
                  <a:gd name="connsiteX71" fmla="*/ 8625 w 525780"/>
                  <a:gd name="connsiteY71" fmla="*/ 236151 h 297084"/>
                  <a:gd name="connsiteX72" fmla="*/ -900 w 525780"/>
                  <a:gd name="connsiteY72" fmla="*/ 245676 h 297084"/>
                  <a:gd name="connsiteX73" fmla="*/ 8625 w 525780"/>
                  <a:gd name="connsiteY73" fmla="*/ 255201 h 297084"/>
                  <a:gd name="connsiteX74" fmla="*/ 53774 w 525780"/>
                  <a:gd name="connsiteY74" fmla="*/ 255201 h 297084"/>
                  <a:gd name="connsiteX75" fmla="*/ 83206 w 525780"/>
                  <a:gd name="connsiteY75" fmla="*/ 235199 h 297084"/>
                  <a:gd name="connsiteX76" fmla="*/ 116067 w 525780"/>
                  <a:gd name="connsiteY76" fmla="*/ 277585 h 297084"/>
                  <a:gd name="connsiteX77" fmla="*/ 9197 w 525780"/>
                  <a:gd name="connsiteY77" fmla="*/ 277585 h 297084"/>
                  <a:gd name="connsiteX78" fmla="*/ -328 w 525780"/>
                  <a:gd name="connsiteY78" fmla="*/ 287110 h 297084"/>
                  <a:gd name="connsiteX79" fmla="*/ 9197 w 525780"/>
                  <a:gd name="connsiteY79" fmla="*/ 296635 h 297084"/>
                  <a:gd name="connsiteX80" fmla="*/ 515355 w 525780"/>
                  <a:gd name="connsiteY80" fmla="*/ 296635 h 297084"/>
                  <a:gd name="connsiteX81" fmla="*/ 524880 w 525780"/>
                  <a:gd name="connsiteY81" fmla="*/ 28711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5780" h="297084">
                    <a:moveTo>
                      <a:pt x="190172" y="80703"/>
                    </a:moveTo>
                    <a:lnTo>
                      <a:pt x="214651" y="80703"/>
                    </a:lnTo>
                    <a:cubicBezTo>
                      <a:pt x="217775" y="80741"/>
                      <a:pt x="220728" y="82132"/>
                      <a:pt x="222747" y="84513"/>
                    </a:cubicBezTo>
                    <a:lnTo>
                      <a:pt x="266467" y="132995"/>
                    </a:lnTo>
                    <a:lnTo>
                      <a:pt x="190267" y="132995"/>
                    </a:lnTo>
                    <a:close/>
                    <a:moveTo>
                      <a:pt x="171122" y="80703"/>
                    </a:moveTo>
                    <a:lnTo>
                      <a:pt x="171122" y="132995"/>
                    </a:lnTo>
                    <a:lnTo>
                      <a:pt x="9197" y="132995"/>
                    </a:lnTo>
                    <a:cubicBezTo>
                      <a:pt x="3939" y="132995"/>
                      <a:pt x="-328" y="137262"/>
                      <a:pt x="-328" y="142520"/>
                    </a:cubicBezTo>
                    <a:cubicBezTo>
                      <a:pt x="-328" y="147778"/>
                      <a:pt x="3939" y="152045"/>
                      <a:pt x="9197" y="152045"/>
                    </a:cubicBezTo>
                    <a:lnTo>
                      <a:pt x="274944" y="152045"/>
                    </a:lnTo>
                    <a:cubicBezTo>
                      <a:pt x="280831" y="152026"/>
                      <a:pt x="286155" y="148511"/>
                      <a:pt x="288470" y="143092"/>
                    </a:cubicBezTo>
                    <a:cubicBezTo>
                      <a:pt x="291013" y="137377"/>
                      <a:pt x="289965" y="130709"/>
                      <a:pt x="285803" y="126042"/>
                    </a:cubicBezTo>
                    <a:lnTo>
                      <a:pt x="236939" y="71750"/>
                    </a:lnTo>
                    <a:cubicBezTo>
                      <a:pt x="231263" y="65396"/>
                      <a:pt x="223166" y="61739"/>
                      <a:pt x="214651" y="61653"/>
                    </a:cubicBezTo>
                    <a:lnTo>
                      <a:pt x="9197" y="61653"/>
                    </a:lnTo>
                    <a:cubicBezTo>
                      <a:pt x="3939" y="61653"/>
                      <a:pt x="-328" y="65920"/>
                      <a:pt x="-328" y="71178"/>
                    </a:cubicBezTo>
                    <a:cubicBezTo>
                      <a:pt x="-328" y="76436"/>
                      <a:pt x="3939" y="80703"/>
                      <a:pt x="9197" y="80703"/>
                    </a:cubicBezTo>
                    <a:close/>
                    <a:moveTo>
                      <a:pt x="254561" y="262821"/>
                    </a:moveTo>
                    <a:cubicBezTo>
                      <a:pt x="238549" y="261764"/>
                      <a:pt x="225271" y="250010"/>
                      <a:pt x="222271" y="234246"/>
                    </a:cubicBezTo>
                    <a:lnTo>
                      <a:pt x="286945" y="234246"/>
                    </a:lnTo>
                    <a:cubicBezTo>
                      <a:pt x="283936" y="250048"/>
                      <a:pt x="270610" y="261802"/>
                      <a:pt x="254561" y="262821"/>
                    </a:cubicBezTo>
                    <a:moveTo>
                      <a:pt x="235511" y="277966"/>
                    </a:moveTo>
                    <a:lnTo>
                      <a:pt x="154453" y="277966"/>
                    </a:lnTo>
                    <a:cubicBezTo>
                      <a:pt x="172189" y="269851"/>
                      <a:pt x="184657" y="253344"/>
                      <a:pt x="187600" y="234056"/>
                    </a:cubicBezTo>
                    <a:lnTo>
                      <a:pt x="203126" y="234056"/>
                    </a:lnTo>
                    <a:cubicBezTo>
                      <a:pt x="205936" y="253401"/>
                      <a:pt x="218442" y="269965"/>
                      <a:pt x="236273" y="277966"/>
                    </a:cubicBezTo>
                    <a:moveTo>
                      <a:pt x="168074" y="234056"/>
                    </a:moveTo>
                    <a:cubicBezTo>
                      <a:pt x="165902" y="251915"/>
                      <a:pt x="149662" y="264631"/>
                      <a:pt x="131803" y="262459"/>
                    </a:cubicBezTo>
                    <a:cubicBezTo>
                      <a:pt x="116934" y="260649"/>
                      <a:pt x="105209" y="248933"/>
                      <a:pt x="103399" y="234056"/>
                    </a:cubicBezTo>
                    <a:close/>
                    <a:moveTo>
                      <a:pt x="458205" y="125661"/>
                    </a:moveTo>
                    <a:cubicBezTo>
                      <a:pt x="423058" y="120479"/>
                      <a:pt x="388797" y="110478"/>
                      <a:pt x="356383" y="95943"/>
                    </a:cubicBezTo>
                    <a:cubicBezTo>
                      <a:pt x="328951" y="83275"/>
                      <a:pt x="295233" y="62510"/>
                      <a:pt x="279230" y="32507"/>
                    </a:cubicBezTo>
                    <a:cubicBezTo>
                      <a:pt x="345781" y="47994"/>
                      <a:pt x="407342" y="80036"/>
                      <a:pt x="458205" y="125661"/>
                    </a:cubicBezTo>
                    <a:moveTo>
                      <a:pt x="524880" y="287586"/>
                    </a:moveTo>
                    <a:cubicBezTo>
                      <a:pt x="524880" y="282328"/>
                      <a:pt x="520613" y="278061"/>
                      <a:pt x="515355" y="278061"/>
                    </a:cubicBezTo>
                    <a:lnTo>
                      <a:pt x="273325" y="278061"/>
                    </a:lnTo>
                    <a:cubicBezTo>
                      <a:pt x="290184" y="270460"/>
                      <a:pt x="302329" y="255153"/>
                      <a:pt x="305901" y="237008"/>
                    </a:cubicBezTo>
                    <a:lnTo>
                      <a:pt x="333333" y="256058"/>
                    </a:lnTo>
                    <a:lnTo>
                      <a:pt x="411628" y="256058"/>
                    </a:lnTo>
                    <a:cubicBezTo>
                      <a:pt x="464587" y="256058"/>
                      <a:pt x="514498" y="215767"/>
                      <a:pt x="514498" y="184621"/>
                    </a:cubicBezTo>
                    <a:cubicBezTo>
                      <a:pt x="514498" y="169952"/>
                      <a:pt x="506020" y="151855"/>
                      <a:pt x="490209" y="132805"/>
                    </a:cubicBezTo>
                    <a:lnTo>
                      <a:pt x="489542" y="131948"/>
                    </a:lnTo>
                    <a:cubicBezTo>
                      <a:pt x="451442" y="85561"/>
                      <a:pt x="370289" y="33459"/>
                      <a:pt x="267515" y="11170"/>
                    </a:cubicBezTo>
                    <a:cubicBezTo>
                      <a:pt x="266048" y="10418"/>
                      <a:pt x="264400" y="10056"/>
                      <a:pt x="262752" y="10123"/>
                    </a:cubicBezTo>
                    <a:cubicBezTo>
                      <a:pt x="230272" y="3274"/>
                      <a:pt x="197172" y="-259"/>
                      <a:pt x="163978" y="-450"/>
                    </a:cubicBezTo>
                    <a:lnTo>
                      <a:pt x="9197" y="-450"/>
                    </a:lnTo>
                    <a:cubicBezTo>
                      <a:pt x="3939" y="-450"/>
                      <a:pt x="-328" y="3817"/>
                      <a:pt x="-328" y="9075"/>
                    </a:cubicBezTo>
                    <a:cubicBezTo>
                      <a:pt x="-328" y="14333"/>
                      <a:pt x="3939" y="18600"/>
                      <a:pt x="9197" y="18600"/>
                    </a:cubicBezTo>
                    <a:lnTo>
                      <a:pt x="163978" y="18600"/>
                    </a:lnTo>
                    <a:cubicBezTo>
                      <a:pt x="194791" y="18591"/>
                      <a:pt x="225538" y="21524"/>
                      <a:pt x="255799" y="27363"/>
                    </a:cubicBezTo>
                    <a:cubicBezTo>
                      <a:pt x="267801" y="61272"/>
                      <a:pt x="299519" y="90895"/>
                      <a:pt x="348001" y="113088"/>
                    </a:cubicBezTo>
                    <a:cubicBezTo>
                      <a:pt x="389054" y="131385"/>
                      <a:pt x="432859" y="142749"/>
                      <a:pt x="477636" y="146711"/>
                    </a:cubicBezTo>
                    <a:cubicBezTo>
                      <a:pt x="487237" y="156941"/>
                      <a:pt x="493457" y="169876"/>
                      <a:pt x="495448" y="183764"/>
                    </a:cubicBezTo>
                    <a:cubicBezTo>
                      <a:pt x="495448" y="201480"/>
                      <a:pt x="457348" y="236151"/>
                      <a:pt x="411628" y="236151"/>
                    </a:cubicBezTo>
                    <a:lnTo>
                      <a:pt x="339143" y="236151"/>
                    </a:lnTo>
                    <a:lnTo>
                      <a:pt x="307520" y="214625"/>
                    </a:lnTo>
                    <a:lnTo>
                      <a:pt x="306853" y="214625"/>
                    </a:lnTo>
                    <a:cubicBezTo>
                      <a:pt x="306853" y="209367"/>
                      <a:pt x="302586" y="205100"/>
                      <a:pt x="297328" y="205100"/>
                    </a:cubicBezTo>
                    <a:cubicBezTo>
                      <a:pt x="292070" y="205100"/>
                      <a:pt x="287803" y="209367"/>
                      <a:pt x="287803" y="214625"/>
                    </a:cubicBezTo>
                    <a:lnTo>
                      <a:pt x="221128" y="214625"/>
                    </a:lnTo>
                    <a:cubicBezTo>
                      <a:pt x="221128" y="209367"/>
                      <a:pt x="216861" y="205100"/>
                      <a:pt x="211603" y="205100"/>
                    </a:cubicBezTo>
                    <a:cubicBezTo>
                      <a:pt x="206345" y="205100"/>
                      <a:pt x="202078" y="209367"/>
                      <a:pt x="202078" y="214625"/>
                    </a:cubicBezTo>
                    <a:lnTo>
                      <a:pt x="187790" y="214625"/>
                    </a:lnTo>
                    <a:cubicBezTo>
                      <a:pt x="187790" y="209367"/>
                      <a:pt x="183523" y="205100"/>
                      <a:pt x="178265" y="205100"/>
                    </a:cubicBezTo>
                    <a:cubicBezTo>
                      <a:pt x="173008" y="205100"/>
                      <a:pt x="168740" y="209367"/>
                      <a:pt x="168740" y="214625"/>
                    </a:cubicBezTo>
                    <a:lnTo>
                      <a:pt x="101399" y="214625"/>
                    </a:lnTo>
                    <a:cubicBezTo>
                      <a:pt x="101399" y="209367"/>
                      <a:pt x="97131" y="205100"/>
                      <a:pt x="91874" y="205100"/>
                    </a:cubicBezTo>
                    <a:cubicBezTo>
                      <a:pt x="86616" y="205100"/>
                      <a:pt x="82349" y="209367"/>
                      <a:pt x="82349" y="214625"/>
                    </a:cubicBezTo>
                    <a:lnTo>
                      <a:pt x="79491" y="214625"/>
                    </a:lnTo>
                    <a:lnTo>
                      <a:pt x="47868" y="236151"/>
                    </a:lnTo>
                    <a:lnTo>
                      <a:pt x="8625" y="236151"/>
                    </a:lnTo>
                    <a:cubicBezTo>
                      <a:pt x="3367" y="236151"/>
                      <a:pt x="-900" y="240418"/>
                      <a:pt x="-900" y="245676"/>
                    </a:cubicBezTo>
                    <a:cubicBezTo>
                      <a:pt x="-900" y="250934"/>
                      <a:pt x="3367" y="255201"/>
                      <a:pt x="8625" y="255201"/>
                    </a:cubicBezTo>
                    <a:lnTo>
                      <a:pt x="53774" y="255201"/>
                    </a:lnTo>
                    <a:lnTo>
                      <a:pt x="83206" y="235199"/>
                    </a:lnTo>
                    <a:cubicBezTo>
                      <a:pt x="86435" y="253906"/>
                      <a:pt x="98751" y="269793"/>
                      <a:pt x="116067" y="277585"/>
                    </a:cubicBezTo>
                    <a:lnTo>
                      <a:pt x="9197" y="277585"/>
                    </a:lnTo>
                    <a:cubicBezTo>
                      <a:pt x="3939" y="277585"/>
                      <a:pt x="-328" y="281852"/>
                      <a:pt x="-328" y="287110"/>
                    </a:cubicBezTo>
                    <a:cubicBezTo>
                      <a:pt x="-328" y="292367"/>
                      <a:pt x="3939" y="296635"/>
                      <a:pt x="9197" y="296635"/>
                    </a:cubicBezTo>
                    <a:lnTo>
                      <a:pt x="515355" y="296635"/>
                    </a:lnTo>
                    <a:cubicBezTo>
                      <a:pt x="520613" y="296635"/>
                      <a:pt x="524880" y="292367"/>
                      <a:pt x="524880" y="287110"/>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4" name="Graphic 66">
              <a:extLst>
                <a:ext uri="{FF2B5EF4-FFF2-40B4-BE49-F238E27FC236}">
                  <a16:creationId xmlns:a16="http://schemas.microsoft.com/office/drawing/2014/main" id="{05783226-DE3D-49FA-873E-8F463E6C91D1}"/>
                </a:ext>
              </a:extLst>
            </p:cNvPr>
            <p:cNvGrpSpPr>
              <a:grpSpLocks noChangeAspect="1"/>
            </p:cNvGrpSpPr>
            <p:nvPr/>
          </p:nvGrpSpPr>
          <p:grpSpPr bwMode="gray">
            <a:xfrm>
              <a:off x="7517948" y="501370"/>
              <a:ext cx="504000" cy="504000"/>
              <a:chOff x="1778065" y="1141065"/>
              <a:chExt cx="674941" cy="674941"/>
            </a:xfrm>
          </p:grpSpPr>
          <p:sp>
            <p:nvSpPr>
              <p:cNvPr id="15" name="Freeform: Shape 14">
                <a:extLst>
                  <a:ext uri="{FF2B5EF4-FFF2-40B4-BE49-F238E27FC236}">
                    <a16:creationId xmlns:a16="http://schemas.microsoft.com/office/drawing/2014/main" id="{73499992-B31E-4524-9331-A2A172653059}"/>
                  </a:ext>
                </a:extLst>
              </p:cNvPr>
              <p:cNvSpPr/>
              <p:nvPr/>
            </p:nvSpPr>
            <p:spPr bwMode="gray">
              <a:xfrm>
                <a:off x="1778065" y="1141065"/>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04491">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6" name="Freeform: Shape 16">
                <a:extLst>
                  <a:ext uri="{FF2B5EF4-FFF2-40B4-BE49-F238E27FC236}">
                    <a16:creationId xmlns:a16="http://schemas.microsoft.com/office/drawing/2014/main" id="{7D2E2F4C-660E-43AF-8F26-404ADB34B71D}"/>
                  </a:ext>
                </a:extLst>
              </p:cNvPr>
              <p:cNvSpPr/>
              <p:nvPr/>
            </p:nvSpPr>
            <p:spPr bwMode="gray">
              <a:xfrm>
                <a:off x="1876760" y="1240371"/>
                <a:ext cx="477074" cy="476680"/>
              </a:xfrm>
              <a:custGeom>
                <a:avLst/>
                <a:gdLst>
                  <a:gd name="connsiteX0" fmla="*/ 401134 w 477074"/>
                  <a:gd name="connsiteY0" fmla="*/ 435168 h 476680"/>
                  <a:gd name="connsiteX1" fmla="*/ 404563 w 477074"/>
                  <a:gd name="connsiteY1" fmla="*/ 435930 h 476680"/>
                  <a:gd name="connsiteX2" fmla="*/ 412954 w 477074"/>
                  <a:gd name="connsiteY2" fmla="*/ 427748 h 476680"/>
                  <a:gd name="connsiteX3" fmla="*/ 412373 w 477074"/>
                  <a:gd name="connsiteY3" fmla="*/ 424596 h 476680"/>
                  <a:gd name="connsiteX4" fmla="*/ 407992 w 477074"/>
                  <a:gd name="connsiteY4" fmla="*/ 420023 h 476680"/>
                  <a:gd name="connsiteX5" fmla="*/ 278928 w 477074"/>
                  <a:gd name="connsiteY5" fmla="*/ 331155 h 476680"/>
                  <a:gd name="connsiteX6" fmla="*/ 451997 w 477074"/>
                  <a:gd name="connsiteY6" fmla="*/ 331155 h 476680"/>
                  <a:gd name="connsiteX7" fmla="*/ 460379 w 477074"/>
                  <a:gd name="connsiteY7" fmla="*/ 322773 h 476680"/>
                  <a:gd name="connsiteX8" fmla="*/ 451997 w 477074"/>
                  <a:gd name="connsiteY8" fmla="*/ 314391 h 476680"/>
                  <a:gd name="connsiteX9" fmla="*/ 263593 w 477074"/>
                  <a:gd name="connsiteY9" fmla="*/ 314391 h 476680"/>
                  <a:gd name="connsiteX10" fmla="*/ 262640 w 477074"/>
                  <a:gd name="connsiteY10" fmla="*/ 313248 h 476680"/>
                  <a:gd name="connsiteX11" fmla="*/ 261593 w 477074"/>
                  <a:gd name="connsiteY11" fmla="*/ 311915 h 476680"/>
                  <a:gd name="connsiteX12" fmla="*/ 260545 w 477074"/>
                  <a:gd name="connsiteY12" fmla="*/ 310772 h 476680"/>
                  <a:gd name="connsiteX13" fmla="*/ 248734 w 477074"/>
                  <a:gd name="connsiteY13" fmla="*/ 322583 h 476680"/>
                  <a:gd name="connsiteX14" fmla="*/ 249496 w 477074"/>
                  <a:gd name="connsiteY14" fmla="*/ 323535 h 476680"/>
                  <a:gd name="connsiteX15" fmla="*/ 251211 w 477074"/>
                  <a:gd name="connsiteY15" fmla="*/ 325631 h 476680"/>
                  <a:gd name="connsiteX16" fmla="*/ 253306 w 477074"/>
                  <a:gd name="connsiteY16" fmla="*/ 328107 h 476680"/>
                  <a:gd name="connsiteX17" fmla="*/ 253782 w 477074"/>
                  <a:gd name="connsiteY17" fmla="*/ 328774 h 476680"/>
                  <a:gd name="connsiteX18" fmla="*/ 401134 w 477074"/>
                  <a:gd name="connsiteY18" fmla="*/ 435168 h 476680"/>
                  <a:gd name="connsiteX19" fmla="*/ 460284 w 477074"/>
                  <a:gd name="connsiteY19" fmla="*/ 239525 h 476680"/>
                  <a:gd name="connsiteX20" fmla="*/ 451997 w 477074"/>
                  <a:gd name="connsiteY20" fmla="*/ 231238 h 476680"/>
                  <a:gd name="connsiteX21" fmla="*/ 340078 w 477074"/>
                  <a:gd name="connsiteY21" fmla="*/ 231238 h 476680"/>
                  <a:gd name="connsiteX22" fmla="*/ 323410 w 477074"/>
                  <a:gd name="connsiteY22" fmla="*/ 247907 h 476680"/>
                  <a:gd name="connsiteX23" fmla="*/ 451997 w 477074"/>
                  <a:gd name="connsiteY23" fmla="*/ 247907 h 476680"/>
                  <a:gd name="connsiteX24" fmla="*/ 460284 w 477074"/>
                  <a:gd name="connsiteY24" fmla="*/ 239620 h 476680"/>
                  <a:gd name="connsiteX25" fmla="*/ 460284 w 477074"/>
                  <a:gd name="connsiteY25" fmla="*/ 239525 h 476680"/>
                  <a:gd name="connsiteX26" fmla="*/ 460284 w 477074"/>
                  <a:gd name="connsiteY26" fmla="*/ 175326 h 476680"/>
                  <a:gd name="connsiteX27" fmla="*/ 452093 w 477074"/>
                  <a:gd name="connsiteY27" fmla="*/ 166944 h 476680"/>
                  <a:gd name="connsiteX28" fmla="*/ 451997 w 477074"/>
                  <a:gd name="connsiteY28" fmla="*/ 166944 h 476680"/>
                  <a:gd name="connsiteX29" fmla="*/ 404372 w 477074"/>
                  <a:gd name="connsiteY29" fmla="*/ 166944 h 476680"/>
                  <a:gd name="connsiteX30" fmla="*/ 387608 w 477074"/>
                  <a:gd name="connsiteY30" fmla="*/ 183613 h 476680"/>
                  <a:gd name="connsiteX31" fmla="*/ 451997 w 477074"/>
                  <a:gd name="connsiteY31" fmla="*/ 183613 h 476680"/>
                  <a:gd name="connsiteX32" fmla="*/ 460284 w 477074"/>
                  <a:gd name="connsiteY32" fmla="*/ 175326 h 476680"/>
                  <a:gd name="connsiteX33" fmla="*/ 460284 w 477074"/>
                  <a:gd name="connsiteY33" fmla="*/ 258480 h 476680"/>
                  <a:gd name="connsiteX34" fmla="*/ 452093 w 477074"/>
                  <a:gd name="connsiteY34" fmla="*/ 250097 h 476680"/>
                  <a:gd name="connsiteX35" fmla="*/ 451997 w 477074"/>
                  <a:gd name="connsiteY35" fmla="*/ 250097 h 476680"/>
                  <a:gd name="connsiteX36" fmla="*/ 321219 w 477074"/>
                  <a:gd name="connsiteY36" fmla="*/ 250097 h 476680"/>
                  <a:gd name="connsiteX37" fmla="*/ 304455 w 477074"/>
                  <a:gd name="connsiteY37" fmla="*/ 266862 h 476680"/>
                  <a:gd name="connsiteX38" fmla="*/ 451997 w 477074"/>
                  <a:gd name="connsiteY38" fmla="*/ 266862 h 476680"/>
                  <a:gd name="connsiteX39" fmla="*/ 460284 w 477074"/>
                  <a:gd name="connsiteY39" fmla="*/ 258480 h 476680"/>
                  <a:gd name="connsiteX40" fmla="*/ 265117 w 477074"/>
                  <a:gd name="connsiteY40" fmla="*/ 365636 h 476680"/>
                  <a:gd name="connsiteX41" fmla="*/ 243305 w 477074"/>
                  <a:gd name="connsiteY41" fmla="*/ 342776 h 476680"/>
                  <a:gd name="connsiteX42" fmla="*/ 235303 w 477074"/>
                  <a:gd name="connsiteY42" fmla="*/ 342776 h 476680"/>
                  <a:gd name="connsiteX43" fmla="*/ 233398 w 477074"/>
                  <a:gd name="connsiteY43" fmla="*/ 346681 h 476680"/>
                  <a:gd name="connsiteX44" fmla="*/ 234827 w 477074"/>
                  <a:gd name="connsiteY44" fmla="*/ 350777 h 476680"/>
                  <a:gd name="connsiteX45" fmla="*/ 257211 w 477074"/>
                  <a:gd name="connsiteY45" fmla="*/ 374304 h 476680"/>
                  <a:gd name="connsiteX46" fmla="*/ 261212 w 477074"/>
                  <a:gd name="connsiteY46" fmla="*/ 375828 h 476680"/>
                  <a:gd name="connsiteX47" fmla="*/ 265212 w 477074"/>
                  <a:gd name="connsiteY47" fmla="*/ 374113 h 476680"/>
                  <a:gd name="connsiteX48" fmla="*/ 265269 w 477074"/>
                  <a:gd name="connsiteY48" fmla="*/ 366169 h 476680"/>
                  <a:gd name="connsiteX49" fmla="*/ 265212 w 477074"/>
                  <a:gd name="connsiteY49" fmla="*/ 366112 h 476680"/>
                  <a:gd name="connsiteX50" fmla="*/ 280738 w 477074"/>
                  <a:gd name="connsiteY50" fmla="*/ 387924 h 476680"/>
                  <a:gd name="connsiteX51" fmla="*/ 279404 w 477074"/>
                  <a:gd name="connsiteY51" fmla="*/ 392115 h 476680"/>
                  <a:gd name="connsiteX52" fmla="*/ 281405 w 477074"/>
                  <a:gd name="connsiteY52" fmla="*/ 395925 h 476680"/>
                  <a:gd name="connsiteX53" fmla="*/ 307122 w 477074"/>
                  <a:gd name="connsiteY53" fmla="*/ 415832 h 476680"/>
                  <a:gd name="connsiteX54" fmla="*/ 310360 w 477074"/>
                  <a:gd name="connsiteY54" fmla="*/ 416880 h 476680"/>
                  <a:gd name="connsiteX55" fmla="*/ 315028 w 477074"/>
                  <a:gd name="connsiteY55" fmla="*/ 414499 h 476680"/>
                  <a:gd name="connsiteX56" fmla="*/ 313780 w 477074"/>
                  <a:gd name="connsiteY56" fmla="*/ 406650 h 476680"/>
                  <a:gd name="connsiteX57" fmla="*/ 313695 w 477074"/>
                  <a:gd name="connsiteY57" fmla="*/ 406593 h 476680"/>
                  <a:gd name="connsiteX58" fmla="*/ 288739 w 477074"/>
                  <a:gd name="connsiteY58" fmla="*/ 387543 h 476680"/>
                  <a:gd name="connsiteX59" fmla="*/ 280738 w 477074"/>
                  <a:gd name="connsiteY59" fmla="*/ 388210 h 476680"/>
                  <a:gd name="connsiteX60" fmla="*/ 334078 w 477074"/>
                  <a:gd name="connsiteY60" fmla="*/ 434121 h 476680"/>
                  <a:gd name="connsiteX61" fmla="*/ 347984 w 477074"/>
                  <a:gd name="connsiteY61" fmla="*/ 442407 h 476680"/>
                  <a:gd name="connsiteX62" fmla="*/ 350842 w 477074"/>
                  <a:gd name="connsiteY62" fmla="*/ 443169 h 476680"/>
                  <a:gd name="connsiteX63" fmla="*/ 355700 w 477074"/>
                  <a:gd name="connsiteY63" fmla="*/ 440312 h 476680"/>
                  <a:gd name="connsiteX64" fmla="*/ 356271 w 477074"/>
                  <a:gd name="connsiteY64" fmla="*/ 436026 h 476680"/>
                  <a:gd name="connsiteX65" fmla="*/ 353604 w 477074"/>
                  <a:gd name="connsiteY65" fmla="*/ 432597 h 476680"/>
                  <a:gd name="connsiteX66" fmla="*/ 340078 w 477074"/>
                  <a:gd name="connsiteY66" fmla="*/ 424500 h 476680"/>
                  <a:gd name="connsiteX67" fmla="*/ 332011 w 477074"/>
                  <a:gd name="connsiteY67" fmla="*/ 424900 h 476680"/>
                  <a:gd name="connsiteX68" fmla="*/ 332402 w 477074"/>
                  <a:gd name="connsiteY68" fmla="*/ 432968 h 476680"/>
                  <a:gd name="connsiteX69" fmla="*/ 334078 w 477074"/>
                  <a:gd name="connsiteY69" fmla="*/ 434025 h 476680"/>
                  <a:gd name="connsiteX70" fmla="*/ 217016 w 477074"/>
                  <a:gd name="connsiteY70" fmla="*/ 353920 h 476680"/>
                  <a:gd name="connsiteX71" fmla="*/ 205490 w 477074"/>
                  <a:gd name="connsiteY71" fmla="*/ 365636 h 476680"/>
                  <a:gd name="connsiteX72" fmla="*/ 206348 w 477074"/>
                  <a:gd name="connsiteY72" fmla="*/ 366588 h 476680"/>
                  <a:gd name="connsiteX73" fmla="*/ 321791 w 477074"/>
                  <a:gd name="connsiteY73" fmla="*/ 462505 h 476680"/>
                  <a:gd name="connsiteX74" fmla="*/ 325982 w 477074"/>
                  <a:gd name="connsiteY74" fmla="*/ 463648 h 476680"/>
                  <a:gd name="connsiteX75" fmla="*/ 334364 w 477074"/>
                  <a:gd name="connsiteY75" fmla="*/ 455266 h 476680"/>
                  <a:gd name="connsiteX76" fmla="*/ 330363 w 477074"/>
                  <a:gd name="connsiteY76" fmla="*/ 448122 h 476680"/>
                  <a:gd name="connsiteX77" fmla="*/ 218635 w 477074"/>
                  <a:gd name="connsiteY77" fmla="*/ 355063 h 476680"/>
                  <a:gd name="connsiteX78" fmla="*/ 113384 w 477074"/>
                  <a:gd name="connsiteY78" fmla="*/ 18830 h 476680"/>
                  <a:gd name="connsiteX79" fmla="*/ 106316 w 477074"/>
                  <a:gd name="connsiteY79" fmla="*/ 9315 h 476680"/>
                  <a:gd name="connsiteX80" fmla="*/ 106240 w 477074"/>
                  <a:gd name="connsiteY80" fmla="*/ 9305 h 476680"/>
                  <a:gd name="connsiteX81" fmla="*/ 96715 w 477074"/>
                  <a:gd name="connsiteY81" fmla="*/ 16354 h 476680"/>
                  <a:gd name="connsiteX82" fmla="*/ 106240 w 477074"/>
                  <a:gd name="connsiteY82" fmla="*/ 166849 h 476680"/>
                  <a:gd name="connsiteX83" fmla="*/ 13086 w 477074"/>
                  <a:gd name="connsiteY83" fmla="*/ 166849 h 476680"/>
                  <a:gd name="connsiteX84" fmla="*/ 3855 w 477074"/>
                  <a:gd name="connsiteY84" fmla="*/ 174288 h 476680"/>
                  <a:gd name="connsiteX85" fmla="*/ 11304 w 477074"/>
                  <a:gd name="connsiteY85" fmla="*/ 183518 h 476680"/>
                  <a:gd name="connsiteX86" fmla="*/ 13086 w 477074"/>
                  <a:gd name="connsiteY86" fmla="*/ 183518 h 476680"/>
                  <a:gd name="connsiteX87" fmla="*/ 110240 w 477074"/>
                  <a:gd name="connsiteY87" fmla="*/ 183518 h 476680"/>
                  <a:gd name="connsiteX88" fmla="*/ 114336 w 477074"/>
                  <a:gd name="connsiteY88" fmla="*/ 198663 h 476680"/>
                  <a:gd name="connsiteX89" fmla="*/ 125194 w 477074"/>
                  <a:gd name="connsiteY89" fmla="*/ 231143 h 476680"/>
                  <a:gd name="connsiteX90" fmla="*/ 13562 w 477074"/>
                  <a:gd name="connsiteY90" fmla="*/ 231143 h 476680"/>
                  <a:gd name="connsiteX91" fmla="*/ 4332 w 477074"/>
                  <a:gd name="connsiteY91" fmla="*/ 238582 h 476680"/>
                  <a:gd name="connsiteX92" fmla="*/ 11780 w 477074"/>
                  <a:gd name="connsiteY92" fmla="*/ 247812 h 476680"/>
                  <a:gd name="connsiteX93" fmla="*/ 13562 w 477074"/>
                  <a:gd name="connsiteY93" fmla="*/ 247812 h 476680"/>
                  <a:gd name="connsiteX94" fmla="*/ 132338 w 477074"/>
                  <a:gd name="connsiteY94" fmla="*/ 247812 h 476680"/>
                  <a:gd name="connsiteX95" fmla="*/ 133291 w 477074"/>
                  <a:gd name="connsiteY95" fmla="*/ 250002 h 476680"/>
                  <a:gd name="connsiteX96" fmla="*/ 13562 w 477074"/>
                  <a:gd name="connsiteY96" fmla="*/ 250002 h 476680"/>
                  <a:gd name="connsiteX97" fmla="*/ 5180 w 477074"/>
                  <a:gd name="connsiteY97" fmla="*/ 258384 h 476680"/>
                  <a:gd name="connsiteX98" fmla="*/ 13562 w 477074"/>
                  <a:gd name="connsiteY98" fmla="*/ 266766 h 476680"/>
                  <a:gd name="connsiteX99" fmla="*/ 118813 w 477074"/>
                  <a:gd name="connsiteY99" fmla="*/ 266766 h 476680"/>
                  <a:gd name="connsiteX100" fmla="*/ 146721 w 477074"/>
                  <a:gd name="connsiteY100" fmla="*/ 238858 h 476680"/>
                  <a:gd name="connsiteX101" fmla="*/ 146721 w 477074"/>
                  <a:gd name="connsiteY101" fmla="*/ 237810 h 476680"/>
                  <a:gd name="connsiteX102" fmla="*/ 145673 w 477074"/>
                  <a:gd name="connsiteY102" fmla="*/ 235239 h 476680"/>
                  <a:gd name="connsiteX103" fmla="*/ 131195 w 477074"/>
                  <a:gd name="connsiteY103" fmla="*/ 193900 h 476680"/>
                  <a:gd name="connsiteX104" fmla="*/ 114146 w 477074"/>
                  <a:gd name="connsiteY104" fmla="*/ 18735 h 476680"/>
                  <a:gd name="connsiteX105" fmla="*/ 5560 w 477074"/>
                  <a:gd name="connsiteY105" fmla="*/ 322678 h 476680"/>
                  <a:gd name="connsiteX106" fmla="*/ 13943 w 477074"/>
                  <a:gd name="connsiteY106" fmla="*/ 331060 h 476680"/>
                  <a:gd name="connsiteX107" fmla="*/ 55091 w 477074"/>
                  <a:gd name="connsiteY107" fmla="*/ 331060 h 476680"/>
                  <a:gd name="connsiteX108" fmla="*/ 71759 w 477074"/>
                  <a:gd name="connsiteY108" fmla="*/ 314296 h 476680"/>
                  <a:gd name="connsiteX109" fmla="*/ 14038 w 477074"/>
                  <a:gd name="connsiteY109" fmla="*/ 314296 h 476680"/>
                  <a:gd name="connsiteX110" fmla="*/ 5656 w 477074"/>
                  <a:gd name="connsiteY110" fmla="*/ 322488 h 476680"/>
                  <a:gd name="connsiteX111" fmla="*/ 5656 w 477074"/>
                  <a:gd name="connsiteY111" fmla="*/ 322678 h 476680"/>
                  <a:gd name="connsiteX112" fmla="*/ 139006 w 477074"/>
                  <a:gd name="connsiteY112" fmla="*/ 38547 h 476680"/>
                  <a:gd name="connsiteX113" fmla="*/ 140053 w 477074"/>
                  <a:gd name="connsiteY113" fmla="*/ 24736 h 476680"/>
                  <a:gd name="connsiteX114" fmla="*/ 138910 w 477074"/>
                  <a:gd name="connsiteY114" fmla="*/ 20545 h 476680"/>
                  <a:gd name="connsiteX115" fmla="*/ 135101 w 477074"/>
                  <a:gd name="connsiteY115" fmla="*/ 18354 h 476680"/>
                  <a:gd name="connsiteX116" fmla="*/ 128814 w 477074"/>
                  <a:gd name="connsiteY116" fmla="*/ 23403 h 476680"/>
                  <a:gd name="connsiteX117" fmla="*/ 127671 w 477074"/>
                  <a:gd name="connsiteY117" fmla="*/ 37976 h 476680"/>
                  <a:gd name="connsiteX118" fmla="*/ 129100 w 477074"/>
                  <a:gd name="connsiteY118" fmla="*/ 42167 h 476680"/>
                  <a:gd name="connsiteX119" fmla="*/ 132910 w 477074"/>
                  <a:gd name="connsiteY119" fmla="*/ 43977 h 476680"/>
                  <a:gd name="connsiteX120" fmla="*/ 132910 w 477074"/>
                  <a:gd name="connsiteY120" fmla="*/ 43977 h 476680"/>
                  <a:gd name="connsiteX121" fmla="*/ 138625 w 477074"/>
                  <a:gd name="connsiteY121" fmla="*/ 38547 h 476680"/>
                  <a:gd name="connsiteX122" fmla="*/ 139863 w 477074"/>
                  <a:gd name="connsiteY122" fmla="*/ 95030 h 476680"/>
                  <a:gd name="connsiteX123" fmla="*/ 138339 w 477074"/>
                  <a:gd name="connsiteY123" fmla="*/ 66455 h 476680"/>
                  <a:gd name="connsiteX124" fmla="*/ 132529 w 477074"/>
                  <a:gd name="connsiteY124" fmla="*/ 60836 h 476680"/>
                  <a:gd name="connsiteX125" fmla="*/ 132529 w 477074"/>
                  <a:gd name="connsiteY125" fmla="*/ 60836 h 476680"/>
                  <a:gd name="connsiteX126" fmla="*/ 126909 w 477074"/>
                  <a:gd name="connsiteY126" fmla="*/ 66646 h 476680"/>
                  <a:gd name="connsiteX127" fmla="*/ 128529 w 477074"/>
                  <a:gd name="connsiteY127" fmla="*/ 95221 h 476680"/>
                  <a:gd name="connsiteX128" fmla="*/ 134243 w 477074"/>
                  <a:gd name="connsiteY128" fmla="*/ 100460 h 476680"/>
                  <a:gd name="connsiteX129" fmla="*/ 134719 w 477074"/>
                  <a:gd name="connsiteY129" fmla="*/ 100460 h 476680"/>
                  <a:gd name="connsiteX130" fmla="*/ 139863 w 477074"/>
                  <a:gd name="connsiteY130" fmla="*/ 94269 h 476680"/>
                  <a:gd name="connsiteX131" fmla="*/ 147388 w 477074"/>
                  <a:gd name="connsiteY131" fmla="*/ 154466 h 476680"/>
                  <a:gd name="connsiteX132" fmla="*/ 148150 w 477074"/>
                  <a:gd name="connsiteY132" fmla="*/ 150180 h 476680"/>
                  <a:gd name="connsiteX133" fmla="*/ 143197 w 477074"/>
                  <a:gd name="connsiteY133" fmla="*/ 122367 h 476680"/>
                  <a:gd name="connsiteX134" fmla="*/ 136215 w 477074"/>
                  <a:gd name="connsiteY134" fmla="*/ 118291 h 476680"/>
                  <a:gd name="connsiteX135" fmla="*/ 131957 w 477074"/>
                  <a:gd name="connsiteY135" fmla="*/ 123987 h 476680"/>
                  <a:gd name="connsiteX136" fmla="*/ 137101 w 477074"/>
                  <a:gd name="connsiteY136" fmla="*/ 152562 h 476680"/>
                  <a:gd name="connsiteX137" fmla="*/ 142625 w 477074"/>
                  <a:gd name="connsiteY137" fmla="*/ 157038 h 476680"/>
                  <a:gd name="connsiteX138" fmla="*/ 143864 w 477074"/>
                  <a:gd name="connsiteY138" fmla="*/ 157038 h 476680"/>
                  <a:gd name="connsiteX139" fmla="*/ 147388 w 477074"/>
                  <a:gd name="connsiteY139" fmla="*/ 154562 h 476680"/>
                  <a:gd name="connsiteX140" fmla="*/ 158913 w 477074"/>
                  <a:gd name="connsiteY140" fmla="*/ 191328 h 476680"/>
                  <a:gd name="connsiteX141" fmla="*/ 154912 w 477074"/>
                  <a:gd name="connsiteY141" fmla="*/ 177803 h 476680"/>
                  <a:gd name="connsiteX142" fmla="*/ 147959 w 477074"/>
                  <a:gd name="connsiteY142" fmla="*/ 173802 h 476680"/>
                  <a:gd name="connsiteX143" fmla="*/ 143959 w 477074"/>
                  <a:gd name="connsiteY143" fmla="*/ 180756 h 476680"/>
                  <a:gd name="connsiteX144" fmla="*/ 148055 w 477074"/>
                  <a:gd name="connsiteY144" fmla="*/ 194662 h 476680"/>
                  <a:gd name="connsiteX145" fmla="*/ 153198 w 477074"/>
                  <a:gd name="connsiteY145" fmla="*/ 210093 h 476680"/>
                  <a:gd name="connsiteX146" fmla="*/ 158532 w 477074"/>
                  <a:gd name="connsiteY146" fmla="*/ 213903 h 476680"/>
                  <a:gd name="connsiteX147" fmla="*/ 163676 w 477074"/>
                  <a:gd name="connsiteY147" fmla="*/ 210664 h 476680"/>
                  <a:gd name="connsiteX148" fmla="*/ 163676 w 477074"/>
                  <a:gd name="connsiteY148" fmla="*/ 206378 h 476680"/>
                  <a:gd name="connsiteX149" fmla="*/ 158723 w 477074"/>
                  <a:gd name="connsiteY149" fmla="*/ 191328 h 476680"/>
                  <a:gd name="connsiteX150" fmla="*/ 201776 w 477074"/>
                  <a:gd name="connsiteY150" fmla="*/ 182851 h 476680"/>
                  <a:gd name="connsiteX151" fmla="*/ 218539 w 477074"/>
                  <a:gd name="connsiteY151" fmla="*/ 166182 h 476680"/>
                  <a:gd name="connsiteX152" fmla="*/ 186726 w 477074"/>
                  <a:gd name="connsiteY152" fmla="*/ 166182 h 476680"/>
                  <a:gd name="connsiteX153" fmla="*/ 174153 w 477074"/>
                  <a:gd name="connsiteY153" fmla="*/ 26355 h 476680"/>
                  <a:gd name="connsiteX154" fmla="*/ 167466 w 477074"/>
                  <a:gd name="connsiteY154" fmla="*/ 16897 h 476680"/>
                  <a:gd name="connsiteX155" fmla="*/ 167009 w 477074"/>
                  <a:gd name="connsiteY155" fmla="*/ 16830 h 476680"/>
                  <a:gd name="connsiteX156" fmla="*/ 157484 w 477074"/>
                  <a:gd name="connsiteY156" fmla="*/ 24069 h 476680"/>
                  <a:gd name="connsiteX157" fmla="*/ 172343 w 477074"/>
                  <a:gd name="connsiteY157" fmla="*/ 177136 h 476680"/>
                  <a:gd name="connsiteX158" fmla="*/ 172343 w 477074"/>
                  <a:gd name="connsiteY158" fmla="*/ 177136 h 476680"/>
                  <a:gd name="connsiteX159" fmla="*/ 173010 w 477074"/>
                  <a:gd name="connsiteY159" fmla="*/ 179517 h 476680"/>
                  <a:gd name="connsiteX160" fmla="*/ 173867 w 477074"/>
                  <a:gd name="connsiteY160" fmla="*/ 182565 h 476680"/>
                  <a:gd name="connsiteX161" fmla="*/ 179963 w 477074"/>
                  <a:gd name="connsiteY161" fmla="*/ 201139 h 476680"/>
                  <a:gd name="connsiteX162" fmla="*/ 180725 w 477074"/>
                  <a:gd name="connsiteY162" fmla="*/ 203235 h 476680"/>
                  <a:gd name="connsiteX163" fmla="*/ 193965 w 477074"/>
                  <a:gd name="connsiteY163" fmla="*/ 189899 h 476680"/>
                  <a:gd name="connsiteX164" fmla="*/ 193965 w 477074"/>
                  <a:gd name="connsiteY164" fmla="*/ 189138 h 476680"/>
                  <a:gd name="connsiteX165" fmla="*/ 192727 w 477074"/>
                  <a:gd name="connsiteY165" fmla="*/ 185518 h 476680"/>
                  <a:gd name="connsiteX166" fmla="*/ 191584 w 477074"/>
                  <a:gd name="connsiteY166" fmla="*/ 182280 h 476680"/>
                  <a:gd name="connsiteX167" fmla="*/ 431804 w 477074"/>
                  <a:gd name="connsiteY167" fmla="*/ 13211 h 476680"/>
                  <a:gd name="connsiteX168" fmla="*/ 431823 w 477074"/>
                  <a:gd name="connsiteY168" fmla="*/ 1895 h 476680"/>
                  <a:gd name="connsiteX169" fmla="*/ 431804 w 477074"/>
                  <a:gd name="connsiteY169" fmla="*/ 1876 h 476680"/>
                  <a:gd name="connsiteX170" fmla="*/ 420946 w 477074"/>
                  <a:gd name="connsiteY170" fmla="*/ 1305 h 476680"/>
                  <a:gd name="connsiteX171" fmla="*/ 420946 w 477074"/>
                  <a:gd name="connsiteY171" fmla="*/ 1305 h 476680"/>
                  <a:gd name="connsiteX172" fmla="*/ 398467 w 477074"/>
                  <a:gd name="connsiteY172" fmla="*/ 23783 h 476680"/>
                  <a:gd name="connsiteX173" fmla="*/ 392752 w 477074"/>
                  <a:gd name="connsiteY173" fmla="*/ 18069 h 476680"/>
                  <a:gd name="connsiteX174" fmla="*/ 381417 w 477074"/>
                  <a:gd name="connsiteY174" fmla="*/ 29498 h 476680"/>
                  <a:gd name="connsiteX175" fmla="*/ 387037 w 477074"/>
                  <a:gd name="connsiteY175" fmla="*/ 35214 h 476680"/>
                  <a:gd name="connsiteX176" fmla="*/ 372654 w 477074"/>
                  <a:gd name="connsiteY176" fmla="*/ 49501 h 476680"/>
                  <a:gd name="connsiteX177" fmla="*/ 367034 w 477074"/>
                  <a:gd name="connsiteY177" fmla="*/ 43881 h 476680"/>
                  <a:gd name="connsiteX178" fmla="*/ 355604 w 477074"/>
                  <a:gd name="connsiteY178" fmla="*/ 55311 h 476680"/>
                  <a:gd name="connsiteX179" fmla="*/ 361224 w 477074"/>
                  <a:gd name="connsiteY179" fmla="*/ 60931 h 476680"/>
                  <a:gd name="connsiteX180" fmla="*/ 346937 w 477074"/>
                  <a:gd name="connsiteY180" fmla="*/ 75314 h 476680"/>
                  <a:gd name="connsiteX181" fmla="*/ 341221 w 477074"/>
                  <a:gd name="connsiteY181" fmla="*/ 69694 h 476680"/>
                  <a:gd name="connsiteX182" fmla="*/ 329792 w 477074"/>
                  <a:gd name="connsiteY182" fmla="*/ 81029 h 476680"/>
                  <a:gd name="connsiteX183" fmla="*/ 335507 w 477074"/>
                  <a:gd name="connsiteY183" fmla="*/ 86744 h 476680"/>
                  <a:gd name="connsiteX184" fmla="*/ 321124 w 477074"/>
                  <a:gd name="connsiteY184" fmla="*/ 101127 h 476680"/>
                  <a:gd name="connsiteX185" fmla="*/ 315504 w 477074"/>
                  <a:gd name="connsiteY185" fmla="*/ 95412 h 476680"/>
                  <a:gd name="connsiteX186" fmla="*/ 304074 w 477074"/>
                  <a:gd name="connsiteY186" fmla="*/ 106841 h 476680"/>
                  <a:gd name="connsiteX187" fmla="*/ 309694 w 477074"/>
                  <a:gd name="connsiteY187" fmla="*/ 112556 h 476680"/>
                  <a:gd name="connsiteX188" fmla="*/ 295406 w 477074"/>
                  <a:gd name="connsiteY188" fmla="*/ 126939 h 476680"/>
                  <a:gd name="connsiteX189" fmla="*/ 289691 w 477074"/>
                  <a:gd name="connsiteY189" fmla="*/ 121224 h 476680"/>
                  <a:gd name="connsiteX190" fmla="*/ 278261 w 477074"/>
                  <a:gd name="connsiteY190" fmla="*/ 132654 h 476680"/>
                  <a:gd name="connsiteX191" fmla="*/ 283977 w 477074"/>
                  <a:gd name="connsiteY191" fmla="*/ 138369 h 476680"/>
                  <a:gd name="connsiteX192" fmla="*/ 269594 w 477074"/>
                  <a:gd name="connsiteY192" fmla="*/ 152657 h 476680"/>
                  <a:gd name="connsiteX193" fmla="*/ 263878 w 477074"/>
                  <a:gd name="connsiteY193" fmla="*/ 147037 h 476680"/>
                  <a:gd name="connsiteX194" fmla="*/ 252448 w 477074"/>
                  <a:gd name="connsiteY194" fmla="*/ 158467 h 476680"/>
                  <a:gd name="connsiteX195" fmla="*/ 258164 w 477074"/>
                  <a:gd name="connsiteY195" fmla="*/ 164087 h 476680"/>
                  <a:gd name="connsiteX196" fmla="*/ 243781 w 477074"/>
                  <a:gd name="connsiteY196" fmla="*/ 178470 h 476680"/>
                  <a:gd name="connsiteX197" fmla="*/ 238161 w 477074"/>
                  <a:gd name="connsiteY197" fmla="*/ 172850 h 476680"/>
                  <a:gd name="connsiteX198" fmla="*/ 226541 w 477074"/>
                  <a:gd name="connsiteY198" fmla="*/ 183708 h 476680"/>
                  <a:gd name="connsiteX199" fmla="*/ 232255 w 477074"/>
                  <a:gd name="connsiteY199" fmla="*/ 189423 h 476680"/>
                  <a:gd name="connsiteX200" fmla="*/ 218063 w 477074"/>
                  <a:gd name="connsiteY200" fmla="*/ 203711 h 476680"/>
                  <a:gd name="connsiteX201" fmla="*/ 212348 w 477074"/>
                  <a:gd name="connsiteY201" fmla="*/ 197996 h 476680"/>
                  <a:gd name="connsiteX202" fmla="*/ 200918 w 477074"/>
                  <a:gd name="connsiteY202" fmla="*/ 209426 h 476680"/>
                  <a:gd name="connsiteX203" fmla="*/ 206633 w 477074"/>
                  <a:gd name="connsiteY203" fmla="*/ 215141 h 476680"/>
                  <a:gd name="connsiteX204" fmla="*/ 192251 w 477074"/>
                  <a:gd name="connsiteY204" fmla="*/ 229428 h 476680"/>
                  <a:gd name="connsiteX205" fmla="*/ 186631 w 477074"/>
                  <a:gd name="connsiteY205" fmla="*/ 223808 h 476680"/>
                  <a:gd name="connsiteX206" fmla="*/ 175201 w 477074"/>
                  <a:gd name="connsiteY206" fmla="*/ 235239 h 476680"/>
                  <a:gd name="connsiteX207" fmla="*/ 180821 w 477074"/>
                  <a:gd name="connsiteY207" fmla="*/ 240858 h 476680"/>
                  <a:gd name="connsiteX208" fmla="*/ 166533 w 477074"/>
                  <a:gd name="connsiteY208" fmla="*/ 255241 h 476680"/>
                  <a:gd name="connsiteX209" fmla="*/ 160818 w 477074"/>
                  <a:gd name="connsiteY209" fmla="*/ 249621 h 476680"/>
                  <a:gd name="connsiteX210" fmla="*/ 149388 w 477074"/>
                  <a:gd name="connsiteY210" fmla="*/ 261051 h 476680"/>
                  <a:gd name="connsiteX211" fmla="*/ 155103 w 477074"/>
                  <a:gd name="connsiteY211" fmla="*/ 266671 h 476680"/>
                  <a:gd name="connsiteX212" fmla="*/ 140816 w 477074"/>
                  <a:gd name="connsiteY212" fmla="*/ 281149 h 476680"/>
                  <a:gd name="connsiteX213" fmla="*/ 135101 w 477074"/>
                  <a:gd name="connsiteY213" fmla="*/ 275434 h 476680"/>
                  <a:gd name="connsiteX214" fmla="*/ 123766 w 477074"/>
                  <a:gd name="connsiteY214" fmla="*/ 286864 h 476680"/>
                  <a:gd name="connsiteX215" fmla="*/ 129385 w 477074"/>
                  <a:gd name="connsiteY215" fmla="*/ 292579 h 476680"/>
                  <a:gd name="connsiteX216" fmla="*/ 115003 w 477074"/>
                  <a:gd name="connsiteY216" fmla="*/ 306962 h 476680"/>
                  <a:gd name="connsiteX217" fmla="*/ 109383 w 477074"/>
                  <a:gd name="connsiteY217" fmla="*/ 301247 h 476680"/>
                  <a:gd name="connsiteX218" fmla="*/ 97953 w 477074"/>
                  <a:gd name="connsiteY218" fmla="*/ 312677 h 476680"/>
                  <a:gd name="connsiteX219" fmla="*/ 103668 w 477074"/>
                  <a:gd name="connsiteY219" fmla="*/ 318392 h 476680"/>
                  <a:gd name="connsiteX220" fmla="*/ 89286 w 477074"/>
                  <a:gd name="connsiteY220" fmla="*/ 332679 h 476680"/>
                  <a:gd name="connsiteX221" fmla="*/ 83666 w 477074"/>
                  <a:gd name="connsiteY221" fmla="*/ 327536 h 476680"/>
                  <a:gd name="connsiteX222" fmla="*/ 72235 w 477074"/>
                  <a:gd name="connsiteY222" fmla="*/ 338966 h 476680"/>
                  <a:gd name="connsiteX223" fmla="*/ 77951 w 477074"/>
                  <a:gd name="connsiteY223" fmla="*/ 344586 h 476680"/>
                  <a:gd name="connsiteX224" fmla="*/ 63568 w 477074"/>
                  <a:gd name="connsiteY224" fmla="*/ 358968 h 476680"/>
                  <a:gd name="connsiteX225" fmla="*/ 57948 w 477074"/>
                  <a:gd name="connsiteY225" fmla="*/ 353348 h 476680"/>
                  <a:gd name="connsiteX226" fmla="*/ 46518 w 477074"/>
                  <a:gd name="connsiteY226" fmla="*/ 364683 h 476680"/>
                  <a:gd name="connsiteX227" fmla="*/ 52138 w 477074"/>
                  <a:gd name="connsiteY227" fmla="*/ 370398 h 476680"/>
                  <a:gd name="connsiteX228" fmla="*/ 37564 w 477074"/>
                  <a:gd name="connsiteY228" fmla="*/ 384686 h 476680"/>
                  <a:gd name="connsiteX229" fmla="*/ 31945 w 477074"/>
                  <a:gd name="connsiteY229" fmla="*/ 378971 h 476680"/>
                  <a:gd name="connsiteX230" fmla="*/ 20515 w 477074"/>
                  <a:gd name="connsiteY230" fmla="*/ 390401 h 476680"/>
                  <a:gd name="connsiteX231" fmla="*/ 26230 w 477074"/>
                  <a:gd name="connsiteY231" fmla="*/ 396116 h 476680"/>
                  <a:gd name="connsiteX232" fmla="*/ 1465 w 477074"/>
                  <a:gd name="connsiteY232" fmla="*/ 420786 h 476680"/>
                  <a:gd name="connsiteX233" fmla="*/ 1465 w 477074"/>
                  <a:gd name="connsiteY233" fmla="*/ 432215 h 476680"/>
                  <a:gd name="connsiteX234" fmla="*/ 12895 w 477074"/>
                  <a:gd name="connsiteY234" fmla="*/ 432215 h 476680"/>
                  <a:gd name="connsiteX235" fmla="*/ 474191 w 477074"/>
                  <a:gd name="connsiteY235" fmla="*/ 43691 h 476680"/>
                  <a:gd name="connsiteX236" fmla="*/ 463142 w 477074"/>
                  <a:gd name="connsiteY236" fmla="*/ 43691 h 476680"/>
                  <a:gd name="connsiteX237" fmla="*/ 463142 w 477074"/>
                  <a:gd name="connsiteY237" fmla="*/ 43691 h 476680"/>
                  <a:gd name="connsiteX238" fmla="*/ 463142 w 477074"/>
                  <a:gd name="connsiteY238" fmla="*/ 43691 h 476680"/>
                  <a:gd name="connsiteX239" fmla="*/ 463142 w 477074"/>
                  <a:gd name="connsiteY239" fmla="*/ 43691 h 476680"/>
                  <a:gd name="connsiteX240" fmla="*/ 441234 w 477074"/>
                  <a:gd name="connsiteY240" fmla="*/ 65598 h 476680"/>
                  <a:gd name="connsiteX241" fmla="*/ 413802 w 477074"/>
                  <a:gd name="connsiteY241" fmla="*/ 38071 h 476680"/>
                  <a:gd name="connsiteX242" fmla="*/ 402372 w 477074"/>
                  <a:gd name="connsiteY242" fmla="*/ 49501 h 476680"/>
                  <a:gd name="connsiteX243" fmla="*/ 429804 w 477074"/>
                  <a:gd name="connsiteY243" fmla="*/ 77028 h 476680"/>
                  <a:gd name="connsiteX244" fmla="*/ 415517 w 477074"/>
                  <a:gd name="connsiteY244" fmla="*/ 91411 h 476680"/>
                  <a:gd name="connsiteX245" fmla="*/ 387989 w 477074"/>
                  <a:gd name="connsiteY245" fmla="*/ 63884 h 476680"/>
                  <a:gd name="connsiteX246" fmla="*/ 376559 w 477074"/>
                  <a:gd name="connsiteY246" fmla="*/ 75314 h 476680"/>
                  <a:gd name="connsiteX247" fmla="*/ 404087 w 477074"/>
                  <a:gd name="connsiteY247" fmla="*/ 102841 h 476680"/>
                  <a:gd name="connsiteX248" fmla="*/ 389704 w 477074"/>
                  <a:gd name="connsiteY248" fmla="*/ 117129 h 476680"/>
                  <a:gd name="connsiteX249" fmla="*/ 361986 w 477074"/>
                  <a:gd name="connsiteY249" fmla="*/ 89411 h 476680"/>
                  <a:gd name="connsiteX250" fmla="*/ 350556 w 477074"/>
                  <a:gd name="connsiteY250" fmla="*/ 100746 h 476680"/>
                  <a:gd name="connsiteX251" fmla="*/ 378083 w 477074"/>
                  <a:gd name="connsiteY251" fmla="*/ 128273 h 476680"/>
                  <a:gd name="connsiteX252" fmla="*/ 363701 w 477074"/>
                  <a:gd name="connsiteY252" fmla="*/ 142656 h 476680"/>
                  <a:gd name="connsiteX253" fmla="*/ 336269 w 477074"/>
                  <a:gd name="connsiteY253" fmla="*/ 115128 h 476680"/>
                  <a:gd name="connsiteX254" fmla="*/ 324839 w 477074"/>
                  <a:gd name="connsiteY254" fmla="*/ 126558 h 476680"/>
                  <a:gd name="connsiteX255" fmla="*/ 352271 w 477074"/>
                  <a:gd name="connsiteY255" fmla="*/ 154086 h 476680"/>
                  <a:gd name="connsiteX256" fmla="*/ 337983 w 477074"/>
                  <a:gd name="connsiteY256" fmla="*/ 168468 h 476680"/>
                  <a:gd name="connsiteX257" fmla="*/ 310456 w 477074"/>
                  <a:gd name="connsiteY257" fmla="*/ 140941 h 476680"/>
                  <a:gd name="connsiteX258" fmla="*/ 299026 w 477074"/>
                  <a:gd name="connsiteY258" fmla="*/ 152371 h 476680"/>
                  <a:gd name="connsiteX259" fmla="*/ 326553 w 477074"/>
                  <a:gd name="connsiteY259" fmla="*/ 179898 h 476680"/>
                  <a:gd name="connsiteX260" fmla="*/ 312266 w 477074"/>
                  <a:gd name="connsiteY260" fmla="*/ 194186 h 476680"/>
                  <a:gd name="connsiteX261" fmla="*/ 284738 w 477074"/>
                  <a:gd name="connsiteY261" fmla="*/ 166658 h 476680"/>
                  <a:gd name="connsiteX262" fmla="*/ 273403 w 477074"/>
                  <a:gd name="connsiteY262" fmla="*/ 178089 h 476680"/>
                  <a:gd name="connsiteX263" fmla="*/ 300835 w 477074"/>
                  <a:gd name="connsiteY263" fmla="*/ 205616 h 476680"/>
                  <a:gd name="connsiteX264" fmla="*/ 286453 w 477074"/>
                  <a:gd name="connsiteY264" fmla="*/ 219903 h 476680"/>
                  <a:gd name="connsiteX265" fmla="*/ 259021 w 477074"/>
                  <a:gd name="connsiteY265" fmla="*/ 192471 h 476680"/>
                  <a:gd name="connsiteX266" fmla="*/ 247591 w 477074"/>
                  <a:gd name="connsiteY266" fmla="*/ 203806 h 476680"/>
                  <a:gd name="connsiteX267" fmla="*/ 275118 w 477074"/>
                  <a:gd name="connsiteY267" fmla="*/ 231333 h 476680"/>
                  <a:gd name="connsiteX268" fmla="*/ 260736 w 477074"/>
                  <a:gd name="connsiteY268" fmla="*/ 245716 h 476680"/>
                  <a:gd name="connsiteX269" fmla="*/ 233208 w 477074"/>
                  <a:gd name="connsiteY269" fmla="*/ 218189 h 476680"/>
                  <a:gd name="connsiteX270" fmla="*/ 221778 w 477074"/>
                  <a:gd name="connsiteY270" fmla="*/ 229619 h 476680"/>
                  <a:gd name="connsiteX271" fmla="*/ 249305 w 477074"/>
                  <a:gd name="connsiteY271" fmla="*/ 257146 h 476680"/>
                  <a:gd name="connsiteX272" fmla="*/ 234923 w 477074"/>
                  <a:gd name="connsiteY272" fmla="*/ 271529 h 476680"/>
                  <a:gd name="connsiteX273" fmla="*/ 207491 w 477074"/>
                  <a:gd name="connsiteY273" fmla="*/ 244382 h 476680"/>
                  <a:gd name="connsiteX274" fmla="*/ 196060 w 477074"/>
                  <a:gd name="connsiteY274" fmla="*/ 255813 h 476680"/>
                  <a:gd name="connsiteX275" fmla="*/ 223493 w 477074"/>
                  <a:gd name="connsiteY275" fmla="*/ 283340 h 476680"/>
                  <a:gd name="connsiteX276" fmla="*/ 209205 w 477074"/>
                  <a:gd name="connsiteY276" fmla="*/ 297722 h 476680"/>
                  <a:gd name="connsiteX277" fmla="*/ 181583 w 477074"/>
                  <a:gd name="connsiteY277" fmla="*/ 270386 h 476680"/>
                  <a:gd name="connsiteX278" fmla="*/ 170153 w 477074"/>
                  <a:gd name="connsiteY278" fmla="*/ 281816 h 476680"/>
                  <a:gd name="connsiteX279" fmla="*/ 197680 w 477074"/>
                  <a:gd name="connsiteY279" fmla="*/ 309248 h 476680"/>
                  <a:gd name="connsiteX280" fmla="*/ 183297 w 477074"/>
                  <a:gd name="connsiteY280" fmla="*/ 323631 h 476680"/>
                  <a:gd name="connsiteX281" fmla="*/ 155770 w 477074"/>
                  <a:gd name="connsiteY281" fmla="*/ 296103 h 476680"/>
                  <a:gd name="connsiteX282" fmla="*/ 144340 w 477074"/>
                  <a:gd name="connsiteY282" fmla="*/ 307533 h 476680"/>
                  <a:gd name="connsiteX283" fmla="*/ 171867 w 477074"/>
                  <a:gd name="connsiteY283" fmla="*/ 335061 h 476680"/>
                  <a:gd name="connsiteX284" fmla="*/ 157484 w 477074"/>
                  <a:gd name="connsiteY284" fmla="*/ 349443 h 476680"/>
                  <a:gd name="connsiteX285" fmla="*/ 130052 w 477074"/>
                  <a:gd name="connsiteY285" fmla="*/ 321916 h 476680"/>
                  <a:gd name="connsiteX286" fmla="*/ 118622 w 477074"/>
                  <a:gd name="connsiteY286" fmla="*/ 333346 h 476680"/>
                  <a:gd name="connsiteX287" fmla="*/ 146150 w 477074"/>
                  <a:gd name="connsiteY287" fmla="*/ 360873 h 476680"/>
                  <a:gd name="connsiteX288" fmla="*/ 131767 w 477074"/>
                  <a:gd name="connsiteY288" fmla="*/ 375161 h 476680"/>
                  <a:gd name="connsiteX289" fmla="*/ 104239 w 477074"/>
                  <a:gd name="connsiteY289" fmla="*/ 347633 h 476680"/>
                  <a:gd name="connsiteX290" fmla="*/ 92810 w 477074"/>
                  <a:gd name="connsiteY290" fmla="*/ 359064 h 476680"/>
                  <a:gd name="connsiteX291" fmla="*/ 120337 w 477074"/>
                  <a:gd name="connsiteY291" fmla="*/ 386496 h 476680"/>
                  <a:gd name="connsiteX292" fmla="*/ 105954 w 477074"/>
                  <a:gd name="connsiteY292" fmla="*/ 400878 h 476680"/>
                  <a:gd name="connsiteX293" fmla="*/ 78522 w 477074"/>
                  <a:gd name="connsiteY293" fmla="*/ 373446 h 476680"/>
                  <a:gd name="connsiteX294" fmla="*/ 67092 w 477074"/>
                  <a:gd name="connsiteY294" fmla="*/ 384876 h 476680"/>
                  <a:gd name="connsiteX295" fmla="*/ 94524 w 477074"/>
                  <a:gd name="connsiteY295" fmla="*/ 412308 h 476680"/>
                  <a:gd name="connsiteX296" fmla="*/ 80237 w 477074"/>
                  <a:gd name="connsiteY296" fmla="*/ 426691 h 476680"/>
                  <a:gd name="connsiteX297" fmla="*/ 52709 w 477074"/>
                  <a:gd name="connsiteY297" fmla="*/ 399164 h 476680"/>
                  <a:gd name="connsiteX298" fmla="*/ 41279 w 477074"/>
                  <a:gd name="connsiteY298" fmla="*/ 410594 h 476680"/>
                  <a:gd name="connsiteX299" fmla="*/ 68807 w 477074"/>
                  <a:gd name="connsiteY299" fmla="*/ 438121 h 476680"/>
                  <a:gd name="connsiteX300" fmla="*/ 41565 w 477074"/>
                  <a:gd name="connsiteY300" fmla="*/ 465363 h 476680"/>
                  <a:gd name="connsiteX301" fmla="*/ 42327 w 477074"/>
                  <a:gd name="connsiteY301" fmla="*/ 465363 h 476680"/>
                  <a:gd name="connsiteX302" fmla="*/ 46928 w 477074"/>
                  <a:gd name="connsiteY302" fmla="*/ 475697 h 476680"/>
                  <a:gd name="connsiteX303" fmla="*/ 54233 w 477074"/>
                  <a:gd name="connsiteY303" fmla="*/ 474888 h 476680"/>
                  <a:gd name="connsiteX304" fmla="*/ 54233 w 477074"/>
                  <a:gd name="connsiteY304" fmla="*/ 474888 h 476680"/>
                  <a:gd name="connsiteX305" fmla="*/ 80141 w 477074"/>
                  <a:gd name="connsiteY305" fmla="*/ 449075 h 476680"/>
                  <a:gd name="connsiteX306" fmla="*/ 90429 w 477074"/>
                  <a:gd name="connsiteY306" fmla="*/ 459362 h 476680"/>
                  <a:gd name="connsiteX307" fmla="*/ 101858 w 477074"/>
                  <a:gd name="connsiteY307" fmla="*/ 447932 h 476680"/>
                  <a:gd name="connsiteX308" fmla="*/ 91476 w 477074"/>
                  <a:gd name="connsiteY308" fmla="*/ 437645 h 476680"/>
                  <a:gd name="connsiteX309" fmla="*/ 105859 w 477074"/>
                  <a:gd name="connsiteY309" fmla="*/ 423262 h 476680"/>
                  <a:gd name="connsiteX310" fmla="*/ 116146 w 477074"/>
                  <a:gd name="connsiteY310" fmla="*/ 433549 h 476680"/>
                  <a:gd name="connsiteX311" fmla="*/ 127576 w 477074"/>
                  <a:gd name="connsiteY311" fmla="*/ 422119 h 476680"/>
                  <a:gd name="connsiteX312" fmla="*/ 117289 w 477074"/>
                  <a:gd name="connsiteY312" fmla="*/ 411832 h 476680"/>
                  <a:gd name="connsiteX313" fmla="*/ 131671 w 477074"/>
                  <a:gd name="connsiteY313" fmla="*/ 397449 h 476680"/>
                  <a:gd name="connsiteX314" fmla="*/ 141959 w 477074"/>
                  <a:gd name="connsiteY314" fmla="*/ 407831 h 476680"/>
                  <a:gd name="connsiteX315" fmla="*/ 153389 w 477074"/>
                  <a:gd name="connsiteY315" fmla="*/ 396402 h 476680"/>
                  <a:gd name="connsiteX316" fmla="*/ 143101 w 477074"/>
                  <a:gd name="connsiteY316" fmla="*/ 386019 h 476680"/>
                  <a:gd name="connsiteX317" fmla="*/ 157389 w 477074"/>
                  <a:gd name="connsiteY317" fmla="*/ 371732 h 476680"/>
                  <a:gd name="connsiteX318" fmla="*/ 167771 w 477074"/>
                  <a:gd name="connsiteY318" fmla="*/ 382019 h 476680"/>
                  <a:gd name="connsiteX319" fmla="*/ 179106 w 477074"/>
                  <a:gd name="connsiteY319" fmla="*/ 370589 h 476680"/>
                  <a:gd name="connsiteX320" fmla="*/ 169391 w 477074"/>
                  <a:gd name="connsiteY320" fmla="*/ 360683 h 476680"/>
                  <a:gd name="connsiteX321" fmla="*/ 183773 w 477074"/>
                  <a:gd name="connsiteY321" fmla="*/ 346300 h 476680"/>
                  <a:gd name="connsiteX322" fmla="*/ 194061 w 477074"/>
                  <a:gd name="connsiteY322" fmla="*/ 356587 h 476680"/>
                  <a:gd name="connsiteX323" fmla="*/ 205490 w 477074"/>
                  <a:gd name="connsiteY323" fmla="*/ 345157 h 476680"/>
                  <a:gd name="connsiteX324" fmla="*/ 195204 w 477074"/>
                  <a:gd name="connsiteY324" fmla="*/ 334870 h 476680"/>
                  <a:gd name="connsiteX325" fmla="*/ 209586 w 477074"/>
                  <a:gd name="connsiteY325" fmla="*/ 320487 h 476680"/>
                  <a:gd name="connsiteX326" fmla="*/ 219873 w 477074"/>
                  <a:gd name="connsiteY326" fmla="*/ 330774 h 476680"/>
                  <a:gd name="connsiteX327" fmla="*/ 231303 w 477074"/>
                  <a:gd name="connsiteY327" fmla="*/ 319439 h 476680"/>
                  <a:gd name="connsiteX328" fmla="*/ 220921 w 477074"/>
                  <a:gd name="connsiteY328" fmla="*/ 309057 h 476680"/>
                  <a:gd name="connsiteX329" fmla="*/ 235303 w 477074"/>
                  <a:gd name="connsiteY329" fmla="*/ 294770 h 476680"/>
                  <a:gd name="connsiteX330" fmla="*/ 245686 w 477074"/>
                  <a:gd name="connsiteY330" fmla="*/ 305057 h 476680"/>
                  <a:gd name="connsiteX331" fmla="*/ 257021 w 477074"/>
                  <a:gd name="connsiteY331" fmla="*/ 293627 h 476680"/>
                  <a:gd name="connsiteX332" fmla="*/ 246734 w 477074"/>
                  <a:gd name="connsiteY332" fmla="*/ 283340 h 476680"/>
                  <a:gd name="connsiteX333" fmla="*/ 261116 w 477074"/>
                  <a:gd name="connsiteY333" fmla="*/ 268957 h 476680"/>
                  <a:gd name="connsiteX334" fmla="*/ 271404 w 477074"/>
                  <a:gd name="connsiteY334" fmla="*/ 279244 h 476680"/>
                  <a:gd name="connsiteX335" fmla="*/ 282833 w 477074"/>
                  <a:gd name="connsiteY335" fmla="*/ 267814 h 476680"/>
                  <a:gd name="connsiteX336" fmla="*/ 272547 w 477074"/>
                  <a:gd name="connsiteY336" fmla="*/ 257527 h 476680"/>
                  <a:gd name="connsiteX337" fmla="*/ 286834 w 477074"/>
                  <a:gd name="connsiteY337" fmla="*/ 243144 h 476680"/>
                  <a:gd name="connsiteX338" fmla="*/ 297216 w 477074"/>
                  <a:gd name="connsiteY338" fmla="*/ 253431 h 476680"/>
                  <a:gd name="connsiteX339" fmla="*/ 308646 w 477074"/>
                  <a:gd name="connsiteY339" fmla="*/ 242097 h 476680"/>
                  <a:gd name="connsiteX340" fmla="*/ 298264 w 477074"/>
                  <a:gd name="connsiteY340" fmla="*/ 231714 h 476680"/>
                  <a:gd name="connsiteX341" fmla="*/ 312646 w 477074"/>
                  <a:gd name="connsiteY341" fmla="*/ 217331 h 476680"/>
                  <a:gd name="connsiteX342" fmla="*/ 322934 w 477074"/>
                  <a:gd name="connsiteY342" fmla="*/ 227714 h 476680"/>
                  <a:gd name="connsiteX343" fmla="*/ 334364 w 477074"/>
                  <a:gd name="connsiteY343" fmla="*/ 216284 h 476680"/>
                  <a:gd name="connsiteX344" fmla="*/ 324076 w 477074"/>
                  <a:gd name="connsiteY344" fmla="*/ 205997 h 476680"/>
                  <a:gd name="connsiteX345" fmla="*/ 338459 w 477074"/>
                  <a:gd name="connsiteY345" fmla="*/ 191614 h 476680"/>
                  <a:gd name="connsiteX346" fmla="*/ 348747 w 477074"/>
                  <a:gd name="connsiteY346" fmla="*/ 201901 h 476680"/>
                  <a:gd name="connsiteX347" fmla="*/ 360177 w 477074"/>
                  <a:gd name="connsiteY347" fmla="*/ 190471 h 476680"/>
                  <a:gd name="connsiteX348" fmla="*/ 349794 w 477074"/>
                  <a:gd name="connsiteY348" fmla="*/ 180184 h 476680"/>
                  <a:gd name="connsiteX349" fmla="*/ 363701 w 477074"/>
                  <a:gd name="connsiteY349" fmla="*/ 165611 h 476680"/>
                  <a:gd name="connsiteX350" fmla="*/ 373987 w 477074"/>
                  <a:gd name="connsiteY350" fmla="*/ 175898 h 476680"/>
                  <a:gd name="connsiteX351" fmla="*/ 385418 w 477074"/>
                  <a:gd name="connsiteY351" fmla="*/ 164468 h 476680"/>
                  <a:gd name="connsiteX352" fmla="*/ 375130 w 477074"/>
                  <a:gd name="connsiteY352" fmla="*/ 154181 h 476680"/>
                  <a:gd name="connsiteX353" fmla="*/ 389513 w 477074"/>
                  <a:gd name="connsiteY353" fmla="*/ 139798 h 476680"/>
                  <a:gd name="connsiteX354" fmla="*/ 399800 w 477074"/>
                  <a:gd name="connsiteY354" fmla="*/ 150180 h 476680"/>
                  <a:gd name="connsiteX355" fmla="*/ 411230 w 477074"/>
                  <a:gd name="connsiteY355" fmla="*/ 138750 h 476680"/>
                  <a:gd name="connsiteX356" fmla="*/ 400943 w 477074"/>
                  <a:gd name="connsiteY356" fmla="*/ 128368 h 476680"/>
                  <a:gd name="connsiteX357" fmla="*/ 415326 w 477074"/>
                  <a:gd name="connsiteY357" fmla="*/ 113985 h 476680"/>
                  <a:gd name="connsiteX358" fmla="*/ 425613 w 477074"/>
                  <a:gd name="connsiteY358" fmla="*/ 124368 h 476680"/>
                  <a:gd name="connsiteX359" fmla="*/ 436948 w 477074"/>
                  <a:gd name="connsiteY359" fmla="*/ 112938 h 476680"/>
                  <a:gd name="connsiteX360" fmla="*/ 426566 w 477074"/>
                  <a:gd name="connsiteY360" fmla="*/ 102841 h 476680"/>
                  <a:gd name="connsiteX361" fmla="*/ 440948 w 477074"/>
                  <a:gd name="connsiteY361" fmla="*/ 88458 h 476680"/>
                  <a:gd name="connsiteX362" fmla="*/ 451330 w 477074"/>
                  <a:gd name="connsiteY362" fmla="*/ 98936 h 476680"/>
                  <a:gd name="connsiteX363" fmla="*/ 462760 w 477074"/>
                  <a:gd name="connsiteY363" fmla="*/ 87506 h 476680"/>
                  <a:gd name="connsiteX364" fmla="*/ 452473 w 477074"/>
                  <a:gd name="connsiteY364" fmla="*/ 77219 h 476680"/>
                  <a:gd name="connsiteX365" fmla="*/ 473810 w 477074"/>
                  <a:gd name="connsiteY365" fmla="*/ 55883 h 476680"/>
                  <a:gd name="connsiteX366" fmla="*/ 473810 w 477074"/>
                  <a:gd name="connsiteY366" fmla="*/ 55883 h 476680"/>
                  <a:gd name="connsiteX367" fmla="*/ 473810 w 477074"/>
                  <a:gd name="connsiteY367" fmla="*/ 55883 h 476680"/>
                  <a:gd name="connsiteX368" fmla="*/ 473810 w 477074"/>
                  <a:gd name="connsiteY368" fmla="*/ 44453 h 47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477074" h="476680">
                    <a:moveTo>
                      <a:pt x="401134" y="435168"/>
                    </a:moveTo>
                    <a:cubicBezTo>
                      <a:pt x="402210" y="435663"/>
                      <a:pt x="403382" y="435930"/>
                      <a:pt x="404563" y="435930"/>
                    </a:cubicBezTo>
                    <a:cubicBezTo>
                      <a:pt x="409135" y="435987"/>
                      <a:pt x="412897" y="432320"/>
                      <a:pt x="412954" y="427748"/>
                    </a:cubicBezTo>
                    <a:cubicBezTo>
                      <a:pt x="412964" y="426672"/>
                      <a:pt x="412773" y="425596"/>
                      <a:pt x="412373" y="424596"/>
                    </a:cubicBezTo>
                    <a:cubicBezTo>
                      <a:pt x="411630" y="422519"/>
                      <a:pt x="410040" y="420852"/>
                      <a:pt x="407992" y="420023"/>
                    </a:cubicBezTo>
                    <a:cubicBezTo>
                      <a:pt x="359843" y="398640"/>
                      <a:pt x="316076" y="368512"/>
                      <a:pt x="278928" y="331155"/>
                    </a:cubicBezTo>
                    <a:lnTo>
                      <a:pt x="451997" y="331155"/>
                    </a:lnTo>
                    <a:cubicBezTo>
                      <a:pt x="456627" y="331155"/>
                      <a:pt x="460379" y="327402"/>
                      <a:pt x="460379" y="322773"/>
                    </a:cubicBezTo>
                    <a:cubicBezTo>
                      <a:pt x="460379" y="318144"/>
                      <a:pt x="456627" y="314391"/>
                      <a:pt x="451997" y="314391"/>
                    </a:cubicBezTo>
                    <a:lnTo>
                      <a:pt x="263593" y="314391"/>
                    </a:lnTo>
                    <a:lnTo>
                      <a:pt x="262640" y="313248"/>
                    </a:lnTo>
                    <a:lnTo>
                      <a:pt x="261593" y="311915"/>
                    </a:lnTo>
                    <a:lnTo>
                      <a:pt x="260545" y="310772"/>
                    </a:lnTo>
                    <a:lnTo>
                      <a:pt x="248734" y="322583"/>
                    </a:lnTo>
                    <a:lnTo>
                      <a:pt x="249496" y="323535"/>
                    </a:lnTo>
                    <a:lnTo>
                      <a:pt x="251211" y="325631"/>
                    </a:lnTo>
                    <a:lnTo>
                      <a:pt x="253306" y="328107"/>
                    </a:lnTo>
                    <a:lnTo>
                      <a:pt x="253782" y="328774"/>
                    </a:lnTo>
                    <a:cubicBezTo>
                      <a:pt x="294825" y="374256"/>
                      <a:pt x="345041" y="410518"/>
                      <a:pt x="401134" y="435168"/>
                    </a:cubicBezTo>
                    <a:moveTo>
                      <a:pt x="460284" y="239525"/>
                    </a:moveTo>
                    <a:cubicBezTo>
                      <a:pt x="460284" y="234953"/>
                      <a:pt x="456570" y="231238"/>
                      <a:pt x="451997" y="231238"/>
                    </a:cubicBezTo>
                    <a:lnTo>
                      <a:pt x="340078" y="231238"/>
                    </a:lnTo>
                    <a:lnTo>
                      <a:pt x="323410" y="247907"/>
                    </a:lnTo>
                    <a:lnTo>
                      <a:pt x="451997" y="247907"/>
                    </a:lnTo>
                    <a:cubicBezTo>
                      <a:pt x="456570" y="247907"/>
                      <a:pt x="460284" y="244202"/>
                      <a:pt x="460284" y="239620"/>
                    </a:cubicBezTo>
                    <a:cubicBezTo>
                      <a:pt x="460284" y="239591"/>
                      <a:pt x="460284" y="239553"/>
                      <a:pt x="460284" y="239525"/>
                    </a:cubicBezTo>
                    <a:moveTo>
                      <a:pt x="460284" y="175326"/>
                    </a:moveTo>
                    <a:cubicBezTo>
                      <a:pt x="460332" y="170754"/>
                      <a:pt x="456664" y="167001"/>
                      <a:pt x="452093" y="166944"/>
                    </a:cubicBezTo>
                    <a:cubicBezTo>
                      <a:pt x="452064" y="166944"/>
                      <a:pt x="452026" y="166944"/>
                      <a:pt x="451997" y="166944"/>
                    </a:cubicBezTo>
                    <a:lnTo>
                      <a:pt x="404372" y="166944"/>
                    </a:lnTo>
                    <a:lnTo>
                      <a:pt x="387608" y="183613"/>
                    </a:lnTo>
                    <a:lnTo>
                      <a:pt x="451997" y="183613"/>
                    </a:lnTo>
                    <a:cubicBezTo>
                      <a:pt x="456570" y="183613"/>
                      <a:pt x="460284" y="179898"/>
                      <a:pt x="460284" y="175326"/>
                    </a:cubicBezTo>
                    <a:moveTo>
                      <a:pt x="460284" y="258480"/>
                    </a:moveTo>
                    <a:cubicBezTo>
                      <a:pt x="460332" y="253907"/>
                      <a:pt x="456664" y="250155"/>
                      <a:pt x="452093" y="250097"/>
                    </a:cubicBezTo>
                    <a:cubicBezTo>
                      <a:pt x="452064" y="250097"/>
                      <a:pt x="452026" y="250097"/>
                      <a:pt x="451997" y="250097"/>
                    </a:cubicBezTo>
                    <a:lnTo>
                      <a:pt x="321219" y="250097"/>
                    </a:lnTo>
                    <a:lnTo>
                      <a:pt x="304455" y="266862"/>
                    </a:lnTo>
                    <a:lnTo>
                      <a:pt x="451997" y="266862"/>
                    </a:lnTo>
                    <a:cubicBezTo>
                      <a:pt x="456588" y="266814"/>
                      <a:pt x="460284" y="263071"/>
                      <a:pt x="460284" y="258480"/>
                    </a:cubicBezTo>
                    <a:moveTo>
                      <a:pt x="265117" y="365636"/>
                    </a:moveTo>
                    <a:cubicBezTo>
                      <a:pt x="257497" y="358206"/>
                      <a:pt x="250162" y="350586"/>
                      <a:pt x="243305" y="342776"/>
                    </a:cubicBezTo>
                    <a:cubicBezTo>
                      <a:pt x="241066" y="340652"/>
                      <a:pt x="237542" y="340652"/>
                      <a:pt x="235303" y="342776"/>
                    </a:cubicBezTo>
                    <a:cubicBezTo>
                      <a:pt x="234160" y="343766"/>
                      <a:pt x="233475" y="345176"/>
                      <a:pt x="233398" y="346681"/>
                    </a:cubicBezTo>
                    <a:cubicBezTo>
                      <a:pt x="233294" y="348186"/>
                      <a:pt x="233808" y="349662"/>
                      <a:pt x="234827" y="350777"/>
                    </a:cubicBezTo>
                    <a:cubicBezTo>
                      <a:pt x="241876" y="358682"/>
                      <a:pt x="249401" y="366683"/>
                      <a:pt x="257211" y="374304"/>
                    </a:cubicBezTo>
                    <a:cubicBezTo>
                      <a:pt x="258316" y="375285"/>
                      <a:pt x="259735" y="375828"/>
                      <a:pt x="261212" y="375828"/>
                    </a:cubicBezTo>
                    <a:cubicBezTo>
                      <a:pt x="262726" y="375847"/>
                      <a:pt x="264184" y="375227"/>
                      <a:pt x="265212" y="374113"/>
                    </a:cubicBezTo>
                    <a:cubicBezTo>
                      <a:pt x="267422" y="371932"/>
                      <a:pt x="267441" y="368379"/>
                      <a:pt x="265269" y="366169"/>
                    </a:cubicBezTo>
                    <a:cubicBezTo>
                      <a:pt x="265250" y="366150"/>
                      <a:pt x="265231" y="366131"/>
                      <a:pt x="265212" y="366112"/>
                    </a:cubicBezTo>
                    <a:moveTo>
                      <a:pt x="280738" y="387924"/>
                    </a:moveTo>
                    <a:cubicBezTo>
                      <a:pt x="279795" y="389115"/>
                      <a:pt x="279319" y="390601"/>
                      <a:pt x="279404" y="392115"/>
                    </a:cubicBezTo>
                    <a:cubicBezTo>
                      <a:pt x="279557" y="393592"/>
                      <a:pt x="280271" y="394954"/>
                      <a:pt x="281405" y="395925"/>
                    </a:cubicBezTo>
                    <a:cubicBezTo>
                      <a:pt x="289787" y="402974"/>
                      <a:pt x="298454" y="409641"/>
                      <a:pt x="307122" y="415832"/>
                    </a:cubicBezTo>
                    <a:cubicBezTo>
                      <a:pt x="308075" y="416499"/>
                      <a:pt x="309198" y="416871"/>
                      <a:pt x="310360" y="416880"/>
                    </a:cubicBezTo>
                    <a:cubicBezTo>
                      <a:pt x="312218" y="416918"/>
                      <a:pt x="313971" y="416023"/>
                      <a:pt x="315028" y="414499"/>
                    </a:cubicBezTo>
                    <a:cubicBezTo>
                      <a:pt x="316847" y="411984"/>
                      <a:pt x="316285" y="408470"/>
                      <a:pt x="313780" y="406650"/>
                    </a:cubicBezTo>
                    <a:cubicBezTo>
                      <a:pt x="313752" y="406631"/>
                      <a:pt x="313723" y="406612"/>
                      <a:pt x="313695" y="406593"/>
                    </a:cubicBezTo>
                    <a:cubicBezTo>
                      <a:pt x="305217" y="400497"/>
                      <a:pt x="296835" y="394020"/>
                      <a:pt x="288739" y="387543"/>
                    </a:cubicBezTo>
                    <a:cubicBezTo>
                      <a:pt x="286319" y="385591"/>
                      <a:pt x="282795" y="385886"/>
                      <a:pt x="280738" y="388210"/>
                    </a:cubicBezTo>
                    <a:moveTo>
                      <a:pt x="334078" y="434121"/>
                    </a:moveTo>
                    <a:cubicBezTo>
                      <a:pt x="338935" y="437073"/>
                      <a:pt x="343603" y="439836"/>
                      <a:pt x="347984" y="442407"/>
                    </a:cubicBezTo>
                    <a:cubicBezTo>
                      <a:pt x="348851" y="442903"/>
                      <a:pt x="349842" y="443169"/>
                      <a:pt x="350842" y="443169"/>
                    </a:cubicBezTo>
                    <a:cubicBezTo>
                      <a:pt x="352871" y="443198"/>
                      <a:pt x="354737" y="442093"/>
                      <a:pt x="355700" y="440312"/>
                    </a:cubicBezTo>
                    <a:cubicBezTo>
                      <a:pt x="356452" y="439016"/>
                      <a:pt x="356662" y="437473"/>
                      <a:pt x="356271" y="436026"/>
                    </a:cubicBezTo>
                    <a:cubicBezTo>
                      <a:pt x="355900" y="434559"/>
                      <a:pt x="354928" y="433320"/>
                      <a:pt x="353604" y="432597"/>
                    </a:cubicBezTo>
                    <a:lnTo>
                      <a:pt x="340078" y="424500"/>
                    </a:lnTo>
                    <a:cubicBezTo>
                      <a:pt x="337736" y="422386"/>
                      <a:pt x="334125" y="422557"/>
                      <a:pt x="332011" y="424900"/>
                    </a:cubicBezTo>
                    <a:cubicBezTo>
                      <a:pt x="329887" y="427234"/>
                      <a:pt x="330068" y="430853"/>
                      <a:pt x="332402" y="432968"/>
                    </a:cubicBezTo>
                    <a:cubicBezTo>
                      <a:pt x="332897" y="433416"/>
                      <a:pt x="333468" y="433778"/>
                      <a:pt x="334078" y="434025"/>
                    </a:cubicBezTo>
                    <a:moveTo>
                      <a:pt x="217016" y="353920"/>
                    </a:moveTo>
                    <a:lnTo>
                      <a:pt x="205490" y="365636"/>
                    </a:lnTo>
                    <a:lnTo>
                      <a:pt x="206348" y="366588"/>
                    </a:lnTo>
                    <a:cubicBezTo>
                      <a:pt x="239418" y="404565"/>
                      <a:pt x="278404" y="436949"/>
                      <a:pt x="321791" y="462505"/>
                    </a:cubicBezTo>
                    <a:cubicBezTo>
                      <a:pt x="323057" y="463257"/>
                      <a:pt x="324505" y="463648"/>
                      <a:pt x="325982" y="463648"/>
                    </a:cubicBezTo>
                    <a:cubicBezTo>
                      <a:pt x="330611" y="463648"/>
                      <a:pt x="334364" y="459895"/>
                      <a:pt x="334364" y="455266"/>
                    </a:cubicBezTo>
                    <a:cubicBezTo>
                      <a:pt x="334364" y="452351"/>
                      <a:pt x="332849" y="449646"/>
                      <a:pt x="330363" y="448122"/>
                    </a:cubicBezTo>
                    <a:cubicBezTo>
                      <a:pt x="288368" y="423300"/>
                      <a:pt x="250639" y="391877"/>
                      <a:pt x="218635" y="355063"/>
                    </a:cubicBezTo>
                    <a:close/>
                    <a:moveTo>
                      <a:pt x="113384" y="18830"/>
                    </a:moveTo>
                    <a:cubicBezTo>
                      <a:pt x="114060" y="14249"/>
                      <a:pt x="110898" y="9991"/>
                      <a:pt x="106316" y="9315"/>
                    </a:cubicBezTo>
                    <a:cubicBezTo>
                      <a:pt x="106287" y="9315"/>
                      <a:pt x="106268" y="9305"/>
                      <a:pt x="106240" y="9305"/>
                    </a:cubicBezTo>
                    <a:cubicBezTo>
                      <a:pt x="101668" y="8620"/>
                      <a:pt x="97401" y="11782"/>
                      <a:pt x="96715" y="16354"/>
                    </a:cubicBezTo>
                    <a:cubicBezTo>
                      <a:pt x="91676" y="66703"/>
                      <a:pt x="94896" y="117538"/>
                      <a:pt x="106240" y="166849"/>
                    </a:cubicBezTo>
                    <a:lnTo>
                      <a:pt x="13086" y="166849"/>
                    </a:lnTo>
                    <a:cubicBezTo>
                      <a:pt x="8485" y="166354"/>
                      <a:pt x="4351" y="169688"/>
                      <a:pt x="3855" y="174288"/>
                    </a:cubicBezTo>
                    <a:cubicBezTo>
                      <a:pt x="3370" y="178898"/>
                      <a:pt x="6694" y="183023"/>
                      <a:pt x="11304" y="183518"/>
                    </a:cubicBezTo>
                    <a:cubicBezTo>
                      <a:pt x="11895" y="183584"/>
                      <a:pt x="12495" y="183584"/>
                      <a:pt x="13086" y="183518"/>
                    </a:cubicBezTo>
                    <a:lnTo>
                      <a:pt x="110240" y="183518"/>
                    </a:lnTo>
                    <a:cubicBezTo>
                      <a:pt x="111574" y="188852"/>
                      <a:pt x="112907" y="193805"/>
                      <a:pt x="114336" y="198663"/>
                    </a:cubicBezTo>
                    <a:cubicBezTo>
                      <a:pt x="117575" y="209426"/>
                      <a:pt x="121194" y="220380"/>
                      <a:pt x="125194" y="231143"/>
                    </a:cubicBezTo>
                    <a:lnTo>
                      <a:pt x="13562" y="231143"/>
                    </a:lnTo>
                    <a:cubicBezTo>
                      <a:pt x="8961" y="230648"/>
                      <a:pt x="4827" y="233981"/>
                      <a:pt x="4332" y="238582"/>
                    </a:cubicBezTo>
                    <a:cubicBezTo>
                      <a:pt x="3846" y="243192"/>
                      <a:pt x="7170" y="247316"/>
                      <a:pt x="11780" y="247812"/>
                    </a:cubicBezTo>
                    <a:cubicBezTo>
                      <a:pt x="12371" y="247878"/>
                      <a:pt x="12971" y="247878"/>
                      <a:pt x="13562" y="247812"/>
                    </a:cubicBezTo>
                    <a:lnTo>
                      <a:pt x="132338" y="247812"/>
                    </a:lnTo>
                    <a:lnTo>
                      <a:pt x="133291" y="250002"/>
                    </a:lnTo>
                    <a:lnTo>
                      <a:pt x="13562" y="250002"/>
                    </a:lnTo>
                    <a:cubicBezTo>
                      <a:pt x="8932" y="250002"/>
                      <a:pt x="5180" y="253755"/>
                      <a:pt x="5180" y="258384"/>
                    </a:cubicBezTo>
                    <a:cubicBezTo>
                      <a:pt x="5180" y="263014"/>
                      <a:pt x="8932" y="266766"/>
                      <a:pt x="13562" y="266766"/>
                    </a:cubicBezTo>
                    <a:lnTo>
                      <a:pt x="118813" y="266766"/>
                    </a:lnTo>
                    <a:lnTo>
                      <a:pt x="146721" y="238858"/>
                    </a:lnTo>
                    <a:lnTo>
                      <a:pt x="146721" y="237810"/>
                    </a:lnTo>
                    <a:cubicBezTo>
                      <a:pt x="146569" y="236886"/>
                      <a:pt x="146207" y="236010"/>
                      <a:pt x="145673" y="235239"/>
                    </a:cubicBezTo>
                    <a:cubicBezTo>
                      <a:pt x="140053" y="221332"/>
                      <a:pt x="135196" y="207426"/>
                      <a:pt x="131195" y="193900"/>
                    </a:cubicBezTo>
                    <a:cubicBezTo>
                      <a:pt x="114317" y="137150"/>
                      <a:pt x="108526" y="77676"/>
                      <a:pt x="114146" y="18735"/>
                    </a:cubicBezTo>
                    <a:moveTo>
                      <a:pt x="5560" y="322678"/>
                    </a:moveTo>
                    <a:cubicBezTo>
                      <a:pt x="5560" y="327307"/>
                      <a:pt x="9313" y="331060"/>
                      <a:pt x="13943" y="331060"/>
                    </a:cubicBezTo>
                    <a:lnTo>
                      <a:pt x="55091" y="331060"/>
                    </a:lnTo>
                    <a:lnTo>
                      <a:pt x="71759" y="314296"/>
                    </a:lnTo>
                    <a:lnTo>
                      <a:pt x="14038" y="314296"/>
                    </a:lnTo>
                    <a:cubicBezTo>
                      <a:pt x="9466" y="314239"/>
                      <a:pt x="5713" y="317906"/>
                      <a:pt x="5656" y="322488"/>
                    </a:cubicBezTo>
                    <a:cubicBezTo>
                      <a:pt x="5656" y="322554"/>
                      <a:pt x="5656" y="322611"/>
                      <a:pt x="5656" y="322678"/>
                    </a:cubicBezTo>
                    <a:moveTo>
                      <a:pt x="139006" y="38547"/>
                    </a:moveTo>
                    <a:cubicBezTo>
                      <a:pt x="139006" y="30641"/>
                      <a:pt x="139958" y="25689"/>
                      <a:pt x="140053" y="24736"/>
                    </a:cubicBezTo>
                    <a:cubicBezTo>
                      <a:pt x="140273" y="23241"/>
                      <a:pt x="139853" y="21726"/>
                      <a:pt x="138910" y="20545"/>
                    </a:cubicBezTo>
                    <a:cubicBezTo>
                      <a:pt x="137987" y="19326"/>
                      <a:pt x="136615" y="18535"/>
                      <a:pt x="135101" y="18354"/>
                    </a:cubicBezTo>
                    <a:cubicBezTo>
                      <a:pt x="131977" y="18021"/>
                      <a:pt x="129166" y="20278"/>
                      <a:pt x="128814" y="23403"/>
                    </a:cubicBezTo>
                    <a:cubicBezTo>
                      <a:pt x="128814" y="25212"/>
                      <a:pt x="128052" y="30165"/>
                      <a:pt x="127671" y="37976"/>
                    </a:cubicBezTo>
                    <a:cubicBezTo>
                      <a:pt x="127557" y="39509"/>
                      <a:pt x="128071" y="41024"/>
                      <a:pt x="129100" y="42167"/>
                    </a:cubicBezTo>
                    <a:cubicBezTo>
                      <a:pt x="130119" y="43196"/>
                      <a:pt x="131471" y="43834"/>
                      <a:pt x="132910" y="43977"/>
                    </a:cubicBezTo>
                    <a:lnTo>
                      <a:pt x="132910" y="43977"/>
                    </a:lnTo>
                    <a:cubicBezTo>
                      <a:pt x="135958" y="43977"/>
                      <a:pt x="138473" y="41595"/>
                      <a:pt x="138625" y="38547"/>
                    </a:cubicBezTo>
                    <a:moveTo>
                      <a:pt x="139863" y="95030"/>
                    </a:moveTo>
                    <a:cubicBezTo>
                      <a:pt x="139006" y="85505"/>
                      <a:pt x="138530" y="75980"/>
                      <a:pt x="138339" y="66455"/>
                    </a:cubicBezTo>
                    <a:cubicBezTo>
                      <a:pt x="138234" y="63322"/>
                      <a:pt x="135662" y="60836"/>
                      <a:pt x="132529" y="60836"/>
                    </a:cubicBezTo>
                    <a:lnTo>
                      <a:pt x="132529" y="60836"/>
                    </a:lnTo>
                    <a:cubicBezTo>
                      <a:pt x="129414" y="60988"/>
                      <a:pt x="126957" y="63531"/>
                      <a:pt x="126909" y="66646"/>
                    </a:cubicBezTo>
                    <a:cubicBezTo>
                      <a:pt x="126909" y="76171"/>
                      <a:pt x="127766" y="85696"/>
                      <a:pt x="128529" y="95221"/>
                    </a:cubicBezTo>
                    <a:cubicBezTo>
                      <a:pt x="128824" y="98164"/>
                      <a:pt x="131281" y="100422"/>
                      <a:pt x="134243" y="100460"/>
                    </a:cubicBezTo>
                    <a:lnTo>
                      <a:pt x="134719" y="100460"/>
                    </a:lnTo>
                    <a:cubicBezTo>
                      <a:pt x="137844" y="100155"/>
                      <a:pt x="140139" y="97393"/>
                      <a:pt x="139863" y="94269"/>
                    </a:cubicBezTo>
                    <a:moveTo>
                      <a:pt x="147388" y="154466"/>
                    </a:moveTo>
                    <a:cubicBezTo>
                      <a:pt x="148255" y="153219"/>
                      <a:pt x="148531" y="151647"/>
                      <a:pt x="148150" y="150180"/>
                    </a:cubicBezTo>
                    <a:cubicBezTo>
                      <a:pt x="146245" y="140655"/>
                      <a:pt x="144626" y="131797"/>
                      <a:pt x="143197" y="122367"/>
                    </a:cubicBezTo>
                    <a:cubicBezTo>
                      <a:pt x="142397" y="119319"/>
                      <a:pt x="139273" y="117490"/>
                      <a:pt x="136215" y="118291"/>
                    </a:cubicBezTo>
                    <a:cubicBezTo>
                      <a:pt x="133643" y="118967"/>
                      <a:pt x="131881" y="121329"/>
                      <a:pt x="131957" y="123987"/>
                    </a:cubicBezTo>
                    <a:cubicBezTo>
                      <a:pt x="133386" y="133512"/>
                      <a:pt x="135101" y="143037"/>
                      <a:pt x="137101" y="152562"/>
                    </a:cubicBezTo>
                    <a:cubicBezTo>
                      <a:pt x="137672" y="155162"/>
                      <a:pt x="139968" y="157010"/>
                      <a:pt x="142625" y="157038"/>
                    </a:cubicBezTo>
                    <a:lnTo>
                      <a:pt x="143864" y="157038"/>
                    </a:lnTo>
                    <a:cubicBezTo>
                      <a:pt x="145311" y="156686"/>
                      <a:pt x="146569" y="155800"/>
                      <a:pt x="147388" y="154562"/>
                    </a:cubicBezTo>
                    <a:moveTo>
                      <a:pt x="158913" y="191328"/>
                    </a:moveTo>
                    <a:cubicBezTo>
                      <a:pt x="157484" y="186756"/>
                      <a:pt x="156151" y="182280"/>
                      <a:pt x="154912" y="177803"/>
                    </a:cubicBezTo>
                    <a:cubicBezTo>
                      <a:pt x="154036" y="174831"/>
                      <a:pt x="150969" y="173069"/>
                      <a:pt x="147959" y="173802"/>
                    </a:cubicBezTo>
                    <a:cubicBezTo>
                      <a:pt x="144950" y="174640"/>
                      <a:pt x="143168" y="177736"/>
                      <a:pt x="143959" y="180756"/>
                    </a:cubicBezTo>
                    <a:cubicBezTo>
                      <a:pt x="145197" y="185328"/>
                      <a:pt x="146626" y="190281"/>
                      <a:pt x="148055" y="194662"/>
                    </a:cubicBezTo>
                    <a:cubicBezTo>
                      <a:pt x="149483" y="199044"/>
                      <a:pt x="151388" y="205044"/>
                      <a:pt x="153198" y="210093"/>
                    </a:cubicBezTo>
                    <a:cubicBezTo>
                      <a:pt x="153998" y="212359"/>
                      <a:pt x="156132" y="213883"/>
                      <a:pt x="158532" y="213903"/>
                    </a:cubicBezTo>
                    <a:cubicBezTo>
                      <a:pt x="160752" y="213969"/>
                      <a:pt x="162781" y="212693"/>
                      <a:pt x="163676" y="210664"/>
                    </a:cubicBezTo>
                    <a:cubicBezTo>
                      <a:pt x="164295" y="209302"/>
                      <a:pt x="164295" y="207740"/>
                      <a:pt x="163676" y="206378"/>
                    </a:cubicBezTo>
                    <a:cubicBezTo>
                      <a:pt x="161961" y="201425"/>
                      <a:pt x="160246" y="196377"/>
                      <a:pt x="158723" y="191328"/>
                    </a:cubicBezTo>
                    <a:moveTo>
                      <a:pt x="201776" y="182851"/>
                    </a:moveTo>
                    <a:lnTo>
                      <a:pt x="218539" y="166182"/>
                    </a:lnTo>
                    <a:lnTo>
                      <a:pt x="186726" y="166182"/>
                    </a:lnTo>
                    <a:cubicBezTo>
                      <a:pt x="174515" y="120643"/>
                      <a:pt x="170267" y="73342"/>
                      <a:pt x="174153" y="26355"/>
                    </a:cubicBezTo>
                    <a:cubicBezTo>
                      <a:pt x="174915" y="21897"/>
                      <a:pt x="171924" y="17659"/>
                      <a:pt x="167466" y="16897"/>
                    </a:cubicBezTo>
                    <a:cubicBezTo>
                      <a:pt x="167314" y="16868"/>
                      <a:pt x="167162" y="16849"/>
                      <a:pt x="167009" y="16830"/>
                    </a:cubicBezTo>
                    <a:cubicBezTo>
                      <a:pt x="162380" y="16211"/>
                      <a:pt x="158123" y="19450"/>
                      <a:pt x="157484" y="24069"/>
                    </a:cubicBezTo>
                    <a:cubicBezTo>
                      <a:pt x="153008" y="75571"/>
                      <a:pt x="158037" y="127454"/>
                      <a:pt x="172343" y="177136"/>
                    </a:cubicBezTo>
                    <a:lnTo>
                      <a:pt x="172343" y="177136"/>
                    </a:lnTo>
                    <a:lnTo>
                      <a:pt x="173010" y="179517"/>
                    </a:lnTo>
                    <a:lnTo>
                      <a:pt x="173867" y="182565"/>
                    </a:lnTo>
                    <a:cubicBezTo>
                      <a:pt x="175582" y="188185"/>
                      <a:pt x="177487" y="194186"/>
                      <a:pt x="179963" y="201139"/>
                    </a:cubicBezTo>
                    <a:lnTo>
                      <a:pt x="180725" y="203235"/>
                    </a:lnTo>
                    <a:lnTo>
                      <a:pt x="193965" y="189899"/>
                    </a:lnTo>
                    <a:lnTo>
                      <a:pt x="193965" y="189138"/>
                    </a:lnTo>
                    <a:cubicBezTo>
                      <a:pt x="193489" y="187899"/>
                      <a:pt x="193108" y="186756"/>
                      <a:pt x="192727" y="185518"/>
                    </a:cubicBezTo>
                    <a:cubicBezTo>
                      <a:pt x="192251" y="184470"/>
                      <a:pt x="191869" y="183394"/>
                      <a:pt x="191584" y="182280"/>
                    </a:cubicBezTo>
                    <a:close/>
                    <a:moveTo>
                      <a:pt x="431804" y="13211"/>
                    </a:moveTo>
                    <a:cubicBezTo>
                      <a:pt x="434938" y="10096"/>
                      <a:pt x="434948" y="5029"/>
                      <a:pt x="431823" y="1895"/>
                    </a:cubicBezTo>
                    <a:cubicBezTo>
                      <a:pt x="431814" y="1886"/>
                      <a:pt x="431814" y="1886"/>
                      <a:pt x="431804" y="1876"/>
                    </a:cubicBezTo>
                    <a:cubicBezTo>
                      <a:pt x="428832" y="-991"/>
                      <a:pt x="424204" y="-1239"/>
                      <a:pt x="420946" y="1305"/>
                    </a:cubicBezTo>
                    <a:lnTo>
                      <a:pt x="420946" y="1305"/>
                    </a:lnTo>
                    <a:lnTo>
                      <a:pt x="398467" y="23783"/>
                    </a:lnTo>
                    <a:lnTo>
                      <a:pt x="392752" y="18069"/>
                    </a:lnTo>
                    <a:lnTo>
                      <a:pt x="381417" y="29498"/>
                    </a:lnTo>
                    <a:lnTo>
                      <a:pt x="387037" y="35214"/>
                    </a:lnTo>
                    <a:lnTo>
                      <a:pt x="372654" y="49501"/>
                    </a:lnTo>
                    <a:lnTo>
                      <a:pt x="367034" y="43881"/>
                    </a:lnTo>
                    <a:lnTo>
                      <a:pt x="355604" y="55311"/>
                    </a:lnTo>
                    <a:lnTo>
                      <a:pt x="361224" y="60931"/>
                    </a:lnTo>
                    <a:lnTo>
                      <a:pt x="346937" y="75314"/>
                    </a:lnTo>
                    <a:lnTo>
                      <a:pt x="341221" y="69694"/>
                    </a:lnTo>
                    <a:lnTo>
                      <a:pt x="329792" y="81029"/>
                    </a:lnTo>
                    <a:lnTo>
                      <a:pt x="335507" y="86744"/>
                    </a:lnTo>
                    <a:lnTo>
                      <a:pt x="321124" y="101127"/>
                    </a:lnTo>
                    <a:lnTo>
                      <a:pt x="315504" y="95412"/>
                    </a:lnTo>
                    <a:lnTo>
                      <a:pt x="304074" y="106841"/>
                    </a:lnTo>
                    <a:lnTo>
                      <a:pt x="309694" y="112556"/>
                    </a:lnTo>
                    <a:lnTo>
                      <a:pt x="295406" y="126939"/>
                    </a:lnTo>
                    <a:lnTo>
                      <a:pt x="289691" y="121224"/>
                    </a:lnTo>
                    <a:lnTo>
                      <a:pt x="278261" y="132654"/>
                    </a:lnTo>
                    <a:lnTo>
                      <a:pt x="283977" y="138369"/>
                    </a:lnTo>
                    <a:lnTo>
                      <a:pt x="269594" y="152657"/>
                    </a:lnTo>
                    <a:lnTo>
                      <a:pt x="263878" y="147037"/>
                    </a:lnTo>
                    <a:lnTo>
                      <a:pt x="252448" y="158467"/>
                    </a:lnTo>
                    <a:lnTo>
                      <a:pt x="258164" y="164087"/>
                    </a:lnTo>
                    <a:lnTo>
                      <a:pt x="243781" y="178470"/>
                    </a:lnTo>
                    <a:lnTo>
                      <a:pt x="238161" y="172850"/>
                    </a:lnTo>
                    <a:lnTo>
                      <a:pt x="226541" y="183708"/>
                    </a:lnTo>
                    <a:lnTo>
                      <a:pt x="232255" y="189423"/>
                    </a:lnTo>
                    <a:lnTo>
                      <a:pt x="218063" y="203711"/>
                    </a:lnTo>
                    <a:lnTo>
                      <a:pt x="212348" y="197996"/>
                    </a:lnTo>
                    <a:lnTo>
                      <a:pt x="200918" y="209426"/>
                    </a:lnTo>
                    <a:lnTo>
                      <a:pt x="206633" y="215141"/>
                    </a:lnTo>
                    <a:lnTo>
                      <a:pt x="192251" y="229428"/>
                    </a:lnTo>
                    <a:lnTo>
                      <a:pt x="186631" y="223808"/>
                    </a:lnTo>
                    <a:lnTo>
                      <a:pt x="175201" y="235239"/>
                    </a:lnTo>
                    <a:lnTo>
                      <a:pt x="180821" y="240858"/>
                    </a:lnTo>
                    <a:lnTo>
                      <a:pt x="166533" y="255241"/>
                    </a:lnTo>
                    <a:lnTo>
                      <a:pt x="160818" y="249621"/>
                    </a:lnTo>
                    <a:lnTo>
                      <a:pt x="149388" y="261051"/>
                    </a:lnTo>
                    <a:lnTo>
                      <a:pt x="155103" y="266671"/>
                    </a:lnTo>
                    <a:lnTo>
                      <a:pt x="140816" y="281149"/>
                    </a:lnTo>
                    <a:lnTo>
                      <a:pt x="135101" y="275434"/>
                    </a:lnTo>
                    <a:lnTo>
                      <a:pt x="123766" y="286864"/>
                    </a:lnTo>
                    <a:lnTo>
                      <a:pt x="129385" y="292579"/>
                    </a:lnTo>
                    <a:lnTo>
                      <a:pt x="115003" y="306962"/>
                    </a:lnTo>
                    <a:lnTo>
                      <a:pt x="109383" y="301247"/>
                    </a:lnTo>
                    <a:lnTo>
                      <a:pt x="97953" y="312677"/>
                    </a:lnTo>
                    <a:lnTo>
                      <a:pt x="103668" y="318392"/>
                    </a:lnTo>
                    <a:lnTo>
                      <a:pt x="89286" y="332679"/>
                    </a:lnTo>
                    <a:lnTo>
                      <a:pt x="83666" y="327536"/>
                    </a:lnTo>
                    <a:lnTo>
                      <a:pt x="72235" y="338966"/>
                    </a:lnTo>
                    <a:lnTo>
                      <a:pt x="77951" y="344586"/>
                    </a:lnTo>
                    <a:lnTo>
                      <a:pt x="63568" y="358968"/>
                    </a:lnTo>
                    <a:lnTo>
                      <a:pt x="57948" y="353348"/>
                    </a:lnTo>
                    <a:lnTo>
                      <a:pt x="46518" y="364683"/>
                    </a:lnTo>
                    <a:lnTo>
                      <a:pt x="52138" y="370398"/>
                    </a:lnTo>
                    <a:lnTo>
                      <a:pt x="37564" y="384686"/>
                    </a:lnTo>
                    <a:lnTo>
                      <a:pt x="31945" y="378971"/>
                    </a:lnTo>
                    <a:lnTo>
                      <a:pt x="20515" y="390401"/>
                    </a:lnTo>
                    <a:lnTo>
                      <a:pt x="26230" y="396116"/>
                    </a:lnTo>
                    <a:lnTo>
                      <a:pt x="1465" y="420786"/>
                    </a:lnTo>
                    <a:cubicBezTo>
                      <a:pt x="-1688" y="423948"/>
                      <a:pt x="-1688" y="429053"/>
                      <a:pt x="1465" y="432215"/>
                    </a:cubicBezTo>
                    <a:cubicBezTo>
                      <a:pt x="4627" y="435368"/>
                      <a:pt x="9732" y="435368"/>
                      <a:pt x="12895" y="432215"/>
                    </a:cubicBezTo>
                    <a:close/>
                    <a:moveTo>
                      <a:pt x="474191" y="43691"/>
                    </a:moveTo>
                    <a:cubicBezTo>
                      <a:pt x="471029" y="40919"/>
                      <a:pt x="466304" y="40919"/>
                      <a:pt x="463142" y="43691"/>
                    </a:cubicBezTo>
                    <a:lnTo>
                      <a:pt x="463142" y="43691"/>
                    </a:lnTo>
                    <a:lnTo>
                      <a:pt x="463142" y="43691"/>
                    </a:lnTo>
                    <a:lnTo>
                      <a:pt x="463142" y="43691"/>
                    </a:lnTo>
                    <a:lnTo>
                      <a:pt x="441234" y="65598"/>
                    </a:lnTo>
                    <a:lnTo>
                      <a:pt x="413802" y="38071"/>
                    </a:lnTo>
                    <a:lnTo>
                      <a:pt x="402372" y="49501"/>
                    </a:lnTo>
                    <a:lnTo>
                      <a:pt x="429804" y="77028"/>
                    </a:lnTo>
                    <a:lnTo>
                      <a:pt x="415517" y="91411"/>
                    </a:lnTo>
                    <a:lnTo>
                      <a:pt x="387989" y="63884"/>
                    </a:lnTo>
                    <a:lnTo>
                      <a:pt x="376559" y="75314"/>
                    </a:lnTo>
                    <a:lnTo>
                      <a:pt x="404087" y="102841"/>
                    </a:lnTo>
                    <a:lnTo>
                      <a:pt x="389704" y="117129"/>
                    </a:lnTo>
                    <a:lnTo>
                      <a:pt x="361986" y="89411"/>
                    </a:lnTo>
                    <a:lnTo>
                      <a:pt x="350556" y="100746"/>
                    </a:lnTo>
                    <a:lnTo>
                      <a:pt x="378083" y="128273"/>
                    </a:lnTo>
                    <a:lnTo>
                      <a:pt x="363701" y="142656"/>
                    </a:lnTo>
                    <a:lnTo>
                      <a:pt x="336269" y="115128"/>
                    </a:lnTo>
                    <a:lnTo>
                      <a:pt x="324839" y="126558"/>
                    </a:lnTo>
                    <a:lnTo>
                      <a:pt x="352271" y="154086"/>
                    </a:lnTo>
                    <a:lnTo>
                      <a:pt x="337983" y="168468"/>
                    </a:lnTo>
                    <a:lnTo>
                      <a:pt x="310456" y="140941"/>
                    </a:lnTo>
                    <a:lnTo>
                      <a:pt x="299026" y="152371"/>
                    </a:lnTo>
                    <a:lnTo>
                      <a:pt x="326553" y="179898"/>
                    </a:lnTo>
                    <a:lnTo>
                      <a:pt x="312266" y="194186"/>
                    </a:lnTo>
                    <a:lnTo>
                      <a:pt x="284738" y="166658"/>
                    </a:lnTo>
                    <a:lnTo>
                      <a:pt x="273403" y="178089"/>
                    </a:lnTo>
                    <a:lnTo>
                      <a:pt x="300835" y="205616"/>
                    </a:lnTo>
                    <a:lnTo>
                      <a:pt x="286453" y="219903"/>
                    </a:lnTo>
                    <a:lnTo>
                      <a:pt x="259021" y="192471"/>
                    </a:lnTo>
                    <a:lnTo>
                      <a:pt x="247591" y="203806"/>
                    </a:lnTo>
                    <a:lnTo>
                      <a:pt x="275118" y="231333"/>
                    </a:lnTo>
                    <a:lnTo>
                      <a:pt x="260736" y="245716"/>
                    </a:lnTo>
                    <a:lnTo>
                      <a:pt x="233208" y="218189"/>
                    </a:lnTo>
                    <a:lnTo>
                      <a:pt x="221778" y="229619"/>
                    </a:lnTo>
                    <a:lnTo>
                      <a:pt x="249305" y="257146"/>
                    </a:lnTo>
                    <a:lnTo>
                      <a:pt x="234923" y="271529"/>
                    </a:lnTo>
                    <a:lnTo>
                      <a:pt x="207491" y="244382"/>
                    </a:lnTo>
                    <a:lnTo>
                      <a:pt x="196060" y="255813"/>
                    </a:lnTo>
                    <a:lnTo>
                      <a:pt x="223493" y="283340"/>
                    </a:lnTo>
                    <a:lnTo>
                      <a:pt x="209205" y="297722"/>
                    </a:lnTo>
                    <a:lnTo>
                      <a:pt x="181583" y="270386"/>
                    </a:lnTo>
                    <a:lnTo>
                      <a:pt x="170153" y="281816"/>
                    </a:lnTo>
                    <a:lnTo>
                      <a:pt x="197680" y="309248"/>
                    </a:lnTo>
                    <a:lnTo>
                      <a:pt x="183297" y="323631"/>
                    </a:lnTo>
                    <a:lnTo>
                      <a:pt x="155770" y="296103"/>
                    </a:lnTo>
                    <a:lnTo>
                      <a:pt x="144340" y="307533"/>
                    </a:lnTo>
                    <a:lnTo>
                      <a:pt x="171867" y="335061"/>
                    </a:lnTo>
                    <a:lnTo>
                      <a:pt x="157484" y="349443"/>
                    </a:lnTo>
                    <a:lnTo>
                      <a:pt x="130052" y="321916"/>
                    </a:lnTo>
                    <a:lnTo>
                      <a:pt x="118622" y="333346"/>
                    </a:lnTo>
                    <a:lnTo>
                      <a:pt x="146150" y="360873"/>
                    </a:lnTo>
                    <a:lnTo>
                      <a:pt x="131767" y="375161"/>
                    </a:lnTo>
                    <a:lnTo>
                      <a:pt x="104239" y="347633"/>
                    </a:lnTo>
                    <a:lnTo>
                      <a:pt x="92810" y="359064"/>
                    </a:lnTo>
                    <a:lnTo>
                      <a:pt x="120337" y="386496"/>
                    </a:lnTo>
                    <a:lnTo>
                      <a:pt x="105954" y="400878"/>
                    </a:lnTo>
                    <a:lnTo>
                      <a:pt x="78522" y="373446"/>
                    </a:lnTo>
                    <a:lnTo>
                      <a:pt x="67092" y="384876"/>
                    </a:lnTo>
                    <a:lnTo>
                      <a:pt x="94524" y="412308"/>
                    </a:lnTo>
                    <a:lnTo>
                      <a:pt x="80237" y="426691"/>
                    </a:lnTo>
                    <a:lnTo>
                      <a:pt x="52709" y="399164"/>
                    </a:lnTo>
                    <a:lnTo>
                      <a:pt x="41279" y="410594"/>
                    </a:lnTo>
                    <a:lnTo>
                      <a:pt x="68807" y="438121"/>
                    </a:lnTo>
                    <a:lnTo>
                      <a:pt x="41565" y="465363"/>
                    </a:lnTo>
                    <a:lnTo>
                      <a:pt x="42327" y="465363"/>
                    </a:lnTo>
                    <a:cubicBezTo>
                      <a:pt x="40746" y="469487"/>
                      <a:pt x="42804" y="474116"/>
                      <a:pt x="46928" y="475697"/>
                    </a:cubicBezTo>
                    <a:cubicBezTo>
                      <a:pt x="49357" y="476631"/>
                      <a:pt x="52071" y="476326"/>
                      <a:pt x="54233" y="474888"/>
                    </a:cubicBezTo>
                    <a:lnTo>
                      <a:pt x="54233" y="474888"/>
                    </a:lnTo>
                    <a:lnTo>
                      <a:pt x="80141" y="449075"/>
                    </a:lnTo>
                    <a:lnTo>
                      <a:pt x="90429" y="459362"/>
                    </a:lnTo>
                    <a:lnTo>
                      <a:pt x="101858" y="447932"/>
                    </a:lnTo>
                    <a:lnTo>
                      <a:pt x="91476" y="437645"/>
                    </a:lnTo>
                    <a:lnTo>
                      <a:pt x="105859" y="423262"/>
                    </a:lnTo>
                    <a:lnTo>
                      <a:pt x="116146" y="433549"/>
                    </a:lnTo>
                    <a:lnTo>
                      <a:pt x="127576" y="422119"/>
                    </a:lnTo>
                    <a:lnTo>
                      <a:pt x="117289" y="411832"/>
                    </a:lnTo>
                    <a:lnTo>
                      <a:pt x="131671" y="397449"/>
                    </a:lnTo>
                    <a:lnTo>
                      <a:pt x="141959" y="407831"/>
                    </a:lnTo>
                    <a:lnTo>
                      <a:pt x="153389" y="396402"/>
                    </a:lnTo>
                    <a:lnTo>
                      <a:pt x="143101" y="386019"/>
                    </a:lnTo>
                    <a:lnTo>
                      <a:pt x="157389" y="371732"/>
                    </a:lnTo>
                    <a:lnTo>
                      <a:pt x="167771" y="382019"/>
                    </a:lnTo>
                    <a:lnTo>
                      <a:pt x="179106" y="370589"/>
                    </a:lnTo>
                    <a:lnTo>
                      <a:pt x="169391" y="360683"/>
                    </a:lnTo>
                    <a:lnTo>
                      <a:pt x="183773" y="346300"/>
                    </a:lnTo>
                    <a:lnTo>
                      <a:pt x="194061" y="356587"/>
                    </a:lnTo>
                    <a:lnTo>
                      <a:pt x="205490" y="345157"/>
                    </a:lnTo>
                    <a:lnTo>
                      <a:pt x="195204" y="334870"/>
                    </a:lnTo>
                    <a:lnTo>
                      <a:pt x="209586" y="320487"/>
                    </a:lnTo>
                    <a:lnTo>
                      <a:pt x="219873" y="330774"/>
                    </a:lnTo>
                    <a:lnTo>
                      <a:pt x="231303" y="319439"/>
                    </a:lnTo>
                    <a:lnTo>
                      <a:pt x="220921" y="309057"/>
                    </a:lnTo>
                    <a:lnTo>
                      <a:pt x="235303" y="294770"/>
                    </a:lnTo>
                    <a:lnTo>
                      <a:pt x="245686" y="305057"/>
                    </a:lnTo>
                    <a:lnTo>
                      <a:pt x="257021" y="293627"/>
                    </a:lnTo>
                    <a:lnTo>
                      <a:pt x="246734" y="283340"/>
                    </a:lnTo>
                    <a:lnTo>
                      <a:pt x="261116" y="268957"/>
                    </a:lnTo>
                    <a:lnTo>
                      <a:pt x="271404" y="279244"/>
                    </a:lnTo>
                    <a:lnTo>
                      <a:pt x="282833" y="267814"/>
                    </a:lnTo>
                    <a:lnTo>
                      <a:pt x="272547" y="257527"/>
                    </a:lnTo>
                    <a:lnTo>
                      <a:pt x="286834" y="243144"/>
                    </a:lnTo>
                    <a:lnTo>
                      <a:pt x="297216" y="253431"/>
                    </a:lnTo>
                    <a:lnTo>
                      <a:pt x="308646" y="242097"/>
                    </a:lnTo>
                    <a:lnTo>
                      <a:pt x="298264" y="231714"/>
                    </a:lnTo>
                    <a:lnTo>
                      <a:pt x="312646" y="217331"/>
                    </a:lnTo>
                    <a:lnTo>
                      <a:pt x="322934" y="227714"/>
                    </a:lnTo>
                    <a:lnTo>
                      <a:pt x="334364" y="216284"/>
                    </a:lnTo>
                    <a:lnTo>
                      <a:pt x="324076" y="205997"/>
                    </a:lnTo>
                    <a:lnTo>
                      <a:pt x="338459" y="191614"/>
                    </a:lnTo>
                    <a:lnTo>
                      <a:pt x="348747" y="201901"/>
                    </a:lnTo>
                    <a:lnTo>
                      <a:pt x="360177" y="190471"/>
                    </a:lnTo>
                    <a:lnTo>
                      <a:pt x="349794" y="180184"/>
                    </a:lnTo>
                    <a:lnTo>
                      <a:pt x="363701" y="165611"/>
                    </a:lnTo>
                    <a:lnTo>
                      <a:pt x="373987" y="175898"/>
                    </a:lnTo>
                    <a:lnTo>
                      <a:pt x="385418" y="164468"/>
                    </a:lnTo>
                    <a:lnTo>
                      <a:pt x="375130" y="154181"/>
                    </a:lnTo>
                    <a:lnTo>
                      <a:pt x="389513" y="139798"/>
                    </a:lnTo>
                    <a:lnTo>
                      <a:pt x="399800" y="150180"/>
                    </a:lnTo>
                    <a:lnTo>
                      <a:pt x="411230" y="138750"/>
                    </a:lnTo>
                    <a:lnTo>
                      <a:pt x="400943" y="128368"/>
                    </a:lnTo>
                    <a:lnTo>
                      <a:pt x="415326" y="113985"/>
                    </a:lnTo>
                    <a:lnTo>
                      <a:pt x="425613" y="124368"/>
                    </a:lnTo>
                    <a:lnTo>
                      <a:pt x="436948" y="112938"/>
                    </a:lnTo>
                    <a:lnTo>
                      <a:pt x="426566" y="102841"/>
                    </a:lnTo>
                    <a:lnTo>
                      <a:pt x="440948" y="88458"/>
                    </a:lnTo>
                    <a:lnTo>
                      <a:pt x="451330" y="98936"/>
                    </a:lnTo>
                    <a:lnTo>
                      <a:pt x="462760" y="87506"/>
                    </a:lnTo>
                    <a:lnTo>
                      <a:pt x="452473" y="77219"/>
                    </a:lnTo>
                    <a:lnTo>
                      <a:pt x="473810" y="55883"/>
                    </a:lnTo>
                    <a:lnTo>
                      <a:pt x="473810" y="55883"/>
                    </a:lnTo>
                    <a:lnTo>
                      <a:pt x="473810" y="55883"/>
                    </a:lnTo>
                    <a:cubicBezTo>
                      <a:pt x="476963" y="52721"/>
                      <a:pt x="476963" y="47615"/>
                      <a:pt x="473810" y="44453"/>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pic>
        <p:nvPicPr>
          <p:cNvPr id="23" name="Graphic 23">
            <a:extLst>
              <a:ext uri="{FF2B5EF4-FFF2-40B4-BE49-F238E27FC236}">
                <a16:creationId xmlns:a16="http://schemas.microsoft.com/office/drawing/2014/main" id="{0AF1A99E-DC4E-4DF0-872F-B06F0B94887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bwMode="gray">
          <a:xfrm>
            <a:off x="9196725" y="6228015"/>
            <a:ext cx="2514494" cy="332657"/>
          </a:xfrm>
          <a:prstGeom prst="rect">
            <a:avLst/>
          </a:prstGeom>
        </p:spPr>
      </p:pic>
    </p:spTree>
    <p:extLst>
      <p:ext uri="{BB962C8B-B14F-4D97-AF65-F5344CB8AC3E}">
        <p14:creationId xmlns:p14="http://schemas.microsoft.com/office/powerpoint/2010/main" val="3838510510"/>
      </p:ext>
    </p:extLst>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9" name="Footer Placeholder 4">
            <a:extLst>
              <a:ext uri="{FF2B5EF4-FFF2-40B4-BE49-F238E27FC236}">
                <a16:creationId xmlns:a16="http://schemas.microsoft.com/office/drawing/2014/main" id="{99C85126-745D-4633-BD35-0DCA6543DACC}"/>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sp>
        <p:nvSpPr>
          <p:cNvPr id="13" name="Title 1">
            <a:extLst>
              <a:ext uri="{FF2B5EF4-FFF2-40B4-BE49-F238E27FC236}">
                <a16:creationId xmlns:a16="http://schemas.microsoft.com/office/drawing/2014/main" id="{6D09064E-E3C5-46A2-ABD8-E7967F9D3FDF}"/>
              </a:ext>
            </a:extLst>
          </p:cNvPr>
          <p:cNvSpPr>
            <a:spLocks noGrp="1"/>
          </p:cNvSpPr>
          <p:nvPr>
            <p:ph type="title"/>
          </p:nvPr>
        </p:nvSpPr>
        <p:spPr bwMode="gray">
          <a:xfrm>
            <a:off x="903671" y="334636"/>
            <a:ext cx="10359406" cy="1325563"/>
          </a:xfrm>
          <a:prstGeom prst="rect">
            <a:avLst/>
          </a:prstGeom>
        </p:spPr>
        <p:txBody>
          <a:bodyPr>
            <a:normAutofit/>
          </a:bodyPr>
          <a:lstStyle>
            <a:lvl1pPr>
              <a:defRPr sz="3387"/>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7846E8E-106B-4B4C-9AD5-FD3B6CA80D6D}"/>
              </a:ext>
            </a:extLst>
          </p:cNvPr>
          <p:cNvSpPr>
            <a:spLocks noGrp="1"/>
          </p:cNvSpPr>
          <p:nvPr>
            <p:ph idx="1"/>
          </p:nvPr>
        </p:nvSpPr>
        <p:spPr bwMode="gray">
          <a:xfrm>
            <a:off x="903671" y="2634832"/>
            <a:ext cx="10359406" cy="3210141"/>
          </a:xfrm>
        </p:spPr>
        <p:txBody>
          <a:bodyPr/>
          <a:lstStyle>
            <a:lvl1pPr marL="362891" indent="-362891">
              <a:buFont typeface="Arial" panose="020B0604020202020204" pitchFamily="34" charset="0"/>
              <a:buChar char="•"/>
              <a:defRPr/>
            </a:lvl1pPr>
          </a:lstStyle>
          <a:p>
            <a:pPr lvl="0"/>
            <a:r>
              <a:rPr lang="en-US"/>
              <a:t>Click to edit Master text styles</a:t>
            </a:r>
            <a:endParaRPr lang="en-GB"/>
          </a:p>
        </p:txBody>
      </p:sp>
      <p:sp>
        <p:nvSpPr>
          <p:cNvPr id="12" name="Text Placeholder 2">
            <a:extLst>
              <a:ext uri="{FF2B5EF4-FFF2-40B4-BE49-F238E27FC236}">
                <a16:creationId xmlns:a16="http://schemas.microsoft.com/office/drawing/2014/main" id="{F109BC10-50AA-46E7-97EF-5248D295038F}"/>
              </a:ext>
            </a:extLst>
          </p:cNvPr>
          <p:cNvSpPr>
            <a:spLocks noGrp="1"/>
          </p:cNvSpPr>
          <p:nvPr>
            <p:ph type="body" idx="10" hasCustomPrompt="1"/>
          </p:nvPr>
        </p:nvSpPr>
        <p:spPr bwMode="gray">
          <a:xfrm>
            <a:off x="903672" y="1635800"/>
            <a:ext cx="10359406" cy="823912"/>
          </a:xfrm>
        </p:spPr>
        <p:txBody>
          <a:bodyPr anchor="b">
            <a:normAutofit/>
          </a:bodyPr>
          <a:lstStyle>
            <a:lvl1pPr marL="0" indent="0" algn="ctr">
              <a:buNone/>
              <a:defRPr sz="3387" b="1">
                <a:solidFill>
                  <a:schemeClr val="accent2"/>
                </a:solidFill>
                <a:latin typeface="PFSquareSansPro-Bold" panose="02000800000000020004" pitchFamily="50" charset="0"/>
              </a:defRPr>
            </a:lvl1pPr>
            <a:lvl2pPr marL="457194" indent="0">
              <a:buNone/>
              <a:defRPr sz="2000" b="1"/>
            </a:lvl2pPr>
            <a:lvl3pPr marL="914389" indent="0">
              <a:buNone/>
              <a:defRPr sz="1800" b="1"/>
            </a:lvl3pPr>
            <a:lvl4pPr marL="1371583" indent="0">
              <a:buNone/>
              <a:defRPr sz="1600" b="1"/>
            </a:lvl4pPr>
            <a:lvl5pPr marL="1828777" indent="0">
              <a:buNone/>
              <a:defRPr sz="1600" b="1"/>
            </a:lvl5pPr>
            <a:lvl6pPr marL="2285971" indent="0">
              <a:buNone/>
              <a:defRPr sz="1600" b="1"/>
            </a:lvl6pPr>
            <a:lvl7pPr marL="2743167" indent="0">
              <a:buNone/>
              <a:defRPr sz="1600" b="1"/>
            </a:lvl7pPr>
            <a:lvl8pPr marL="3200361" indent="0">
              <a:buNone/>
              <a:defRPr sz="1600" b="1"/>
            </a:lvl8pPr>
            <a:lvl9pPr marL="3657555" indent="0">
              <a:buNone/>
              <a:defRPr sz="1600" b="1"/>
            </a:lvl9pPr>
          </a:lstStyle>
          <a:p>
            <a:pPr lvl="0"/>
            <a:r>
              <a:rPr lang="en-US"/>
              <a:t>CLICK TO EDIT MASTER TEXT STYLES</a:t>
            </a:r>
          </a:p>
        </p:txBody>
      </p:sp>
      <p:pic>
        <p:nvPicPr>
          <p:cNvPr id="6" name="Graphic 5">
            <a:extLst>
              <a:ext uri="{FF2B5EF4-FFF2-40B4-BE49-F238E27FC236}">
                <a16:creationId xmlns:a16="http://schemas.microsoft.com/office/drawing/2014/main" id="{57A7FB7D-0CDD-4D5F-93EC-002CD61F0E3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3720"/>
          <a:stretch/>
        </p:blipFill>
        <p:spPr bwMode="gray">
          <a:xfrm>
            <a:off x="8644338" y="53"/>
            <a:ext cx="3184701" cy="1968300"/>
          </a:xfrm>
          <a:prstGeom prst="rect">
            <a:avLst/>
          </a:prstGeom>
        </p:spPr>
      </p:pic>
      <p:grpSp>
        <p:nvGrpSpPr>
          <p:cNvPr id="7" name="Group 6">
            <a:extLst>
              <a:ext uri="{FF2B5EF4-FFF2-40B4-BE49-F238E27FC236}">
                <a16:creationId xmlns:a16="http://schemas.microsoft.com/office/drawing/2014/main" id="{F39810E6-9F65-423C-827B-8CC80F0E3ACC}"/>
              </a:ext>
            </a:extLst>
          </p:cNvPr>
          <p:cNvGrpSpPr/>
          <p:nvPr userDrawn="1"/>
        </p:nvGrpSpPr>
        <p:grpSpPr bwMode="gray">
          <a:xfrm>
            <a:off x="7956158" y="530647"/>
            <a:ext cx="2702911" cy="533377"/>
            <a:chOff x="7517948" y="501370"/>
            <a:chExt cx="2554040" cy="504000"/>
          </a:xfrm>
        </p:grpSpPr>
        <p:grpSp>
          <p:nvGrpSpPr>
            <p:cNvPr id="8" name="Graphic 37">
              <a:extLst>
                <a:ext uri="{FF2B5EF4-FFF2-40B4-BE49-F238E27FC236}">
                  <a16:creationId xmlns:a16="http://schemas.microsoft.com/office/drawing/2014/main" id="{974E4C6E-D94A-4358-BC53-252CB4E01028}"/>
                </a:ext>
              </a:extLst>
            </p:cNvPr>
            <p:cNvGrpSpPr>
              <a:grpSpLocks noChangeAspect="1"/>
            </p:cNvGrpSpPr>
            <p:nvPr/>
          </p:nvGrpSpPr>
          <p:grpSpPr bwMode="gray">
            <a:xfrm>
              <a:off x="8202141" y="501370"/>
              <a:ext cx="504000" cy="504000"/>
              <a:chOff x="2596908" y="1139730"/>
              <a:chExt cx="674941" cy="674941"/>
            </a:xfrm>
          </p:grpSpPr>
          <p:sp>
            <p:nvSpPr>
              <p:cNvPr id="21" name="Freeform: Shape 21">
                <a:extLst>
                  <a:ext uri="{FF2B5EF4-FFF2-40B4-BE49-F238E27FC236}">
                    <a16:creationId xmlns:a16="http://schemas.microsoft.com/office/drawing/2014/main" id="{367664F1-C564-496C-96B4-585ED597C21D}"/>
                  </a:ext>
                </a:extLst>
              </p:cNvPr>
              <p:cNvSpPr/>
              <p:nvPr/>
            </p:nvSpPr>
            <p:spPr bwMode="gray">
              <a:xfrm>
                <a:off x="2596908" y="1139730"/>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F6A40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2" name="Freeform: Shape 22">
                <a:extLst>
                  <a:ext uri="{FF2B5EF4-FFF2-40B4-BE49-F238E27FC236}">
                    <a16:creationId xmlns:a16="http://schemas.microsoft.com/office/drawing/2014/main" id="{C0D4C43A-1813-49D8-A56B-9E7C517BC783}"/>
                  </a:ext>
                </a:extLst>
              </p:cNvPr>
              <p:cNvSpPr/>
              <p:nvPr/>
            </p:nvSpPr>
            <p:spPr bwMode="gray">
              <a:xfrm>
                <a:off x="2681850" y="1295750"/>
                <a:ext cx="505988" cy="348424"/>
              </a:xfrm>
              <a:custGeom>
                <a:avLst/>
                <a:gdLst>
                  <a:gd name="connsiteX0" fmla="*/ 227340 w 505988"/>
                  <a:gd name="connsiteY0" fmla="*/ 202718 h 348424"/>
                  <a:gd name="connsiteX1" fmla="*/ 208290 w 505988"/>
                  <a:gd name="connsiteY1" fmla="*/ 202718 h 348424"/>
                  <a:gd name="connsiteX2" fmla="*/ 208290 w 505988"/>
                  <a:gd name="connsiteY2" fmla="*/ 242914 h 348424"/>
                  <a:gd name="connsiteX3" fmla="*/ 227340 w 505988"/>
                  <a:gd name="connsiteY3" fmla="*/ 242914 h 348424"/>
                  <a:gd name="connsiteX4" fmla="*/ 227340 w 505988"/>
                  <a:gd name="connsiteY4" fmla="*/ 139663 h 348424"/>
                  <a:gd name="connsiteX5" fmla="*/ 208290 w 505988"/>
                  <a:gd name="connsiteY5" fmla="*/ 139663 h 348424"/>
                  <a:gd name="connsiteX6" fmla="*/ 208290 w 505988"/>
                  <a:gd name="connsiteY6" fmla="*/ 179858 h 348424"/>
                  <a:gd name="connsiteX7" fmla="*/ 227340 w 505988"/>
                  <a:gd name="connsiteY7" fmla="*/ 179858 h 348424"/>
                  <a:gd name="connsiteX8" fmla="*/ 192668 w 505988"/>
                  <a:gd name="connsiteY8" fmla="*/ 202718 h 348424"/>
                  <a:gd name="connsiteX9" fmla="*/ 173618 w 505988"/>
                  <a:gd name="connsiteY9" fmla="*/ 202718 h 348424"/>
                  <a:gd name="connsiteX10" fmla="*/ 173618 w 505988"/>
                  <a:gd name="connsiteY10" fmla="*/ 242914 h 348424"/>
                  <a:gd name="connsiteX11" fmla="*/ 192668 w 505988"/>
                  <a:gd name="connsiteY11" fmla="*/ 242914 h 348424"/>
                  <a:gd name="connsiteX12" fmla="*/ 192668 w 505988"/>
                  <a:gd name="connsiteY12" fmla="*/ 139663 h 348424"/>
                  <a:gd name="connsiteX13" fmla="*/ 173618 w 505988"/>
                  <a:gd name="connsiteY13" fmla="*/ 139663 h 348424"/>
                  <a:gd name="connsiteX14" fmla="*/ 173618 w 505988"/>
                  <a:gd name="connsiteY14" fmla="*/ 179858 h 348424"/>
                  <a:gd name="connsiteX15" fmla="*/ 192668 w 505988"/>
                  <a:gd name="connsiteY15" fmla="*/ 179858 h 348424"/>
                  <a:gd name="connsiteX16" fmla="*/ 157616 w 505988"/>
                  <a:gd name="connsiteY16" fmla="*/ 202718 h 348424"/>
                  <a:gd name="connsiteX17" fmla="*/ 138566 w 505988"/>
                  <a:gd name="connsiteY17" fmla="*/ 202718 h 348424"/>
                  <a:gd name="connsiteX18" fmla="*/ 138566 w 505988"/>
                  <a:gd name="connsiteY18" fmla="*/ 242914 h 348424"/>
                  <a:gd name="connsiteX19" fmla="*/ 157616 w 505988"/>
                  <a:gd name="connsiteY19" fmla="*/ 242914 h 348424"/>
                  <a:gd name="connsiteX20" fmla="*/ 157616 w 505988"/>
                  <a:gd name="connsiteY20" fmla="*/ 139663 h 348424"/>
                  <a:gd name="connsiteX21" fmla="*/ 138566 w 505988"/>
                  <a:gd name="connsiteY21" fmla="*/ 139663 h 348424"/>
                  <a:gd name="connsiteX22" fmla="*/ 138566 w 505988"/>
                  <a:gd name="connsiteY22" fmla="*/ 179858 h 348424"/>
                  <a:gd name="connsiteX23" fmla="*/ 157616 w 505988"/>
                  <a:gd name="connsiteY23" fmla="*/ 179858 h 348424"/>
                  <a:gd name="connsiteX24" fmla="*/ 322875 w 505988"/>
                  <a:gd name="connsiteY24" fmla="*/ 209671 h 348424"/>
                  <a:gd name="connsiteX25" fmla="*/ 303825 w 505988"/>
                  <a:gd name="connsiteY25" fmla="*/ 209671 h 348424"/>
                  <a:gd name="connsiteX26" fmla="*/ 303825 w 505988"/>
                  <a:gd name="connsiteY26" fmla="*/ 228721 h 348424"/>
                  <a:gd name="connsiteX27" fmla="*/ 322875 w 505988"/>
                  <a:gd name="connsiteY27" fmla="*/ 228721 h 348424"/>
                  <a:gd name="connsiteX28" fmla="*/ 296681 w 505988"/>
                  <a:gd name="connsiteY28" fmla="*/ 193860 h 348424"/>
                  <a:gd name="connsiteX29" fmla="*/ 364118 w 505988"/>
                  <a:gd name="connsiteY29" fmla="*/ 193860 h 348424"/>
                  <a:gd name="connsiteX30" fmla="*/ 364118 w 505988"/>
                  <a:gd name="connsiteY30" fmla="*/ 174810 h 348424"/>
                  <a:gd name="connsiteX31" fmla="*/ 295920 w 505988"/>
                  <a:gd name="connsiteY31" fmla="*/ 174810 h 348424"/>
                  <a:gd name="connsiteX32" fmla="*/ 331733 w 505988"/>
                  <a:gd name="connsiteY32" fmla="*/ 228912 h 348424"/>
                  <a:gd name="connsiteX33" fmla="*/ 385930 w 505988"/>
                  <a:gd name="connsiteY33" fmla="*/ 228912 h 348424"/>
                  <a:gd name="connsiteX34" fmla="*/ 385930 w 505988"/>
                  <a:gd name="connsiteY34" fmla="*/ 209862 h 348424"/>
                  <a:gd name="connsiteX35" fmla="*/ 331733 w 505988"/>
                  <a:gd name="connsiteY35" fmla="*/ 209862 h 348424"/>
                  <a:gd name="connsiteX36" fmla="*/ 471846 w 505988"/>
                  <a:gd name="connsiteY36" fmla="*/ 328829 h 348424"/>
                  <a:gd name="connsiteX37" fmla="*/ 413934 w 505988"/>
                  <a:gd name="connsiteY37" fmla="*/ 328829 h 348424"/>
                  <a:gd name="connsiteX38" fmla="*/ 413934 w 505988"/>
                  <a:gd name="connsiteY38" fmla="*/ 140425 h 348424"/>
                  <a:gd name="connsiteX39" fmla="*/ 392693 w 505988"/>
                  <a:gd name="connsiteY39" fmla="*/ 118422 h 348424"/>
                  <a:gd name="connsiteX40" fmla="*/ 392693 w 505988"/>
                  <a:gd name="connsiteY40" fmla="*/ 46508 h 348424"/>
                  <a:gd name="connsiteX41" fmla="*/ 471655 w 505988"/>
                  <a:gd name="connsiteY41" fmla="*/ 46508 h 348424"/>
                  <a:gd name="connsiteX42" fmla="*/ 392027 w 505988"/>
                  <a:gd name="connsiteY42" fmla="*/ 138329 h 348424"/>
                  <a:gd name="connsiteX43" fmla="*/ 394789 w 505988"/>
                  <a:gd name="connsiteY43" fmla="*/ 140901 h 348424"/>
                  <a:gd name="connsiteX44" fmla="*/ 394789 w 505988"/>
                  <a:gd name="connsiteY44" fmla="*/ 329306 h 348424"/>
                  <a:gd name="connsiteX45" fmla="*/ 287918 w 505988"/>
                  <a:gd name="connsiteY45" fmla="*/ 329306 h 348424"/>
                  <a:gd name="connsiteX46" fmla="*/ 287918 w 505988"/>
                  <a:gd name="connsiteY46" fmla="*/ 163666 h 348424"/>
                  <a:gd name="connsiteX47" fmla="*/ 391455 w 505988"/>
                  <a:gd name="connsiteY47" fmla="*/ 137948 h 348424"/>
                  <a:gd name="connsiteX48" fmla="*/ 243532 w 505988"/>
                  <a:gd name="connsiteY48" fmla="*/ 328829 h 348424"/>
                  <a:gd name="connsiteX49" fmla="*/ 122279 w 505988"/>
                  <a:gd name="connsiteY49" fmla="*/ 328829 h 348424"/>
                  <a:gd name="connsiteX50" fmla="*/ 122279 w 505988"/>
                  <a:gd name="connsiteY50" fmla="*/ 116803 h 348424"/>
                  <a:gd name="connsiteX51" fmla="*/ 242961 w 505988"/>
                  <a:gd name="connsiteY51" fmla="*/ 116803 h 348424"/>
                  <a:gd name="connsiteX52" fmla="*/ 229530 w 505988"/>
                  <a:gd name="connsiteY52" fmla="*/ 97658 h 348424"/>
                  <a:gd name="connsiteX53" fmla="*/ 136661 w 505988"/>
                  <a:gd name="connsiteY53" fmla="*/ 97658 h 348424"/>
                  <a:gd name="connsiteX54" fmla="*/ 136661 w 505988"/>
                  <a:gd name="connsiteY54" fmla="*/ 61272 h 348424"/>
                  <a:gd name="connsiteX55" fmla="*/ 229530 w 505988"/>
                  <a:gd name="connsiteY55" fmla="*/ 61272 h 348424"/>
                  <a:gd name="connsiteX56" fmla="*/ 208480 w 505988"/>
                  <a:gd name="connsiteY56" fmla="*/ 41555 h 348424"/>
                  <a:gd name="connsiteX57" fmla="*/ 157712 w 505988"/>
                  <a:gd name="connsiteY57" fmla="*/ 41555 h 348424"/>
                  <a:gd name="connsiteX58" fmla="*/ 157712 w 505988"/>
                  <a:gd name="connsiteY58" fmla="*/ 18791 h 348424"/>
                  <a:gd name="connsiteX59" fmla="*/ 208194 w 505988"/>
                  <a:gd name="connsiteY59" fmla="*/ 18791 h 348424"/>
                  <a:gd name="connsiteX60" fmla="*/ 60271 w 505988"/>
                  <a:gd name="connsiteY60" fmla="*/ 255010 h 348424"/>
                  <a:gd name="connsiteX61" fmla="*/ 60271 w 505988"/>
                  <a:gd name="connsiteY61" fmla="*/ 233579 h 348424"/>
                  <a:gd name="connsiteX62" fmla="*/ 41221 w 505988"/>
                  <a:gd name="connsiteY62" fmla="*/ 233579 h 348424"/>
                  <a:gd name="connsiteX63" fmla="*/ 41221 w 505988"/>
                  <a:gd name="connsiteY63" fmla="*/ 255010 h 348424"/>
                  <a:gd name="connsiteX64" fmla="*/ 18361 w 505988"/>
                  <a:gd name="connsiteY64" fmla="*/ 208052 h 348424"/>
                  <a:gd name="connsiteX65" fmla="*/ 50841 w 505988"/>
                  <a:gd name="connsiteY65" fmla="*/ 135376 h 348424"/>
                  <a:gd name="connsiteX66" fmla="*/ 83226 w 505988"/>
                  <a:gd name="connsiteY66" fmla="*/ 208052 h 348424"/>
                  <a:gd name="connsiteX67" fmla="*/ 60366 w 505988"/>
                  <a:gd name="connsiteY67" fmla="*/ 255010 h 348424"/>
                  <a:gd name="connsiteX68" fmla="*/ 505088 w 505988"/>
                  <a:gd name="connsiteY68" fmla="*/ 347975 h 348424"/>
                  <a:gd name="connsiteX69" fmla="*/ 505088 w 505988"/>
                  <a:gd name="connsiteY69" fmla="*/ 328925 h 348424"/>
                  <a:gd name="connsiteX70" fmla="*/ 491087 w 505988"/>
                  <a:gd name="connsiteY70" fmla="*/ 328925 h 348424"/>
                  <a:gd name="connsiteX71" fmla="*/ 491087 w 505988"/>
                  <a:gd name="connsiteY71" fmla="*/ 45556 h 348424"/>
                  <a:gd name="connsiteX72" fmla="*/ 473084 w 505988"/>
                  <a:gd name="connsiteY72" fmla="*/ 27553 h 348424"/>
                  <a:gd name="connsiteX73" fmla="*/ 391836 w 505988"/>
                  <a:gd name="connsiteY73" fmla="*/ 27553 h 348424"/>
                  <a:gd name="connsiteX74" fmla="*/ 373834 w 505988"/>
                  <a:gd name="connsiteY74" fmla="*/ 45556 h 348424"/>
                  <a:gd name="connsiteX75" fmla="*/ 373834 w 505988"/>
                  <a:gd name="connsiteY75" fmla="*/ 122613 h 348424"/>
                  <a:gd name="connsiteX76" fmla="*/ 279917 w 505988"/>
                  <a:gd name="connsiteY76" fmla="*/ 145854 h 348424"/>
                  <a:gd name="connsiteX77" fmla="*/ 268773 w 505988"/>
                  <a:gd name="connsiteY77" fmla="*/ 160523 h 348424"/>
                  <a:gd name="connsiteX78" fmla="*/ 268773 w 505988"/>
                  <a:gd name="connsiteY78" fmla="*/ 328829 h 348424"/>
                  <a:gd name="connsiteX79" fmla="*/ 262868 w 505988"/>
                  <a:gd name="connsiteY79" fmla="*/ 328829 h 348424"/>
                  <a:gd name="connsiteX80" fmla="*/ 262868 w 505988"/>
                  <a:gd name="connsiteY80" fmla="*/ 114517 h 348424"/>
                  <a:gd name="connsiteX81" fmla="*/ 248866 w 505988"/>
                  <a:gd name="connsiteY81" fmla="*/ 97943 h 348424"/>
                  <a:gd name="connsiteX82" fmla="*/ 248866 w 505988"/>
                  <a:gd name="connsiteY82" fmla="*/ 58700 h 348424"/>
                  <a:gd name="connsiteX83" fmla="*/ 231721 w 505988"/>
                  <a:gd name="connsiteY83" fmla="*/ 41555 h 348424"/>
                  <a:gd name="connsiteX84" fmla="*/ 227816 w 505988"/>
                  <a:gd name="connsiteY84" fmla="*/ 41555 h 348424"/>
                  <a:gd name="connsiteX85" fmla="*/ 227816 w 505988"/>
                  <a:gd name="connsiteY85" fmla="*/ 16504 h 348424"/>
                  <a:gd name="connsiteX86" fmla="*/ 210861 w 505988"/>
                  <a:gd name="connsiteY86" fmla="*/ -450 h 348424"/>
                  <a:gd name="connsiteX87" fmla="*/ 155521 w 505988"/>
                  <a:gd name="connsiteY87" fmla="*/ -450 h 348424"/>
                  <a:gd name="connsiteX88" fmla="*/ 138566 w 505988"/>
                  <a:gd name="connsiteY88" fmla="*/ 16504 h 348424"/>
                  <a:gd name="connsiteX89" fmla="*/ 138566 w 505988"/>
                  <a:gd name="connsiteY89" fmla="*/ 41555 h 348424"/>
                  <a:gd name="connsiteX90" fmla="*/ 134661 w 505988"/>
                  <a:gd name="connsiteY90" fmla="*/ 41555 h 348424"/>
                  <a:gd name="connsiteX91" fmla="*/ 117516 w 505988"/>
                  <a:gd name="connsiteY91" fmla="*/ 58700 h 348424"/>
                  <a:gd name="connsiteX92" fmla="*/ 117516 w 505988"/>
                  <a:gd name="connsiteY92" fmla="*/ 97943 h 348424"/>
                  <a:gd name="connsiteX93" fmla="*/ 103515 w 505988"/>
                  <a:gd name="connsiteY93" fmla="*/ 114517 h 348424"/>
                  <a:gd name="connsiteX94" fmla="*/ 103515 w 505988"/>
                  <a:gd name="connsiteY94" fmla="*/ 328829 h 348424"/>
                  <a:gd name="connsiteX95" fmla="*/ 60366 w 505988"/>
                  <a:gd name="connsiteY95" fmla="*/ 328829 h 348424"/>
                  <a:gd name="connsiteX96" fmla="*/ 60366 w 505988"/>
                  <a:gd name="connsiteY96" fmla="*/ 277299 h 348424"/>
                  <a:gd name="connsiteX97" fmla="*/ 102467 w 505988"/>
                  <a:gd name="connsiteY97" fmla="*/ 208052 h 348424"/>
                  <a:gd name="connsiteX98" fmla="*/ 57889 w 505988"/>
                  <a:gd name="connsiteY98" fmla="*/ 113945 h 348424"/>
                  <a:gd name="connsiteX99" fmla="*/ 50841 w 505988"/>
                  <a:gd name="connsiteY99" fmla="*/ 106230 h 348424"/>
                  <a:gd name="connsiteX100" fmla="*/ 43697 w 505988"/>
                  <a:gd name="connsiteY100" fmla="*/ 113945 h 348424"/>
                  <a:gd name="connsiteX101" fmla="*/ -880 w 505988"/>
                  <a:gd name="connsiteY101" fmla="*/ 208052 h 348424"/>
                  <a:gd name="connsiteX102" fmla="*/ 41221 w 505988"/>
                  <a:gd name="connsiteY102" fmla="*/ 277299 h 348424"/>
                  <a:gd name="connsiteX103" fmla="*/ 41221 w 505988"/>
                  <a:gd name="connsiteY103" fmla="*/ 328829 h 348424"/>
                  <a:gd name="connsiteX104" fmla="*/ 3121 w 505988"/>
                  <a:gd name="connsiteY104" fmla="*/ 328829 h 348424"/>
                  <a:gd name="connsiteX105" fmla="*/ 3121 w 505988"/>
                  <a:gd name="connsiteY105" fmla="*/ 347879 h 3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5988" h="348424">
                    <a:moveTo>
                      <a:pt x="227340" y="202718"/>
                    </a:moveTo>
                    <a:lnTo>
                      <a:pt x="208290" y="202718"/>
                    </a:lnTo>
                    <a:lnTo>
                      <a:pt x="208290" y="242914"/>
                    </a:lnTo>
                    <a:lnTo>
                      <a:pt x="227340" y="242914"/>
                    </a:lnTo>
                    <a:close/>
                    <a:moveTo>
                      <a:pt x="227340" y="139663"/>
                    </a:moveTo>
                    <a:lnTo>
                      <a:pt x="208290" y="139663"/>
                    </a:lnTo>
                    <a:lnTo>
                      <a:pt x="208290" y="179858"/>
                    </a:lnTo>
                    <a:lnTo>
                      <a:pt x="227340" y="179858"/>
                    </a:lnTo>
                    <a:close/>
                    <a:moveTo>
                      <a:pt x="192668" y="202718"/>
                    </a:moveTo>
                    <a:lnTo>
                      <a:pt x="173618" y="202718"/>
                    </a:lnTo>
                    <a:lnTo>
                      <a:pt x="173618" y="242914"/>
                    </a:lnTo>
                    <a:lnTo>
                      <a:pt x="192668" y="242914"/>
                    </a:lnTo>
                    <a:close/>
                    <a:moveTo>
                      <a:pt x="192668" y="139663"/>
                    </a:moveTo>
                    <a:lnTo>
                      <a:pt x="173618" y="139663"/>
                    </a:lnTo>
                    <a:lnTo>
                      <a:pt x="173618" y="179858"/>
                    </a:lnTo>
                    <a:lnTo>
                      <a:pt x="192668" y="179858"/>
                    </a:lnTo>
                    <a:close/>
                    <a:moveTo>
                      <a:pt x="157616" y="202718"/>
                    </a:moveTo>
                    <a:lnTo>
                      <a:pt x="138566" y="202718"/>
                    </a:lnTo>
                    <a:lnTo>
                      <a:pt x="138566" y="242914"/>
                    </a:lnTo>
                    <a:lnTo>
                      <a:pt x="157616" y="242914"/>
                    </a:lnTo>
                    <a:close/>
                    <a:moveTo>
                      <a:pt x="157616" y="139663"/>
                    </a:moveTo>
                    <a:lnTo>
                      <a:pt x="138566" y="139663"/>
                    </a:lnTo>
                    <a:lnTo>
                      <a:pt x="138566" y="179858"/>
                    </a:lnTo>
                    <a:lnTo>
                      <a:pt x="157616" y="179858"/>
                    </a:lnTo>
                    <a:close/>
                    <a:moveTo>
                      <a:pt x="322875" y="209671"/>
                    </a:moveTo>
                    <a:lnTo>
                      <a:pt x="303825" y="209671"/>
                    </a:lnTo>
                    <a:lnTo>
                      <a:pt x="303825" y="228721"/>
                    </a:lnTo>
                    <a:lnTo>
                      <a:pt x="322875" y="228721"/>
                    </a:lnTo>
                    <a:close/>
                    <a:moveTo>
                      <a:pt x="296681" y="193860"/>
                    </a:moveTo>
                    <a:lnTo>
                      <a:pt x="364118" y="193860"/>
                    </a:lnTo>
                    <a:lnTo>
                      <a:pt x="364118" y="174810"/>
                    </a:lnTo>
                    <a:lnTo>
                      <a:pt x="295920" y="174810"/>
                    </a:lnTo>
                    <a:close/>
                    <a:moveTo>
                      <a:pt x="331733" y="228912"/>
                    </a:moveTo>
                    <a:lnTo>
                      <a:pt x="385930" y="228912"/>
                    </a:lnTo>
                    <a:lnTo>
                      <a:pt x="385930" y="209862"/>
                    </a:lnTo>
                    <a:lnTo>
                      <a:pt x="331733" y="209862"/>
                    </a:lnTo>
                    <a:close/>
                    <a:moveTo>
                      <a:pt x="471846" y="328829"/>
                    </a:moveTo>
                    <a:lnTo>
                      <a:pt x="413934" y="328829"/>
                    </a:lnTo>
                    <a:lnTo>
                      <a:pt x="413934" y="140425"/>
                    </a:lnTo>
                    <a:cubicBezTo>
                      <a:pt x="414096" y="128500"/>
                      <a:pt x="404609" y="118679"/>
                      <a:pt x="392693" y="118422"/>
                    </a:cubicBezTo>
                    <a:lnTo>
                      <a:pt x="392693" y="46508"/>
                    </a:lnTo>
                    <a:lnTo>
                      <a:pt x="471655" y="46508"/>
                    </a:lnTo>
                    <a:close/>
                    <a:moveTo>
                      <a:pt x="392027" y="138329"/>
                    </a:moveTo>
                    <a:cubicBezTo>
                      <a:pt x="393465" y="138367"/>
                      <a:pt x="394646" y="139472"/>
                      <a:pt x="394789" y="140901"/>
                    </a:cubicBezTo>
                    <a:lnTo>
                      <a:pt x="394789" y="329306"/>
                    </a:lnTo>
                    <a:lnTo>
                      <a:pt x="287918" y="329306"/>
                    </a:lnTo>
                    <a:lnTo>
                      <a:pt x="287918" y="163666"/>
                    </a:lnTo>
                    <a:lnTo>
                      <a:pt x="391455" y="137948"/>
                    </a:lnTo>
                    <a:close/>
                    <a:moveTo>
                      <a:pt x="243532" y="328829"/>
                    </a:moveTo>
                    <a:lnTo>
                      <a:pt x="122279" y="328829"/>
                    </a:lnTo>
                    <a:lnTo>
                      <a:pt x="122279" y="116803"/>
                    </a:lnTo>
                    <a:lnTo>
                      <a:pt x="242961" y="116803"/>
                    </a:lnTo>
                    <a:close/>
                    <a:moveTo>
                      <a:pt x="229530" y="97658"/>
                    </a:moveTo>
                    <a:lnTo>
                      <a:pt x="136661" y="97658"/>
                    </a:lnTo>
                    <a:lnTo>
                      <a:pt x="136661" y="61272"/>
                    </a:lnTo>
                    <a:lnTo>
                      <a:pt x="229530" y="61272"/>
                    </a:lnTo>
                    <a:close/>
                    <a:moveTo>
                      <a:pt x="208480" y="41555"/>
                    </a:moveTo>
                    <a:lnTo>
                      <a:pt x="157712" y="41555"/>
                    </a:lnTo>
                    <a:lnTo>
                      <a:pt x="157712" y="18791"/>
                    </a:lnTo>
                    <a:lnTo>
                      <a:pt x="208194" y="18791"/>
                    </a:lnTo>
                    <a:close/>
                    <a:moveTo>
                      <a:pt x="60271" y="255010"/>
                    </a:moveTo>
                    <a:lnTo>
                      <a:pt x="60271" y="233579"/>
                    </a:lnTo>
                    <a:lnTo>
                      <a:pt x="41221" y="233579"/>
                    </a:lnTo>
                    <a:lnTo>
                      <a:pt x="41221" y="255010"/>
                    </a:lnTo>
                    <a:cubicBezTo>
                      <a:pt x="26257" y="244142"/>
                      <a:pt x="17685" y="226531"/>
                      <a:pt x="18361" y="208052"/>
                    </a:cubicBezTo>
                    <a:cubicBezTo>
                      <a:pt x="18361" y="180334"/>
                      <a:pt x="39602" y="149569"/>
                      <a:pt x="50841" y="135376"/>
                    </a:cubicBezTo>
                    <a:cubicBezTo>
                      <a:pt x="61986" y="149569"/>
                      <a:pt x="83226" y="180334"/>
                      <a:pt x="83226" y="208052"/>
                    </a:cubicBezTo>
                    <a:cubicBezTo>
                      <a:pt x="83902" y="226531"/>
                      <a:pt x="75330" y="244142"/>
                      <a:pt x="60366" y="255010"/>
                    </a:cubicBezTo>
                    <a:moveTo>
                      <a:pt x="505088" y="347975"/>
                    </a:moveTo>
                    <a:lnTo>
                      <a:pt x="505088" y="328925"/>
                    </a:lnTo>
                    <a:lnTo>
                      <a:pt x="491087" y="328925"/>
                    </a:lnTo>
                    <a:lnTo>
                      <a:pt x="491087" y="45556"/>
                    </a:lnTo>
                    <a:cubicBezTo>
                      <a:pt x="491087" y="35612"/>
                      <a:pt x="483029" y="27553"/>
                      <a:pt x="473084" y="27553"/>
                    </a:cubicBezTo>
                    <a:lnTo>
                      <a:pt x="391836" y="27553"/>
                    </a:lnTo>
                    <a:cubicBezTo>
                      <a:pt x="381892" y="27553"/>
                      <a:pt x="373834" y="35612"/>
                      <a:pt x="373834" y="45556"/>
                    </a:cubicBezTo>
                    <a:lnTo>
                      <a:pt x="373834" y="122613"/>
                    </a:lnTo>
                    <a:lnTo>
                      <a:pt x="279917" y="145854"/>
                    </a:lnTo>
                    <a:cubicBezTo>
                      <a:pt x="273355" y="147721"/>
                      <a:pt x="268811" y="153703"/>
                      <a:pt x="268773" y="160523"/>
                    </a:cubicBezTo>
                    <a:lnTo>
                      <a:pt x="268773" y="328829"/>
                    </a:lnTo>
                    <a:lnTo>
                      <a:pt x="262868" y="328829"/>
                    </a:lnTo>
                    <a:lnTo>
                      <a:pt x="262868" y="114517"/>
                    </a:lnTo>
                    <a:cubicBezTo>
                      <a:pt x="262887" y="106306"/>
                      <a:pt x="256962" y="99296"/>
                      <a:pt x="248866" y="97943"/>
                    </a:cubicBezTo>
                    <a:lnTo>
                      <a:pt x="248866" y="58700"/>
                    </a:lnTo>
                    <a:cubicBezTo>
                      <a:pt x="248818" y="49251"/>
                      <a:pt x="241170" y="41603"/>
                      <a:pt x="231721" y="41555"/>
                    </a:cubicBezTo>
                    <a:lnTo>
                      <a:pt x="227816" y="41555"/>
                    </a:lnTo>
                    <a:lnTo>
                      <a:pt x="227816" y="16504"/>
                    </a:lnTo>
                    <a:cubicBezTo>
                      <a:pt x="227816" y="7141"/>
                      <a:pt x="220224" y="-450"/>
                      <a:pt x="210861" y="-450"/>
                    </a:cubicBezTo>
                    <a:lnTo>
                      <a:pt x="155521" y="-450"/>
                    </a:lnTo>
                    <a:cubicBezTo>
                      <a:pt x="146158" y="-450"/>
                      <a:pt x="138566" y="7141"/>
                      <a:pt x="138566" y="16504"/>
                    </a:cubicBezTo>
                    <a:lnTo>
                      <a:pt x="138566" y="41555"/>
                    </a:lnTo>
                    <a:lnTo>
                      <a:pt x="134661" y="41555"/>
                    </a:lnTo>
                    <a:cubicBezTo>
                      <a:pt x="125213" y="41603"/>
                      <a:pt x="117564" y="49251"/>
                      <a:pt x="117516" y="58700"/>
                    </a:cubicBezTo>
                    <a:lnTo>
                      <a:pt x="117516" y="97943"/>
                    </a:lnTo>
                    <a:cubicBezTo>
                      <a:pt x="109420" y="99296"/>
                      <a:pt x="103495" y="106306"/>
                      <a:pt x="103515" y="114517"/>
                    </a:cubicBezTo>
                    <a:lnTo>
                      <a:pt x="103515" y="328829"/>
                    </a:lnTo>
                    <a:lnTo>
                      <a:pt x="60366" y="328829"/>
                    </a:lnTo>
                    <a:lnTo>
                      <a:pt x="60366" y="277299"/>
                    </a:lnTo>
                    <a:cubicBezTo>
                      <a:pt x="86712" y="264412"/>
                      <a:pt x="103143" y="237370"/>
                      <a:pt x="102467" y="208052"/>
                    </a:cubicBezTo>
                    <a:cubicBezTo>
                      <a:pt x="102467" y="162427"/>
                      <a:pt x="59699" y="115850"/>
                      <a:pt x="57889" y="113945"/>
                    </a:cubicBezTo>
                    <a:lnTo>
                      <a:pt x="50841" y="106230"/>
                    </a:lnTo>
                    <a:lnTo>
                      <a:pt x="43697" y="113945"/>
                    </a:lnTo>
                    <a:cubicBezTo>
                      <a:pt x="41887" y="115850"/>
                      <a:pt x="-880" y="162618"/>
                      <a:pt x="-880" y="208052"/>
                    </a:cubicBezTo>
                    <a:cubicBezTo>
                      <a:pt x="-1556" y="237370"/>
                      <a:pt x="14875" y="264412"/>
                      <a:pt x="41221" y="277299"/>
                    </a:cubicBezTo>
                    <a:lnTo>
                      <a:pt x="41221" y="328829"/>
                    </a:lnTo>
                    <a:lnTo>
                      <a:pt x="3121" y="328829"/>
                    </a:lnTo>
                    <a:lnTo>
                      <a:pt x="3121" y="347879"/>
                    </a:lnTo>
                    <a:close/>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0" name="Graphic 39">
              <a:extLst>
                <a:ext uri="{FF2B5EF4-FFF2-40B4-BE49-F238E27FC236}">
                  <a16:creationId xmlns:a16="http://schemas.microsoft.com/office/drawing/2014/main" id="{9D2EC9CD-BB68-41A8-826C-9835EAED3FB7}"/>
                </a:ext>
              </a:extLst>
            </p:cNvPr>
            <p:cNvGrpSpPr>
              <a:grpSpLocks noChangeAspect="1"/>
            </p:cNvGrpSpPr>
            <p:nvPr/>
          </p:nvGrpSpPr>
          <p:grpSpPr bwMode="gray">
            <a:xfrm>
              <a:off x="8884165" y="501370"/>
              <a:ext cx="504000" cy="504000"/>
              <a:chOff x="1778065" y="2013389"/>
              <a:chExt cx="674941" cy="674941"/>
            </a:xfrm>
          </p:grpSpPr>
          <p:sp>
            <p:nvSpPr>
              <p:cNvPr id="19" name="Freeform: Shape 19">
                <a:extLst>
                  <a:ext uri="{FF2B5EF4-FFF2-40B4-BE49-F238E27FC236}">
                    <a16:creationId xmlns:a16="http://schemas.microsoft.com/office/drawing/2014/main" id="{CB586E7A-4A7B-4B9F-8B87-1767B1288C00}"/>
                  </a:ext>
                </a:extLst>
              </p:cNvPr>
              <p:cNvSpPr/>
              <p:nvPr/>
            </p:nvSpPr>
            <p:spPr bwMode="gray">
              <a:xfrm>
                <a:off x="1778065" y="2013389"/>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8C5FA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0" name="Freeform: Shape 20">
                <a:extLst>
                  <a:ext uri="{FF2B5EF4-FFF2-40B4-BE49-F238E27FC236}">
                    <a16:creationId xmlns:a16="http://schemas.microsoft.com/office/drawing/2014/main" id="{4333C7ED-24FB-4AFA-ADDA-EAEA707E1BE6}"/>
                  </a:ext>
                </a:extLst>
              </p:cNvPr>
              <p:cNvSpPr/>
              <p:nvPr/>
            </p:nvSpPr>
            <p:spPr bwMode="gray">
              <a:xfrm>
                <a:off x="1925952" y="2107401"/>
                <a:ext cx="363432" cy="485872"/>
              </a:xfrm>
              <a:custGeom>
                <a:avLst/>
                <a:gdLst>
                  <a:gd name="connsiteX0" fmla="*/ 34473 w 363432"/>
                  <a:gd name="connsiteY0" fmla="*/ 386551 h 485872"/>
                  <a:gd name="connsiteX1" fmla="*/ 46666 w 363432"/>
                  <a:gd name="connsiteY1" fmla="*/ 396076 h 485872"/>
                  <a:gd name="connsiteX2" fmla="*/ 53333 w 363432"/>
                  <a:gd name="connsiteY2" fmla="*/ 394075 h 485872"/>
                  <a:gd name="connsiteX3" fmla="*/ 59048 w 363432"/>
                  <a:gd name="connsiteY3" fmla="*/ 380169 h 485872"/>
                  <a:gd name="connsiteX4" fmla="*/ 43798 w 363432"/>
                  <a:gd name="connsiteY4" fmla="*/ 370768 h 485872"/>
                  <a:gd name="connsiteX5" fmla="*/ 39998 w 363432"/>
                  <a:gd name="connsiteY5" fmla="*/ 372358 h 485872"/>
                  <a:gd name="connsiteX6" fmla="*/ 34187 w 363432"/>
                  <a:gd name="connsiteY6" fmla="*/ 386265 h 485872"/>
                  <a:gd name="connsiteX7" fmla="*/ 228593 w 363432"/>
                  <a:gd name="connsiteY7" fmla="*/ 329686 h 485872"/>
                  <a:gd name="connsiteX8" fmla="*/ 212781 w 363432"/>
                  <a:gd name="connsiteY8" fmla="*/ 313875 h 485872"/>
                  <a:gd name="connsiteX9" fmla="*/ 196970 w 363432"/>
                  <a:gd name="connsiteY9" fmla="*/ 329686 h 485872"/>
                  <a:gd name="connsiteX10" fmla="*/ 212781 w 363432"/>
                  <a:gd name="connsiteY10" fmla="*/ 345498 h 485872"/>
                  <a:gd name="connsiteX11" fmla="*/ 228593 w 363432"/>
                  <a:gd name="connsiteY11" fmla="*/ 329877 h 485872"/>
                  <a:gd name="connsiteX12" fmla="*/ 228593 w 363432"/>
                  <a:gd name="connsiteY12" fmla="*/ 329686 h 485872"/>
                  <a:gd name="connsiteX13" fmla="*/ 219068 w 363432"/>
                  <a:gd name="connsiteY13" fmla="*/ 183573 h 485872"/>
                  <a:gd name="connsiteX14" fmla="*/ 237356 w 363432"/>
                  <a:gd name="connsiteY14" fmla="*/ 183573 h 485872"/>
                  <a:gd name="connsiteX15" fmla="*/ 237356 w 363432"/>
                  <a:gd name="connsiteY15" fmla="*/ 195860 h 485872"/>
                  <a:gd name="connsiteX16" fmla="*/ 267264 w 363432"/>
                  <a:gd name="connsiteY16" fmla="*/ 195860 h 485872"/>
                  <a:gd name="connsiteX17" fmla="*/ 267264 w 363432"/>
                  <a:gd name="connsiteY17" fmla="*/ 180430 h 485872"/>
                  <a:gd name="connsiteX18" fmla="*/ 253453 w 363432"/>
                  <a:gd name="connsiteY18" fmla="*/ 180430 h 485872"/>
                  <a:gd name="connsiteX19" fmla="*/ 253453 w 363432"/>
                  <a:gd name="connsiteY19" fmla="*/ 168142 h 485872"/>
                  <a:gd name="connsiteX20" fmla="*/ 219068 w 363432"/>
                  <a:gd name="connsiteY20" fmla="*/ 168142 h 485872"/>
                  <a:gd name="connsiteX21" fmla="*/ 220020 w 363432"/>
                  <a:gd name="connsiteY21" fmla="*/ 208147 h 485872"/>
                  <a:gd name="connsiteX22" fmla="*/ 199446 w 363432"/>
                  <a:gd name="connsiteY22" fmla="*/ 208147 h 485872"/>
                  <a:gd name="connsiteX23" fmla="*/ 199446 w 363432"/>
                  <a:gd name="connsiteY23" fmla="*/ 239389 h 485872"/>
                  <a:gd name="connsiteX24" fmla="*/ 215544 w 363432"/>
                  <a:gd name="connsiteY24" fmla="*/ 239389 h 485872"/>
                  <a:gd name="connsiteX25" fmla="*/ 215544 w 363432"/>
                  <a:gd name="connsiteY25" fmla="*/ 224245 h 485872"/>
                  <a:gd name="connsiteX26" fmla="*/ 236117 w 363432"/>
                  <a:gd name="connsiteY26" fmla="*/ 224245 h 485872"/>
                  <a:gd name="connsiteX27" fmla="*/ 236117 w 363432"/>
                  <a:gd name="connsiteY27" fmla="*/ 196908 h 485872"/>
                  <a:gd name="connsiteX28" fmla="*/ 220020 w 363432"/>
                  <a:gd name="connsiteY28" fmla="*/ 196908 h 485872"/>
                  <a:gd name="connsiteX29" fmla="*/ 175919 w 363432"/>
                  <a:gd name="connsiteY29" fmla="*/ 220720 h 485872"/>
                  <a:gd name="connsiteX30" fmla="*/ 165156 w 363432"/>
                  <a:gd name="connsiteY30" fmla="*/ 220720 h 485872"/>
                  <a:gd name="connsiteX31" fmla="*/ 165156 w 363432"/>
                  <a:gd name="connsiteY31" fmla="*/ 209862 h 485872"/>
                  <a:gd name="connsiteX32" fmla="*/ 175919 w 363432"/>
                  <a:gd name="connsiteY32" fmla="*/ 209862 h 485872"/>
                  <a:gd name="connsiteX33" fmla="*/ 192017 w 363432"/>
                  <a:gd name="connsiteY33" fmla="*/ 193669 h 485872"/>
                  <a:gd name="connsiteX34" fmla="*/ 149059 w 363432"/>
                  <a:gd name="connsiteY34" fmla="*/ 193669 h 485872"/>
                  <a:gd name="connsiteX35" fmla="*/ 149059 w 363432"/>
                  <a:gd name="connsiteY35" fmla="*/ 237580 h 485872"/>
                  <a:gd name="connsiteX36" fmla="*/ 192017 w 363432"/>
                  <a:gd name="connsiteY36" fmla="*/ 237580 h 485872"/>
                  <a:gd name="connsiteX37" fmla="*/ 147916 w 363432"/>
                  <a:gd name="connsiteY37" fmla="*/ 185097 h 485872"/>
                  <a:gd name="connsiteX38" fmla="*/ 165823 w 363432"/>
                  <a:gd name="connsiteY38" fmla="*/ 185097 h 485872"/>
                  <a:gd name="connsiteX39" fmla="*/ 165823 w 363432"/>
                  <a:gd name="connsiteY39" fmla="*/ 168999 h 485872"/>
                  <a:gd name="connsiteX40" fmla="*/ 148773 w 363432"/>
                  <a:gd name="connsiteY40" fmla="*/ 168999 h 485872"/>
                  <a:gd name="connsiteX41" fmla="*/ 119341 w 363432"/>
                  <a:gd name="connsiteY41" fmla="*/ 233293 h 485872"/>
                  <a:gd name="connsiteX42" fmla="*/ 119341 w 363432"/>
                  <a:gd name="connsiteY42" fmla="*/ 258439 h 485872"/>
                  <a:gd name="connsiteX43" fmla="*/ 127818 w 363432"/>
                  <a:gd name="connsiteY43" fmla="*/ 266916 h 485872"/>
                  <a:gd name="connsiteX44" fmla="*/ 127914 w 363432"/>
                  <a:gd name="connsiteY44" fmla="*/ 266916 h 485872"/>
                  <a:gd name="connsiteX45" fmla="*/ 152964 w 363432"/>
                  <a:gd name="connsiteY45" fmla="*/ 266916 h 485872"/>
                  <a:gd name="connsiteX46" fmla="*/ 162394 w 363432"/>
                  <a:gd name="connsiteY46" fmla="*/ 259297 h 485872"/>
                  <a:gd name="connsiteX47" fmla="*/ 154765 w 363432"/>
                  <a:gd name="connsiteY47" fmla="*/ 249867 h 485872"/>
                  <a:gd name="connsiteX48" fmla="*/ 152964 w 363432"/>
                  <a:gd name="connsiteY48" fmla="*/ 249867 h 485872"/>
                  <a:gd name="connsiteX49" fmla="*/ 136486 w 363432"/>
                  <a:gd name="connsiteY49" fmla="*/ 249867 h 485872"/>
                  <a:gd name="connsiteX50" fmla="*/ 136486 w 363432"/>
                  <a:gd name="connsiteY50" fmla="*/ 233293 h 485872"/>
                  <a:gd name="connsiteX51" fmla="*/ 127914 w 363432"/>
                  <a:gd name="connsiteY51" fmla="*/ 224721 h 485872"/>
                  <a:gd name="connsiteX52" fmla="*/ 119341 w 363432"/>
                  <a:gd name="connsiteY52" fmla="*/ 233293 h 485872"/>
                  <a:gd name="connsiteX53" fmla="*/ 159060 w 363432"/>
                  <a:gd name="connsiteY53" fmla="*/ 103753 h 485872"/>
                  <a:gd name="connsiteX54" fmla="*/ 161156 w 363432"/>
                  <a:gd name="connsiteY54" fmla="*/ 97943 h 485872"/>
                  <a:gd name="connsiteX55" fmla="*/ 153164 w 363432"/>
                  <a:gd name="connsiteY55" fmla="*/ 89371 h 485872"/>
                  <a:gd name="connsiteX56" fmla="*/ 152678 w 363432"/>
                  <a:gd name="connsiteY56" fmla="*/ 89371 h 485872"/>
                  <a:gd name="connsiteX57" fmla="*/ 127914 w 363432"/>
                  <a:gd name="connsiteY57" fmla="*/ 89371 h 485872"/>
                  <a:gd name="connsiteX58" fmla="*/ 119341 w 363432"/>
                  <a:gd name="connsiteY58" fmla="*/ 97943 h 485872"/>
                  <a:gd name="connsiteX59" fmla="*/ 119341 w 363432"/>
                  <a:gd name="connsiteY59" fmla="*/ 122422 h 485872"/>
                  <a:gd name="connsiteX60" fmla="*/ 127914 w 363432"/>
                  <a:gd name="connsiteY60" fmla="*/ 130995 h 485872"/>
                  <a:gd name="connsiteX61" fmla="*/ 136486 w 363432"/>
                  <a:gd name="connsiteY61" fmla="*/ 122422 h 485872"/>
                  <a:gd name="connsiteX62" fmla="*/ 136486 w 363432"/>
                  <a:gd name="connsiteY62" fmla="*/ 106515 h 485872"/>
                  <a:gd name="connsiteX63" fmla="*/ 152678 w 363432"/>
                  <a:gd name="connsiteY63" fmla="*/ 106515 h 485872"/>
                  <a:gd name="connsiteX64" fmla="*/ 159060 w 363432"/>
                  <a:gd name="connsiteY64" fmla="*/ 103753 h 485872"/>
                  <a:gd name="connsiteX65" fmla="*/ 164966 w 363432"/>
                  <a:gd name="connsiteY65" fmla="*/ 135376 h 485872"/>
                  <a:gd name="connsiteX66" fmla="*/ 175729 w 363432"/>
                  <a:gd name="connsiteY66" fmla="*/ 135376 h 485872"/>
                  <a:gd name="connsiteX67" fmla="*/ 175729 w 363432"/>
                  <a:gd name="connsiteY67" fmla="*/ 146235 h 485872"/>
                  <a:gd name="connsiteX68" fmla="*/ 164966 w 363432"/>
                  <a:gd name="connsiteY68" fmla="*/ 146235 h 485872"/>
                  <a:gd name="connsiteX69" fmla="*/ 148869 w 363432"/>
                  <a:gd name="connsiteY69" fmla="*/ 162332 h 485872"/>
                  <a:gd name="connsiteX70" fmla="*/ 191826 w 363432"/>
                  <a:gd name="connsiteY70" fmla="*/ 162332 h 485872"/>
                  <a:gd name="connsiteX71" fmla="*/ 191826 w 363432"/>
                  <a:gd name="connsiteY71" fmla="*/ 119279 h 485872"/>
                  <a:gd name="connsiteX72" fmla="*/ 148869 w 363432"/>
                  <a:gd name="connsiteY72" fmla="*/ 119279 h 485872"/>
                  <a:gd name="connsiteX73" fmla="*/ 213258 w 363432"/>
                  <a:gd name="connsiteY73" fmla="*/ 154617 h 485872"/>
                  <a:gd name="connsiteX74" fmla="*/ 227355 w 363432"/>
                  <a:gd name="connsiteY74" fmla="*/ 154617 h 485872"/>
                  <a:gd name="connsiteX75" fmla="*/ 227355 w 363432"/>
                  <a:gd name="connsiteY75" fmla="*/ 118517 h 485872"/>
                  <a:gd name="connsiteX76" fmla="*/ 211257 w 363432"/>
                  <a:gd name="connsiteY76" fmla="*/ 118517 h 485872"/>
                  <a:gd name="connsiteX77" fmla="*/ 211257 w 363432"/>
                  <a:gd name="connsiteY77" fmla="*/ 138520 h 485872"/>
                  <a:gd name="connsiteX78" fmla="*/ 197160 w 363432"/>
                  <a:gd name="connsiteY78" fmla="*/ 138520 h 485872"/>
                  <a:gd name="connsiteX79" fmla="*/ 197160 w 363432"/>
                  <a:gd name="connsiteY79" fmla="*/ 169285 h 485872"/>
                  <a:gd name="connsiteX80" fmla="*/ 180777 w 363432"/>
                  <a:gd name="connsiteY80" fmla="*/ 169285 h 485872"/>
                  <a:gd name="connsiteX81" fmla="*/ 180777 w 363432"/>
                  <a:gd name="connsiteY81" fmla="*/ 185382 h 485872"/>
                  <a:gd name="connsiteX82" fmla="*/ 213258 w 363432"/>
                  <a:gd name="connsiteY82" fmla="*/ 185382 h 485872"/>
                  <a:gd name="connsiteX83" fmla="*/ 260025 w 363432"/>
                  <a:gd name="connsiteY83" fmla="*/ 146235 h 485872"/>
                  <a:gd name="connsiteX84" fmla="*/ 249262 w 363432"/>
                  <a:gd name="connsiteY84" fmla="*/ 146235 h 485872"/>
                  <a:gd name="connsiteX85" fmla="*/ 249262 w 363432"/>
                  <a:gd name="connsiteY85" fmla="*/ 135662 h 485872"/>
                  <a:gd name="connsiteX86" fmla="*/ 260025 w 363432"/>
                  <a:gd name="connsiteY86" fmla="*/ 135662 h 485872"/>
                  <a:gd name="connsiteX87" fmla="*/ 276122 w 363432"/>
                  <a:gd name="connsiteY87" fmla="*/ 119279 h 485872"/>
                  <a:gd name="connsiteX88" fmla="*/ 233165 w 363432"/>
                  <a:gd name="connsiteY88" fmla="*/ 119279 h 485872"/>
                  <a:gd name="connsiteX89" fmla="*/ 233165 w 363432"/>
                  <a:gd name="connsiteY89" fmla="*/ 162332 h 485872"/>
                  <a:gd name="connsiteX90" fmla="*/ 276122 w 363432"/>
                  <a:gd name="connsiteY90" fmla="*/ 162332 h 485872"/>
                  <a:gd name="connsiteX91" fmla="*/ 296887 w 363432"/>
                  <a:gd name="connsiteY91" fmla="*/ 121184 h 485872"/>
                  <a:gd name="connsiteX92" fmla="*/ 296887 w 363432"/>
                  <a:gd name="connsiteY92" fmla="*/ 97943 h 485872"/>
                  <a:gd name="connsiteX93" fmla="*/ 288315 w 363432"/>
                  <a:gd name="connsiteY93" fmla="*/ 89371 h 485872"/>
                  <a:gd name="connsiteX94" fmla="*/ 265741 w 363432"/>
                  <a:gd name="connsiteY94" fmla="*/ 89371 h 485872"/>
                  <a:gd name="connsiteX95" fmla="*/ 257263 w 363432"/>
                  <a:gd name="connsiteY95" fmla="*/ 97848 h 485872"/>
                  <a:gd name="connsiteX96" fmla="*/ 257263 w 363432"/>
                  <a:gd name="connsiteY96" fmla="*/ 97943 h 485872"/>
                  <a:gd name="connsiteX97" fmla="*/ 265255 w 363432"/>
                  <a:gd name="connsiteY97" fmla="*/ 106515 h 485872"/>
                  <a:gd name="connsiteX98" fmla="*/ 265741 w 363432"/>
                  <a:gd name="connsiteY98" fmla="*/ 106515 h 485872"/>
                  <a:gd name="connsiteX99" fmla="*/ 279837 w 363432"/>
                  <a:gd name="connsiteY99" fmla="*/ 106515 h 485872"/>
                  <a:gd name="connsiteX100" fmla="*/ 279837 w 363432"/>
                  <a:gd name="connsiteY100" fmla="*/ 121184 h 485872"/>
                  <a:gd name="connsiteX101" fmla="*/ 289267 w 363432"/>
                  <a:gd name="connsiteY101" fmla="*/ 128804 h 485872"/>
                  <a:gd name="connsiteX102" fmla="*/ 296887 w 363432"/>
                  <a:gd name="connsiteY102" fmla="*/ 121184 h 485872"/>
                  <a:gd name="connsiteX103" fmla="*/ 344512 w 363432"/>
                  <a:gd name="connsiteY103" fmla="*/ 77940 h 485872"/>
                  <a:gd name="connsiteX104" fmla="*/ 339654 w 363432"/>
                  <a:gd name="connsiteY104" fmla="*/ 84894 h 485872"/>
                  <a:gd name="connsiteX105" fmla="*/ 321176 w 363432"/>
                  <a:gd name="connsiteY105" fmla="*/ 96610 h 485872"/>
                  <a:gd name="connsiteX106" fmla="*/ 321176 w 363432"/>
                  <a:gd name="connsiteY106" fmla="*/ 70416 h 485872"/>
                  <a:gd name="connsiteX107" fmla="*/ 327843 w 363432"/>
                  <a:gd name="connsiteY107" fmla="*/ 66130 h 485872"/>
                  <a:gd name="connsiteX108" fmla="*/ 343084 w 363432"/>
                  <a:gd name="connsiteY108" fmla="*/ 69558 h 485872"/>
                  <a:gd name="connsiteX109" fmla="*/ 344512 w 363432"/>
                  <a:gd name="connsiteY109" fmla="*/ 77940 h 485872"/>
                  <a:gd name="connsiteX110" fmla="*/ 326224 w 363432"/>
                  <a:gd name="connsiteY110" fmla="*/ 143758 h 485872"/>
                  <a:gd name="connsiteX111" fmla="*/ 331844 w 363432"/>
                  <a:gd name="connsiteY111" fmla="*/ 142139 h 485872"/>
                  <a:gd name="connsiteX112" fmla="*/ 334225 w 363432"/>
                  <a:gd name="connsiteY112" fmla="*/ 142139 h 485872"/>
                  <a:gd name="connsiteX113" fmla="*/ 342026 w 363432"/>
                  <a:gd name="connsiteY113" fmla="*/ 154893 h 485872"/>
                  <a:gd name="connsiteX114" fmla="*/ 337654 w 363432"/>
                  <a:gd name="connsiteY114" fmla="*/ 161189 h 485872"/>
                  <a:gd name="connsiteX115" fmla="*/ 328129 w 363432"/>
                  <a:gd name="connsiteY115" fmla="*/ 167571 h 485872"/>
                  <a:gd name="connsiteX116" fmla="*/ 311556 w 363432"/>
                  <a:gd name="connsiteY116" fmla="*/ 176238 h 485872"/>
                  <a:gd name="connsiteX117" fmla="*/ 309079 w 363432"/>
                  <a:gd name="connsiteY117" fmla="*/ 176238 h 485872"/>
                  <a:gd name="connsiteX118" fmla="*/ 300945 w 363432"/>
                  <a:gd name="connsiteY118" fmla="*/ 163856 h 485872"/>
                  <a:gd name="connsiteX119" fmla="*/ 300983 w 363432"/>
                  <a:gd name="connsiteY119" fmla="*/ 163665 h 485872"/>
                  <a:gd name="connsiteX120" fmla="*/ 316604 w 363432"/>
                  <a:gd name="connsiteY120" fmla="*/ 149949 h 485872"/>
                  <a:gd name="connsiteX121" fmla="*/ 326700 w 363432"/>
                  <a:gd name="connsiteY121" fmla="*/ 143568 h 485872"/>
                  <a:gd name="connsiteX122" fmla="*/ 304602 w 363432"/>
                  <a:gd name="connsiteY122" fmla="*/ 137377 h 485872"/>
                  <a:gd name="connsiteX123" fmla="*/ 296506 w 363432"/>
                  <a:gd name="connsiteY123" fmla="*/ 142520 h 485872"/>
                  <a:gd name="connsiteX124" fmla="*/ 284124 w 363432"/>
                  <a:gd name="connsiteY124" fmla="*/ 171095 h 485872"/>
                  <a:gd name="connsiteX125" fmla="*/ 293649 w 363432"/>
                  <a:gd name="connsiteY125" fmla="*/ 187478 h 485872"/>
                  <a:gd name="connsiteX126" fmla="*/ 293649 w 363432"/>
                  <a:gd name="connsiteY126" fmla="*/ 187478 h 485872"/>
                  <a:gd name="connsiteX127" fmla="*/ 275170 w 363432"/>
                  <a:gd name="connsiteY127" fmla="*/ 207671 h 485872"/>
                  <a:gd name="connsiteX128" fmla="*/ 259740 w 363432"/>
                  <a:gd name="connsiteY128" fmla="*/ 207671 h 485872"/>
                  <a:gd name="connsiteX129" fmla="*/ 259740 w 363432"/>
                  <a:gd name="connsiteY129" fmla="*/ 221006 h 485872"/>
                  <a:gd name="connsiteX130" fmla="*/ 244976 w 363432"/>
                  <a:gd name="connsiteY130" fmla="*/ 221006 h 485872"/>
                  <a:gd name="connsiteX131" fmla="*/ 244976 w 363432"/>
                  <a:gd name="connsiteY131" fmla="*/ 237580 h 485872"/>
                  <a:gd name="connsiteX132" fmla="*/ 275837 w 363432"/>
                  <a:gd name="connsiteY132" fmla="*/ 237580 h 485872"/>
                  <a:gd name="connsiteX133" fmla="*/ 275837 w 363432"/>
                  <a:gd name="connsiteY133" fmla="*/ 222911 h 485872"/>
                  <a:gd name="connsiteX134" fmla="*/ 290981 w 363432"/>
                  <a:gd name="connsiteY134" fmla="*/ 239485 h 485872"/>
                  <a:gd name="connsiteX135" fmla="*/ 285647 w 363432"/>
                  <a:gd name="connsiteY135" fmla="*/ 250438 h 485872"/>
                  <a:gd name="connsiteX136" fmla="*/ 266597 w 363432"/>
                  <a:gd name="connsiteY136" fmla="*/ 250438 h 485872"/>
                  <a:gd name="connsiteX137" fmla="*/ 260216 w 363432"/>
                  <a:gd name="connsiteY137" fmla="*/ 253201 h 485872"/>
                  <a:gd name="connsiteX138" fmla="*/ 258120 w 363432"/>
                  <a:gd name="connsiteY138" fmla="*/ 259011 h 485872"/>
                  <a:gd name="connsiteX139" fmla="*/ 266017 w 363432"/>
                  <a:gd name="connsiteY139" fmla="*/ 267488 h 485872"/>
                  <a:gd name="connsiteX140" fmla="*/ 266597 w 363432"/>
                  <a:gd name="connsiteY140" fmla="*/ 267488 h 485872"/>
                  <a:gd name="connsiteX141" fmla="*/ 287648 w 363432"/>
                  <a:gd name="connsiteY141" fmla="*/ 267488 h 485872"/>
                  <a:gd name="connsiteX142" fmla="*/ 304602 w 363432"/>
                  <a:gd name="connsiteY142" fmla="*/ 282061 h 485872"/>
                  <a:gd name="connsiteX143" fmla="*/ 304602 w 363432"/>
                  <a:gd name="connsiteY143" fmla="*/ 291586 h 485872"/>
                  <a:gd name="connsiteX144" fmla="*/ 115055 w 363432"/>
                  <a:gd name="connsiteY144" fmla="*/ 291586 h 485872"/>
                  <a:gd name="connsiteX145" fmla="*/ 115055 w 363432"/>
                  <a:gd name="connsiteY145" fmla="*/ 52318 h 485872"/>
                  <a:gd name="connsiteX146" fmla="*/ 304888 w 363432"/>
                  <a:gd name="connsiteY146" fmla="*/ 52318 h 485872"/>
                  <a:gd name="connsiteX147" fmla="*/ 304888 w 363432"/>
                  <a:gd name="connsiteY147" fmla="*/ 66130 h 485872"/>
                  <a:gd name="connsiteX148" fmla="*/ 304888 w 363432"/>
                  <a:gd name="connsiteY148" fmla="*/ 91466 h 485872"/>
                  <a:gd name="connsiteX149" fmla="*/ 304888 w 363432"/>
                  <a:gd name="connsiteY149" fmla="*/ 110516 h 485872"/>
                  <a:gd name="connsiteX150" fmla="*/ 304031 w 363432"/>
                  <a:gd name="connsiteY150" fmla="*/ 34697 h 485872"/>
                  <a:gd name="connsiteX151" fmla="*/ 115626 w 363432"/>
                  <a:gd name="connsiteY151" fmla="*/ 34697 h 485872"/>
                  <a:gd name="connsiteX152" fmla="*/ 137819 w 363432"/>
                  <a:gd name="connsiteY152" fmla="*/ 16885 h 485872"/>
                  <a:gd name="connsiteX153" fmla="*/ 282123 w 363432"/>
                  <a:gd name="connsiteY153" fmla="*/ 16885 h 485872"/>
                  <a:gd name="connsiteX154" fmla="*/ 304412 w 363432"/>
                  <a:gd name="connsiteY154" fmla="*/ 34697 h 485872"/>
                  <a:gd name="connsiteX155" fmla="*/ 115150 w 363432"/>
                  <a:gd name="connsiteY155" fmla="*/ 307779 h 485872"/>
                  <a:gd name="connsiteX156" fmla="*/ 304984 w 363432"/>
                  <a:gd name="connsiteY156" fmla="*/ 307779 h 485872"/>
                  <a:gd name="connsiteX157" fmla="*/ 304984 w 363432"/>
                  <a:gd name="connsiteY157" fmla="*/ 333401 h 485872"/>
                  <a:gd name="connsiteX158" fmla="*/ 282123 w 363432"/>
                  <a:gd name="connsiteY158" fmla="*/ 356166 h 485872"/>
                  <a:gd name="connsiteX159" fmla="*/ 137819 w 363432"/>
                  <a:gd name="connsiteY159" fmla="*/ 356166 h 485872"/>
                  <a:gd name="connsiteX160" fmla="*/ 115055 w 363432"/>
                  <a:gd name="connsiteY160" fmla="*/ 333401 h 485872"/>
                  <a:gd name="connsiteX161" fmla="*/ 303364 w 363432"/>
                  <a:gd name="connsiteY161" fmla="*/ 259297 h 485872"/>
                  <a:gd name="connsiteX162" fmla="*/ 305269 w 363432"/>
                  <a:gd name="connsiteY162" fmla="*/ 248629 h 485872"/>
                  <a:gd name="connsiteX163" fmla="*/ 317747 w 363432"/>
                  <a:gd name="connsiteY163" fmla="*/ 245390 h 485872"/>
                  <a:gd name="connsiteX164" fmla="*/ 321366 w 363432"/>
                  <a:gd name="connsiteY164" fmla="*/ 245390 h 485872"/>
                  <a:gd name="connsiteX165" fmla="*/ 328510 w 363432"/>
                  <a:gd name="connsiteY165" fmla="*/ 248152 h 485872"/>
                  <a:gd name="connsiteX166" fmla="*/ 331558 w 363432"/>
                  <a:gd name="connsiteY166" fmla="*/ 255105 h 485872"/>
                  <a:gd name="connsiteX167" fmla="*/ 322719 w 363432"/>
                  <a:gd name="connsiteY167" fmla="*/ 265278 h 485872"/>
                  <a:gd name="connsiteX168" fmla="*/ 322033 w 363432"/>
                  <a:gd name="connsiteY168" fmla="*/ 265297 h 485872"/>
                  <a:gd name="connsiteX169" fmla="*/ 312508 w 363432"/>
                  <a:gd name="connsiteY169" fmla="*/ 265297 h 485872"/>
                  <a:gd name="connsiteX170" fmla="*/ 302983 w 363432"/>
                  <a:gd name="connsiteY170" fmla="*/ 259201 h 485872"/>
                  <a:gd name="connsiteX171" fmla="*/ 329272 w 363432"/>
                  <a:gd name="connsiteY171" fmla="*/ 215767 h 485872"/>
                  <a:gd name="connsiteX172" fmla="*/ 317747 w 363432"/>
                  <a:gd name="connsiteY172" fmla="*/ 219482 h 485872"/>
                  <a:gd name="connsiteX173" fmla="*/ 301364 w 363432"/>
                  <a:gd name="connsiteY173" fmla="*/ 223863 h 485872"/>
                  <a:gd name="connsiteX174" fmla="*/ 297268 w 363432"/>
                  <a:gd name="connsiteY174" fmla="*/ 222625 h 485872"/>
                  <a:gd name="connsiteX175" fmla="*/ 292029 w 363432"/>
                  <a:gd name="connsiteY175" fmla="*/ 216529 h 485872"/>
                  <a:gd name="connsiteX176" fmla="*/ 292791 w 363432"/>
                  <a:gd name="connsiteY176" fmla="*/ 208528 h 485872"/>
                  <a:gd name="connsiteX177" fmla="*/ 311841 w 363432"/>
                  <a:gd name="connsiteY177" fmla="*/ 199003 h 485872"/>
                  <a:gd name="connsiteX178" fmla="*/ 323176 w 363432"/>
                  <a:gd name="connsiteY178" fmla="*/ 195479 h 485872"/>
                  <a:gd name="connsiteX179" fmla="*/ 326319 w 363432"/>
                  <a:gd name="connsiteY179" fmla="*/ 194907 h 485872"/>
                  <a:gd name="connsiteX180" fmla="*/ 331177 w 363432"/>
                  <a:gd name="connsiteY180" fmla="*/ 196146 h 485872"/>
                  <a:gd name="connsiteX181" fmla="*/ 335254 w 363432"/>
                  <a:gd name="connsiteY181" fmla="*/ 210395 h 485872"/>
                  <a:gd name="connsiteX182" fmla="*/ 329558 w 363432"/>
                  <a:gd name="connsiteY182" fmla="*/ 215196 h 485872"/>
                  <a:gd name="connsiteX183" fmla="*/ 358133 w 363432"/>
                  <a:gd name="connsiteY183" fmla="*/ 59557 h 485872"/>
                  <a:gd name="connsiteX184" fmla="*/ 321747 w 363432"/>
                  <a:gd name="connsiteY184" fmla="*/ 50032 h 485872"/>
                  <a:gd name="connsiteX185" fmla="*/ 321747 w 363432"/>
                  <a:gd name="connsiteY185" fmla="*/ 39460 h 485872"/>
                  <a:gd name="connsiteX186" fmla="*/ 281837 w 363432"/>
                  <a:gd name="connsiteY186" fmla="*/ -450 h 485872"/>
                  <a:gd name="connsiteX187" fmla="*/ 137819 w 363432"/>
                  <a:gd name="connsiteY187" fmla="*/ -450 h 485872"/>
                  <a:gd name="connsiteX188" fmla="*/ 97910 w 363432"/>
                  <a:gd name="connsiteY188" fmla="*/ 39460 h 485872"/>
                  <a:gd name="connsiteX189" fmla="*/ 97910 w 363432"/>
                  <a:gd name="connsiteY189" fmla="*/ 85561 h 485872"/>
                  <a:gd name="connsiteX190" fmla="*/ 88385 w 363432"/>
                  <a:gd name="connsiteY190" fmla="*/ 83465 h 485872"/>
                  <a:gd name="connsiteX191" fmla="*/ 61886 w 363432"/>
                  <a:gd name="connsiteY191" fmla="*/ 111621 h 485872"/>
                  <a:gd name="connsiteX192" fmla="*/ 61905 w 363432"/>
                  <a:gd name="connsiteY192" fmla="*/ 112040 h 485872"/>
                  <a:gd name="connsiteX193" fmla="*/ 40855 w 363432"/>
                  <a:gd name="connsiteY193" fmla="*/ 194527 h 485872"/>
                  <a:gd name="connsiteX194" fmla="*/ 27616 w 363432"/>
                  <a:gd name="connsiteY194" fmla="*/ 261202 h 485872"/>
                  <a:gd name="connsiteX195" fmla="*/ 30187 w 363432"/>
                  <a:gd name="connsiteY195" fmla="*/ 269298 h 485872"/>
                  <a:gd name="connsiteX196" fmla="*/ 43808 w 363432"/>
                  <a:gd name="connsiteY196" fmla="*/ 326448 h 485872"/>
                  <a:gd name="connsiteX197" fmla="*/ 1993 w 363432"/>
                  <a:gd name="connsiteY197" fmla="*/ 363500 h 485872"/>
                  <a:gd name="connsiteX198" fmla="*/ 1203 w 363432"/>
                  <a:gd name="connsiteY198" fmla="*/ 375464 h 485872"/>
                  <a:gd name="connsiteX199" fmla="*/ 1326 w 363432"/>
                  <a:gd name="connsiteY199" fmla="*/ 375597 h 485872"/>
                  <a:gd name="connsiteX200" fmla="*/ 13328 w 363432"/>
                  <a:gd name="connsiteY200" fmla="*/ 376359 h 485872"/>
                  <a:gd name="connsiteX201" fmla="*/ 50761 w 363432"/>
                  <a:gd name="connsiteY201" fmla="*/ 343116 h 485872"/>
                  <a:gd name="connsiteX202" fmla="*/ 155536 w 363432"/>
                  <a:gd name="connsiteY202" fmla="*/ 456559 h 485872"/>
                  <a:gd name="connsiteX203" fmla="*/ 140296 w 363432"/>
                  <a:gd name="connsiteY203" fmla="*/ 470656 h 485872"/>
                  <a:gd name="connsiteX204" fmla="*/ 139696 w 363432"/>
                  <a:gd name="connsiteY204" fmla="*/ 482629 h 485872"/>
                  <a:gd name="connsiteX205" fmla="*/ 146106 w 363432"/>
                  <a:gd name="connsiteY205" fmla="*/ 485420 h 485872"/>
                  <a:gd name="connsiteX206" fmla="*/ 151917 w 363432"/>
                  <a:gd name="connsiteY206" fmla="*/ 483134 h 485872"/>
                  <a:gd name="connsiteX207" fmla="*/ 173348 w 363432"/>
                  <a:gd name="connsiteY207" fmla="*/ 463322 h 485872"/>
                  <a:gd name="connsiteX208" fmla="*/ 176110 w 363432"/>
                  <a:gd name="connsiteY208" fmla="*/ 457321 h 485872"/>
                  <a:gd name="connsiteX209" fmla="*/ 173824 w 363432"/>
                  <a:gd name="connsiteY209" fmla="*/ 451225 h 485872"/>
                  <a:gd name="connsiteX210" fmla="*/ 60381 w 363432"/>
                  <a:gd name="connsiteY210" fmla="*/ 328829 h 485872"/>
                  <a:gd name="connsiteX211" fmla="*/ 46093 w 363432"/>
                  <a:gd name="connsiteY211" fmla="*/ 264345 h 485872"/>
                  <a:gd name="connsiteX212" fmla="*/ 43998 w 363432"/>
                  <a:gd name="connsiteY212" fmla="*/ 256630 h 485872"/>
                  <a:gd name="connsiteX213" fmla="*/ 56476 w 363432"/>
                  <a:gd name="connsiteY213" fmla="*/ 202147 h 485872"/>
                  <a:gd name="connsiteX214" fmla="*/ 79050 w 363432"/>
                  <a:gd name="connsiteY214" fmla="*/ 112897 h 485872"/>
                  <a:gd name="connsiteX215" fmla="*/ 88575 w 363432"/>
                  <a:gd name="connsiteY215" fmla="*/ 100896 h 485872"/>
                  <a:gd name="connsiteX216" fmla="*/ 98100 w 363432"/>
                  <a:gd name="connsiteY216" fmla="*/ 113564 h 485872"/>
                  <a:gd name="connsiteX217" fmla="*/ 98100 w 363432"/>
                  <a:gd name="connsiteY217" fmla="*/ 333496 h 485872"/>
                  <a:gd name="connsiteX218" fmla="*/ 138010 w 363432"/>
                  <a:gd name="connsiteY218" fmla="*/ 373406 h 485872"/>
                  <a:gd name="connsiteX219" fmla="*/ 249548 w 363432"/>
                  <a:gd name="connsiteY219" fmla="*/ 373406 h 485872"/>
                  <a:gd name="connsiteX220" fmla="*/ 195065 w 363432"/>
                  <a:gd name="connsiteY220" fmla="*/ 409982 h 485872"/>
                  <a:gd name="connsiteX221" fmla="*/ 169824 w 363432"/>
                  <a:gd name="connsiteY221" fmla="*/ 422460 h 485872"/>
                  <a:gd name="connsiteX222" fmla="*/ 166394 w 363432"/>
                  <a:gd name="connsiteY222" fmla="*/ 428080 h 485872"/>
                  <a:gd name="connsiteX223" fmla="*/ 167823 w 363432"/>
                  <a:gd name="connsiteY223" fmla="*/ 434461 h 485872"/>
                  <a:gd name="connsiteX224" fmla="*/ 174776 w 363432"/>
                  <a:gd name="connsiteY224" fmla="*/ 437986 h 485872"/>
                  <a:gd name="connsiteX225" fmla="*/ 179825 w 363432"/>
                  <a:gd name="connsiteY225" fmla="*/ 436366 h 485872"/>
                  <a:gd name="connsiteX226" fmla="*/ 201732 w 363432"/>
                  <a:gd name="connsiteY226" fmla="*/ 425698 h 485872"/>
                  <a:gd name="connsiteX227" fmla="*/ 269550 w 363432"/>
                  <a:gd name="connsiteY227" fmla="*/ 374454 h 485872"/>
                  <a:gd name="connsiteX228" fmla="*/ 269550 w 363432"/>
                  <a:gd name="connsiteY228" fmla="*/ 373406 h 485872"/>
                  <a:gd name="connsiteX229" fmla="*/ 282123 w 363432"/>
                  <a:gd name="connsiteY229" fmla="*/ 373406 h 485872"/>
                  <a:gd name="connsiteX230" fmla="*/ 322033 w 363432"/>
                  <a:gd name="connsiteY230" fmla="*/ 333496 h 485872"/>
                  <a:gd name="connsiteX231" fmla="*/ 322033 w 363432"/>
                  <a:gd name="connsiteY231" fmla="*/ 282347 h 485872"/>
                  <a:gd name="connsiteX232" fmla="*/ 341083 w 363432"/>
                  <a:gd name="connsiteY232" fmla="*/ 273965 h 485872"/>
                  <a:gd name="connsiteX233" fmla="*/ 346417 w 363432"/>
                  <a:gd name="connsiteY233" fmla="*/ 244723 h 485872"/>
                  <a:gd name="connsiteX234" fmla="*/ 335178 w 363432"/>
                  <a:gd name="connsiteY234" fmla="*/ 232055 h 485872"/>
                  <a:gd name="connsiteX235" fmla="*/ 350799 w 363432"/>
                  <a:gd name="connsiteY235" fmla="*/ 218720 h 485872"/>
                  <a:gd name="connsiteX236" fmla="*/ 352609 w 363432"/>
                  <a:gd name="connsiteY236" fmla="*/ 197670 h 485872"/>
                  <a:gd name="connsiteX237" fmla="*/ 338987 w 363432"/>
                  <a:gd name="connsiteY237" fmla="*/ 181477 h 485872"/>
                  <a:gd name="connsiteX238" fmla="*/ 347560 w 363432"/>
                  <a:gd name="connsiteY238" fmla="*/ 176048 h 485872"/>
                  <a:gd name="connsiteX239" fmla="*/ 359752 w 363432"/>
                  <a:gd name="connsiteY239" fmla="*/ 158713 h 485872"/>
                  <a:gd name="connsiteX240" fmla="*/ 338483 w 363432"/>
                  <a:gd name="connsiteY240" fmla="*/ 125632 h 485872"/>
                  <a:gd name="connsiteX241" fmla="*/ 332606 w 363432"/>
                  <a:gd name="connsiteY241" fmla="*/ 124994 h 485872"/>
                  <a:gd name="connsiteX242" fmla="*/ 321938 w 363432"/>
                  <a:gd name="connsiteY242" fmla="*/ 127375 h 485872"/>
                  <a:gd name="connsiteX243" fmla="*/ 321938 w 363432"/>
                  <a:gd name="connsiteY243" fmla="*/ 116707 h 485872"/>
                  <a:gd name="connsiteX244" fmla="*/ 349560 w 363432"/>
                  <a:gd name="connsiteY244" fmla="*/ 99181 h 485872"/>
                  <a:gd name="connsiteX245" fmla="*/ 358323 w 363432"/>
                  <a:gd name="connsiteY245" fmla="*/ 60319 h 4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63432" h="485872">
                    <a:moveTo>
                      <a:pt x="34473" y="386551"/>
                    </a:moveTo>
                    <a:cubicBezTo>
                      <a:pt x="36045" y="392037"/>
                      <a:pt x="40969" y="395885"/>
                      <a:pt x="46666" y="396076"/>
                    </a:cubicBezTo>
                    <a:cubicBezTo>
                      <a:pt x="49037" y="396047"/>
                      <a:pt x="51342" y="395361"/>
                      <a:pt x="53333" y="394075"/>
                    </a:cubicBezTo>
                    <a:cubicBezTo>
                      <a:pt x="58267" y="391351"/>
                      <a:pt x="60639" y="385569"/>
                      <a:pt x="59048" y="380169"/>
                    </a:cubicBezTo>
                    <a:cubicBezTo>
                      <a:pt x="57428" y="373358"/>
                      <a:pt x="50599" y="369158"/>
                      <a:pt x="43798" y="370768"/>
                    </a:cubicBezTo>
                    <a:cubicBezTo>
                      <a:pt x="42455" y="371091"/>
                      <a:pt x="41169" y="371625"/>
                      <a:pt x="39998" y="372358"/>
                    </a:cubicBezTo>
                    <a:cubicBezTo>
                      <a:pt x="35026" y="375044"/>
                      <a:pt x="32607" y="380836"/>
                      <a:pt x="34187" y="386265"/>
                    </a:cubicBezTo>
                    <a:moveTo>
                      <a:pt x="228593" y="329686"/>
                    </a:moveTo>
                    <a:cubicBezTo>
                      <a:pt x="228593" y="320952"/>
                      <a:pt x="221516" y="313875"/>
                      <a:pt x="212781" y="313875"/>
                    </a:cubicBezTo>
                    <a:cubicBezTo>
                      <a:pt x="204047" y="313875"/>
                      <a:pt x="196970" y="320952"/>
                      <a:pt x="196970" y="329686"/>
                    </a:cubicBezTo>
                    <a:cubicBezTo>
                      <a:pt x="196970" y="338421"/>
                      <a:pt x="204047" y="345498"/>
                      <a:pt x="212781" y="345498"/>
                    </a:cubicBezTo>
                    <a:cubicBezTo>
                      <a:pt x="221458" y="345555"/>
                      <a:pt x="228545" y="338554"/>
                      <a:pt x="228593" y="329877"/>
                    </a:cubicBezTo>
                    <a:cubicBezTo>
                      <a:pt x="228593" y="329810"/>
                      <a:pt x="228593" y="329753"/>
                      <a:pt x="228593" y="329686"/>
                    </a:cubicBezTo>
                    <a:moveTo>
                      <a:pt x="219068" y="183573"/>
                    </a:moveTo>
                    <a:lnTo>
                      <a:pt x="237356" y="183573"/>
                    </a:lnTo>
                    <a:lnTo>
                      <a:pt x="237356" y="195860"/>
                    </a:lnTo>
                    <a:lnTo>
                      <a:pt x="267264" y="195860"/>
                    </a:lnTo>
                    <a:lnTo>
                      <a:pt x="267264" y="180430"/>
                    </a:lnTo>
                    <a:lnTo>
                      <a:pt x="253453" y="180430"/>
                    </a:lnTo>
                    <a:lnTo>
                      <a:pt x="253453" y="168142"/>
                    </a:lnTo>
                    <a:lnTo>
                      <a:pt x="219068" y="168142"/>
                    </a:lnTo>
                    <a:close/>
                    <a:moveTo>
                      <a:pt x="220020" y="208147"/>
                    </a:moveTo>
                    <a:lnTo>
                      <a:pt x="199446" y="208147"/>
                    </a:lnTo>
                    <a:lnTo>
                      <a:pt x="199446" y="239389"/>
                    </a:lnTo>
                    <a:lnTo>
                      <a:pt x="215544" y="239389"/>
                    </a:lnTo>
                    <a:lnTo>
                      <a:pt x="215544" y="224245"/>
                    </a:lnTo>
                    <a:lnTo>
                      <a:pt x="236117" y="224245"/>
                    </a:lnTo>
                    <a:lnTo>
                      <a:pt x="236117" y="196908"/>
                    </a:lnTo>
                    <a:lnTo>
                      <a:pt x="220020" y="196908"/>
                    </a:lnTo>
                    <a:close/>
                    <a:moveTo>
                      <a:pt x="175919" y="220720"/>
                    </a:moveTo>
                    <a:lnTo>
                      <a:pt x="165156" y="220720"/>
                    </a:lnTo>
                    <a:lnTo>
                      <a:pt x="165156" y="209862"/>
                    </a:lnTo>
                    <a:lnTo>
                      <a:pt x="175919" y="209862"/>
                    </a:lnTo>
                    <a:close/>
                    <a:moveTo>
                      <a:pt x="192017" y="193669"/>
                    </a:moveTo>
                    <a:lnTo>
                      <a:pt x="149059" y="193669"/>
                    </a:lnTo>
                    <a:lnTo>
                      <a:pt x="149059" y="237580"/>
                    </a:lnTo>
                    <a:lnTo>
                      <a:pt x="192017" y="237580"/>
                    </a:lnTo>
                    <a:close/>
                    <a:moveTo>
                      <a:pt x="147916" y="185097"/>
                    </a:moveTo>
                    <a:lnTo>
                      <a:pt x="165823" y="185097"/>
                    </a:lnTo>
                    <a:lnTo>
                      <a:pt x="165823" y="168999"/>
                    </a:lnTo>
                    <a:lnTo>
                      <a:pt x="148773" y="168999"/>
                    </a:lnTo>
                    <a:close/>
                    <a:moveTo>
                      <a:pt x="119341" y="233293"/>
                    </a:moveTo>
                    <a:lnTo>
                      <a:pt x="119341" y="258439"/>
                    </a:lnTo>
                    <a:cubicBezTo>
                      <a:pt x="119341" y="263126"/>
                      <a:pt x="123132" y="266916"/>
                      <a:pt x="127818" y="266916"/>
                    </a:cubicBezTo>
                    <a:cubicBezTo>
                      <a:pt x="127847" y="266916"/>
                      <a:pt x="127885" y="266916"/>
                      <a:pt x="127914" y="266916"/>
                    </a:cubicBezTo>
                    <a:lnTo>
                      <a:pt x="152964" y="266916"/>
                    </a:lnTo>
                    <a:cubicBezTo>
                      <a:pt x="157670" y="267412"/>
                      <a:pt x="161889" y="264002"/>
                      <a:pt x="162394" y="259297"/>
                    </a:cubicBezTo>
                    <a:cubicBezTo>
                      <a:pt x="162889" y="254582"/>
                      <a:pt x="159480" y="250362"/>
                      <a:pt x="154765" y="249867"/>
                    </a:cubicBezTo>
                    <a:cubicBezTo>
                      <a:pt x="154164" y="249800"/>
                      <a:pt x="153564" y="249800"/>
                      <a:pt x="152964" y="249867"/>
                    </a:cubicBezTo>
                    <a:lnTo>
                      <a:pt x="136486" y="249867"/>
                    </a:lnTo>
                    <a:lnTo>
                      <a:pt x="136486" y="233293"/>
                    </a:lnTo>
                    <a:cubicBezTo>
                      <a:pt x="136486" y="228559"/>
                      <a:pt x="132648" y="224721"/>
                      <a:pt x="127914" y="224721"/>
                    </a:cubicBezTo>
                    <a:cubicBezTo>
                      <a:pt x="123179" y="224721"/>
                      <a:pt x="119341" y="228559"/>
                      <a:pt x="119341" y="233293"/>
                    </a:cubicBezTo>
                    <a:moveTo>
                      <a:pt x="159060" y="103753"/>
                    </a:moveTo>
                    <a:cubicBezTo>
                      <a:pt x="160432" y="102134"/>
                      <a:pt x="161175" y="100067"/>
                      <a:pt x="161156" y="97943"/>
                    </a:cubicBezTo>
                    <a:cubicBezTo>
                      <a:pt x="161318" y="93371"/>
                      <a:pt x="157736" y="89532"/>
                      <a:pt x="153164" y="89371"/>
                    </a:cubicBezTo>
                    <a:cubicBezTo>
                      <a:pt x="153002" y="89371"/>
                      <a:pt x="152840" y="89371"/>
                      <a:pt x="152678" y="89371"/>
                    </a:cubicBezTo>
                    <a:lnTo>
                      <a:pt x="127914" y="89371"/>
                    </a:lnTo>
                    <a:cubicBezTo>
                      <a:pt x="123179" y="89371"/>
                      <a:pt x="119341" y="93209"/>
                      <a:pt x="119341" y="97943"/>
                    </a:cubicBezTo>
                    <a:lnTo>
                      <a:pt x="119341" y="122422"/>
                    </a:lnTo>
                    <a:cubicBezTo>
                      <a:pt x="119341" y="127156"/>
                      <a:pt x="123179" y="130995"/>
                      <a:pt x="127914" y="130995"/>
                    </a:cubicBezTo>
                    <a:cubicBezTo>
                      <a:pt x="132648" y="130995"/>
                      <a:pt x="136486" y="127156"/>
                      <a:pt x="136486" y="122422"/>
                    </a:cubicBezTo>
                    <a:lnTo>
                      <a:pt x="136486" y="106515"/>
                    </a:lnTo>
                    <a:lnTo>
                      <a:pt x="152678" y="106515"/>
                    </a:lnTo>
                    <a:cubicBezTo>
                      <a:pt x="155107" y="106573"/>
                      <a:pt x="157441" y="105563"/>
                      <a:pt x="159060" y="103753"/>
                    </a:cubicBezTo>
                    <a:moveTo>
                      <a:pt x="164966" y="135376"/>
                    </a:moveTo>
                    <a:lnTo>
                      <a:pt x="175729" y="135376"/>
                    </a:lnTo>
                    <a:lnTo>
                      <a:pt x="175729" y="146235"/>
                    </a:lnTo>
                    <a:lnTo>
                      <a:pt x="164966" y="146235"/>
                    </a:lnTo>
                    <a:close/>
                    <a:moveTo>
                      <a:pt x="148869" y="162332"/>
                    </a:moveTo>
                    <a:lnTo>
                      <a:pt x="191826" y="162332"/>
                    </a:lnTo>
                    <a:lnTo>
                      <a:pt x="191826" y="119279"/>
                    </a:lnTo>
                    <a:lnTo>
                      <a:pt x="148869" y="119279"/>
                    </a:lnTo>
                    <a:close/>
                    <a:moveTo>
                      <a:pt x="213258" y="154617"/>
                    </a:moveTo>
                    <a:lnTo>
                      <a:pt x="227355" y="154617"/>
                    </a:lnTo>
                    <a:lnTo>
                      <a:pt x="227355" y="118517"/>
                    </a:lnTo>
                    <a:lnTo>
                      <a:pt x="211257" y="118517"/>
                    </a:lnTo>
                    <a:lnTo>
                      <a:pt x="211257" y="138520"/>
                    </a:lnTo>
                    <a:lnTo>
                      <a:pt x="197160" y="138520"/>
                    </a:lnTo>
                    <a:lnTo>
                      <a:pt x="197160" y="169285"/>
                    </a:lnTo>
                    <a:lnTo>
                      <a:pt x="180777" y="169285"/>
                    </a:lnTo>
                    <a:lnTo>
                      <a:pt x="180777" y="185382"/>
                    </a:lnTo>
                    <a:lnTo>
                      <a:pt x="213258" y="185382"/>
                    </a:lnTo>
                    <a:close/>
                    <a:moveTo>
                      <a:pt x="260025" y="146235"/>
                    </a:moveTo>
                    <a:lnTo>
                      <a:pt x="249262" y="146235"/>
                    </a:lnTo>
                    <a:lnTo>
                      <a:pt x="249262" y="135662"/>
                    </a:lnTo>
                    <a:lnTo>
                      <a:pt x="260025" y="135662"/>
                    </a:lnTo>
                    <a:close/>
                    <a:moveTo>
                      <a:pt x="276122" y="119279"/>
                    </a:moveTo>
                    <a:lnTo>
                      <a:pt x="233165" y="119279"/>
                    </a:lnTo>
                    <a:lnTo>
                      <a:pt x="233165" y="162332"/>
                    </a:lnTo>
                    <a:lnTo>
                      <a:pt x="276122" y="162332"/>
                    </a:lnTo>
                    <a:close/>
                    <a:moveTo>
                      <a:pt x="296887" y="121184"/>
                    </a:moveTo>
                    <a:lnTo>
                      <a:pt x="296887" y="97943"/>
                    </a:lnTo>
                    <a:cubicBezTo>
                      <a:pt x="296887" y="93209"/>
                      <a:pt x="293048" y="89371"/>
                      <a:pt x="288315" y="89371"/>
                    </a:cubicBezTo>
                    <a:lnTo>
                      <a:pt x="265741" y="89371"/>
                    </a:lnTo>
                    <a:cubicBezTo>
                      <a:pt x="261064" y="89371"/>
                      <a:pt x="257263" y="93162"/>
                      <a:pt x="257263" y="97848"/>
                    </a:cubicBezTo>
                    <a:cubicBezTo>
                      <a:pt x="257263" y="97876"/>
                      <a:pt x="257263" y="97914"/>
                      <a:pt x="257263" y="97943"/>
                    </a:cubicBezTo>
                    <a:cubicBezTo>
                      <a:pt x="257101" y="102515"/>
                      <a:pt x="260683" y="106354"/>
                      <a:pt x="265255" y="106515"/>
                    </a:cubicBezTo>
                    <a:cubicBezTo>
                      <a:pt x="265416" y="106515"/>
                      <a:pt x="265578" y="106515"/>
                      <a:pt x="265741" y="106515"/>
                    </a:cubicBezTo>
                    <a:lnTo>
                      <a:pt x="279837" y="106515"/>
                    </a:lnTo>
                    <a:lnTo>
                      <a:pt x="279837" y="121184"/>
                    </a:lnTo>
                    <a:cubicBezTo>
                      <a:pt x="280333" y="125889"/>
                      <a:pt x="284552" y="129309"/>
                      <a:pt x="289267" y="128804"/>
                    </a:cubicBezTo>
                    <a:cubicBezTo>
                      <a:pt x="293287" y="128385"/>
                      <a:pt x="296458" y="125204"/>
                      <a:pt x="296887" y="121184"/>
                    </a:cubicBezTo>
                    <a:moveTo>
                      <a:pt x="344512" y="77940"/>
                    </a:moveTo>
                    <a:cubicBezTo>
                      <a:pt x="343855" y="80798"/>
                      <a:pt x="342111" y="83294"/>
                      <a:pt x="339654" y="84894"/>
                    </a:cubicBezTo>
                    <a:lnTo>
                      <a:pt x="321176" y="96610"/>
                    </a:lnTo>
                    <a:lnTo>
                      <a:pt x="321176" y="70416"/>
                    </a:lnTo>
                    <a:lnTo>
                      <a:pt x="327843" y="66130"/>
                    </a:lnTo>
                    <a:cubicBezTo>
                      <a:pt x="333006" y="62929"/>
                      <a:pt x="339788" y="64453"/>
                      <a:pt x="343084" y="69558"/>
                    </a:cubicBezTo>
                    <a:cubicBezTo>
                      <a:pt x="344693" y="72035"/>
                      <a:pt x="345207" y="75073"/>
                      <a:pt x="344512" y="77940"/>
                    </a:cubicBezTo>
                    <a:moveTo>
                      <a:pt x="326224" y="143758"/>
                    </a:moveTo>
                    <a:cubicBezTo>
                      <a:pt x="327910" y="142701"/>
                      <a:pt x="329853" y="142148"/>
                      <a:pt x="331844" y="142139"/>
                    </a:cubicBezTo>
                    <a:cubicBezTo>
                      <a:pt x="332634" y="142044"/>
                      <a:pt x="333435" y="142044"/>
                      <a:pt x="334225" y="142139"/>
                    </a:cubicBezTo>
                    <a:cubicBezTo>
                      <a:pt x="339902" y="143501"/>
                      <a:pt x="343397" y="149216"/>
                      <a:pt x="342026" y="154893"/>
                    </a:cubicBezTo>
                    <a:cubicBezTo>
                      <a:pt x="341407" y="157465"/>
                      <a:pt x="339845" y="159713"/>
                      <a:pt x="337654" y="161189"/>
                    </a:cubicBezTo>
                    <a:lnTo>
                      <a:pt x="328129" y="167571"/>
                    </a:lnTo>
                    <a:cubicBezTo>
                      <a:pt x="318604" y="173857"/>
                      <a:pt x="314794" y="176238"/>
                      <a:pt x="311556" y="176238"/>
                    </a:cubicBezTo>
                    <a:cubicBezTo>
                      <a:pt x="310737" y="176353"/>
                      <a:pt x="309898" y="176353"/>
                      <a:pt x="309079" y="176238"/>
                    </a:cubicBezTo>
                    <a:cubicBezTo>
                      <a:pt x="303412" y="175067"/>
                      <a:pt x="299773" y="169523"/>
                      <a:pt x="300945" y="163856"/>
                    </a:cubicBezTo>
                    <a:cubicBezTo>
                      <a:pt x="300954" y="163789"/>
                      <a:pt x="300973" y="163732"/>
                      <a:pt x="300983" y="163665"/>
                    </a:cubicBezTo>
                    <a:cubicBezTo>
                      <a:pt x="302031" y="159189"/>
                      <a:pt x="303459" y="158141"/>
                      <a:pt x="316604" y="149949"/>
                    </a:cubicBezTo>
                    <a:lnTo>
                      <a:pt x="326700" y="143568"/>
                    </a:lnTo>
                    <a:moveTo>
                      <a:pt x="304602" y="137377"/>
                    </a:moveTo>
                    <a:lnTo>
                      <a:pt x="296506" y="142520"/>
                    </a:lnTo>
                    <a:cubicBezTo>
                      <a:pt x="286781" y="148492"/>
                      <a:pt x="281837" y="159913"/>
                      <a:pt x="284124" y="171095"/>
                    </a:cubicBezTo>
                    <a:cubicBezTo>
                      <a:pt x="285191" y="177534"/>
                      <a:pt x="288581" y="183363"/>
                      <a:pt x="293649" y="187478"/>
                    </a:cubicBezTo>
                    <a:lnTo>
                      <a:pt x="293649" y="187478"/>
                    </a:lnTo>
                    <a:cubicBezTo>
                      <a:pt x="284352" y="190469"/>
                      <a:pt x="277322" y="198146"/>
                      <a:pt x="275170" y="207671"/>
                    </a:cubicBezTo>
                    <a:lnTo>
                      <a:pt x="259740" y="207671"/>
                    </a:lnTo>
                    <a:lnTo>
                      <a:pt x="259740" y="221006"/>
                    </a:lnTo>
                    <a:lnTo>
                      <a:pt x="244976" y="221006"/>
                    </a:lnTo>
                    <a:lnTo>
                      <a:pt x="244976" y="237580"/>
                    </a:lnTo>
                    <a:lnTo>
                      <a:pt x="275837" y="237580"/>
                    </a:lnTo>
                    <a:lnTo>
                      <a:pt x="275837" y="222911"/>
                    </a:lnTo>
                    <a:cubicBezTo>
                      <a:pt x="278265" y="230360"/>
                      <a:pt x="283790" y="236398"/>
                      <a:pt x="290981" y="239485"/>
                    </a:cubicBezTo>
                    <a:cubicBezTo>
                      <a:pt x="288353" y="242656"/>
                      <a:pt x="286524" y="246409"/>
                      <a:pt x="285647" y="250438"/>
                    </a:cubicBezTo>
                    <a:lnTo>
                      <a:pt x="266597" y="250438"/>
                    </a:lnTo>
                    <a:cubicBezTo>
                      <a:pt x="264169" y="250362"/>
                      <a:pt x="261826" y="251381"/>
                      <a:pt x="260216" y="253201"/>
                    </a:cubicBezTo>
                    <a:cubicBezTo>
                      <a:pt x="258806" y="254801"/>
                      <a:pt x="258054" y="256877"/>
                      <a:pt x="258120" y="259011"/>
                    </a:cubicBezTo>
                    <a:cubicBezTo>
                      <a:pt x="257958" y="263535"/>
                      <a:pt x="261492" y="267326"/>
                      <a:pt x="266017" y="267488"/>
                    </a:cubicBezTo>
                    <a:cubicBezTo>
                      <a:pt x="266207" y="267497"/>
                      <a:pt x="266407" y="267497"/>
                      <a:pt x="266597" y="267488"/>
                    </a:cubicBezTo>
                    <a:lnTo>
                      <a:pt x="287648" y="267488"/>
                    </a:lnTo>
                    <a:cubicBezTo>
                      <a:pt x="290924" y="274575"/>
                      <a:pt x="297106" y="279889"/>
                      <a:pt x="304602" y="282061"/>
                    </a:cubicBezTo>
                    <a:lnTo>
                      <a:pt x="304602" y="291586"/>
                    </a:lnTo>
                    <a:lnTo>
                      <a:pt x="115055" y="291586"/>
                    </a:lnTo>
                    <a:lnTo>
                      <a:pt x="115055" y="52318"/>
                    </a:lnTo>
                    <a:lnTo>
                      <a:pt x="304888" y="52318"/>
                    </a:lnTo>
                    <a:lnTo>
                      <a:pt x="304888" y="66130"/>
                    </a:lnTo>
                    <a:cubicBezTo>
                      <a:pt x="304888" y="76702"/>
                      <a:pt x="304888" y="85180"/>
                      <a:pt x="304888" y="91466"/>
                    </a:cubicBezTo>
                    <a:cubicBezTo>
                      <a:pt x="304888" y="100420"/>
                      <a:pt x="304888" y="106230"/>
                      <a:pt x="304888" y="110516"/>
                    </a:cubicBezTo>
                    <a:close/>
                    <a:moveTo>
                      <a:pt x="304031" y="34697"/>
                    </a:moveTo>
                    <a:lnTo>
                      <a:pt x="115626" y="34697"/>
                    </a:lnTo>
                    <a:cubicBezTo>
                      <a:pt x="117941" y="24296"/>
                      <a:pt x="127161" y="16895"/>
                      <a:pt x="137819" y="16885"/>
                    </a:cubicBezTo>
                    <a:lnTo>
                      <a:pt x="282123" y="16885"/>
                    </a:lnTo>
                    <a:cubicBezTo>
                      <a:pt x="292801" y="16885"/>
                      <a:pt x="302049" y="24286"/>
                      <a:pt x="304412" y="34697"/>
                    </a:cubicBezTo>
                    <a:moveTo>
                      <a:pt x="115150" y="307779"/>
                    </a:moveTo>
                    <a:lnTo>
                      <a:pt x="304984" y="307779"/>
                    </a:lnTo>
                    <a:lnTo>
                      <a:pt x="304984" y="333401"/>
                    </a:lnTo>
                    <a:cubicBezTo>
                      <a:pt x="304936" y="345993"/>
                      <a:pt x="294716" y="356166"/>
                      <a:pt x="282123" y="356166"/>
                    </a:cubicBezTo>
                    <a:lnTo>
                      <a:pt x="137819" y="356166"/>
                    </a:lnTo>
                    <a:cubicBezTo>
                      <a:pt x="125247" y="356166"/>
                      <a:pt x="115055" y="345974"/>
                      <a:pt x="115055" y="333401"/>
                    </a:cubicBezTo>
                    <a:close/>
                    <a:moveTo>
                      <a:pt x="303364" y="259297"/>
                    </a:moveTo>
                    <a:cubicBezTo>
                      <a:pt x="301716" y="255687"/>
                      <a:pt x="302478" y="251438"/>
                      <a:pt x="305269" y="248629"/>
                    </a:cubicBezTo>
                    <a:cubicBezTo>
                      <a:pt x="308317" y="245390"/>
                      <a:pt x="311270" y="245390"/>
                      <a:pt x="317747" y="245390"/>
                    </a:cubicBezTo>
                    <a:lnTo>
                      <a:pt x="321366" y="245390"/>
                    </a:lnTo>
                    <a:cubicBezTo>
                      <a:pt x="324024" y="245323"/>
                      <a:pt x="326586" y="246323"/>
                      <a:pt x="328510" y="248152"/>
                    </a:cubicBezTo>
                    <a:cubicBezTo>
                      <a:pt x="330444" y="249943"/>
                      <a:pt x="331549" y="252467"/>
                      <a:pt x="331558" y="255105"/>
                    </a:cubicBezTo>
                    <a:cubicBezTo>
                      <a:pt x="331930" y="260354"/>
                      <a:pt x="327967" y="264907"/>
                      <a:pt x="322719" y="265278"/>
                    </a:cubicBezTo>
                    <a:cubicBezTo>
                      <a:pt x="322490" y="265288"/>
                      <a:pt x="322262" y="265297"/>
                      <a:pt x="322033" y="265297"/>
                    </a:cubicBezTo>
                    <a:lnTo>
                      <a:pt x="312508" y="265297"/>
                    </a:lnTo>
                    <a:cubicBezTo>
                      <a:pt x="308336" y="265573"/>
                      <a:pt x="304478" y="263106"/>
                      <a:pt x="302983" y="259201"/>
                    </a:cubicBezTo>
                    <a:moveTo>
                      <a:pt x="329272" y="215767"/>
                    </a:moveTo>
                    <a:lnTo>
                      <a:pt x="317747" y="219482"/>
                    </a:lnTo>
                    <a:cubicBezTo>
                      <a:pt x="312489" y="221625"/>
                      <a:pt x="306983" y="223092"/>
                      <a:pt x="301364" y="223863"/>
                    </a:cubicBezTo>
                    <a:cubicBezTo>
                      <a:pt x="299907" y="223863"/>
                      <a:pt x="298487" y="223435"/>
                      <a:pt x="297268" y="222625"/>
                    </a:cubicBezTo>
                    <a:cubicBezTo>
                      <a:pt x="294753" y="221406"/>
                      <a:pt x="292858" y="219196"/>
                      <a:pt x="292029" y="216529"/>
                    </a:cubicBezTo>
                    <a:cubicBezTo>
                      <a:pt x="291191" y="213872"/>
                      <a:pt x="291467" y="210986"/>
                      <a:pt x="292791" y="208528"/>
                    </a:cubicBezTo>
                    <a:cubicBezTo>
                      <a:pt x="294887" y="204528"/>
                      <a:pt x="296315" y="203956"/>
                      <a:pt x="311841" y="199003"/>
                    </a:cubicBezTo>
                    <a:lnTo>
                      <a:pt x="323176" y="195479"/>
                    </a:lnTo>
                    <a:cubicBezTo>
                      <a:pt x="324186" y="195117"/>
                      <a:pt x="325243" y="194917"/>
                      <a:pt x="326319" y="194907"/>
                    </a:cubicBezTo>
                    <a:cubicBezTo>
                      <a:pt x="328015" y="194936"/>
                      <a:pt x="329672" y="195355"/>
                      <a:pt x="331177" y="196146"/>
                    </a:cubicBezTo>
                    <a:cubicBezTo>
                      <a:pt x="336235" y="198956"/>
                      <a:pt x="338063" y="205328"/>
                      <a:pt x="335254" y="210395"/>
                    </a:cubicBezTo>
                    <a:cubicBezTo>
                      <a:pt x="334006" y="212634"/>
                      <a:pt x="331977" y="214348"/>
                      <a:pt x="329558" y="215196"/>
                    </a:cubicBezTo>
                    <a:moveTo>
                      <a:pt x="358133" y="59557"/>
                    </a:moveTo>
                    <a:cubicBezTo>
                      <a:pt x="350284" y="47461"/>
                      <a:pt x="334511" y="43327"/>
                      <a:pt x="321747" y="50032"/>
                    </a:cubicBezTo>
                    <a:lnTo>
                      <a:pt x="321747" y="39460"/>
                    </a:lnTo>
                    <a:cubicBezTo>
                      <a:pt x="321690" y="17438"/>
                      <a:pt x="303859" y="-393"/>
                      <a:pt x="281837" y="-450"/>
                    </a:cubicBezTo>
                    <a:lnTo>
                      <a:pt x="137819" y="-450"/>
                    </a:lnTo>
                    <a:cubicBezTo>
                      <a:pt x="115798" y="-393"/>
                      <a:pt x="97957" y="17438"/>
                      <a:pt x="97910" y="39460"/>
                    </a:cubicBezTo>
                    <a:lnTo>
                      <a:pt x="97910" y="85561"/>
                    </a:lnTo>
                    <a:cubicBezTo>
                      <a:pt x="94909" y="84227"/>
                      <a:pt x="91671" y="83513"/>
                      <a:pt x="88385" y="83465"/>
                    </a:cubicBezTo>
                    <a:cubicBezTo>
                      <a:pt x="73297" y="83922"/>
                      <a:pt x="61429" y="96524"/>
                      <a:pt x="61886" y="111621"/>
                    </a:cubicBezTo>
                    <a:cubicBezTo>
                      <a:pt x="61896" y="111754"/>
                      <a:pt x="61896" y="111897"/>
                      <a:pt x="61905" y="112040"/>
                    </a:cubicBezTo>
                    <a:cubicBezTo>
                      <a:pt x="60181" y="140625"/>
                      <a:pt x="53037" y="168619"/>
                      <a:pt x="40855" y="194527"/>
                    </a:cubicBezTo>
                    <a:cubicBezTo>
                      <a:pt x="30663" y="219768"/>
                      <a:pt x="21805" y="241580"/>
                      <a:pt x="27616" y="261202"/>
                    </a:cubicBezTo>
                    <a:cubicBezTo>
                      <a:pt x="28282" y="263392"/>
                      <a:pt x="29139" y="266155"/>
                      <a:pt x="30187" y="269298"/>
                    </a:cubicBezTo>
                    <a:cubicBezTo>
                      <a:pt x="36835" y="287786"/>
                      <a:pt x="41398" y="306950"/>
                      <a:pt x="43808" y="326448"/>
                    </a:cubicBezTo>
                    <a:lnTo>
                      <a:pt x="1993" y="363500"/>
                    </a:lnTo>
                    <a:cubicBezTo>
                      <a:pt x="-1532" y="366586"/>
                      <a:pt x="-1884" y="371939"/>
                      <a:pt x="1203" y="375464"/>
                    </a:cubicBezTo>
                    <a:cubicBezTo>
                      <a:pt x="1250" y="375511"/>
                      <a:pt x="1288" y="375549"/>
                      <a:pt x="1326" y="375597"/>
                    </a:cubicBezTo>
                    <a:cubicBezTo>
                      <a:pt x="4469" y="379035"/>
                      <a:pt x="9775" y="379369"/>
                      <a:pt x="13328" y="376359"/>
                    </a:cubicBezTo>
                    <a:lnTo>
                      <a:pt x="50761" y="343116"/>
                    </a:lnTo>
                    <a:lnTo>
                      <a:pt x="155536" y="456559"/>
                    </a:lnTo>
                    <a:lnTo>
                      <a:pt x="140296" y="470656"/>
                    </a:lnTo>
                    <a:cubicBezTo>
                      <a:pt x="136819" y="473799"/>
                      <a:pt x="136553" y="479162"/>
                      <a:pt x="139696" y="482629"/>
                    </a:cubicBezTo>
                    <a:cubicBezTo>
                      <a:pt x="141334" y="484439"/>
                      <a:pt x="143668" y="485458"/>
                      <a:pt x="146106" y="485420"/>
                    </a:cubicBezTo>
                    <a:cubicBezTo>
                      <a:pt x="148269" y="485468"/>
                      <a:pt x="150364" y="484639"/>
                      <a:pt x="151917" y="483134"/>
                    </a:cubicBezTo>
                    <a:lnTo>
                      <a:pt x="173348" y="463322"/>
                    </a:lnTo>
                    <a:cubicBezTo>
                      <a:pt x="175043" y="461779"/>
                      <a:pt x="176034" y="459617"/>
                      <a:pt x="176110" y="457321"/>
                    </a:cubicBezTo>
                    <a:cubicBezTo>
                      <a:pt x="176177" y="455064"/>
                      <a:pt x="175358" y="452873"/>
                      <a:pt x="173824" y="451225"/>
                    </a:cubicBezTo>
                    <a:lnTo>
                      <a:pt x="60381" y="328829"/>
                    </a:lnTo>
                    <a:cubicBezTo>
                      <a:pt x="58562" y="306788"/>
                      <a:pt x="53752" y="285090"/>
                      <a:pt x="46093" y="264345"/>
                    </a:cubicBezTo>
                    <a:lnTo>
                      <a:pt x="43998" y="256630"/>
                    </a:lnTo>
                    <a:cubicBezTo>
                      <a:pt x="39903" y="243104"/>
                      <a:pt x="47618" y="224149"/>
                      <a:pt x="56476" y="202147"/>
                    </a:cubicBezTo>
                    <a:cubicBezTo>
                      <a:pt x="69535" y="174076"/>
                      <a:pt x="77193" y="143796"/>
                      <a:pt x="79050" y="112897"/>
                    </a:cubicBezTo>
                    <a:cubicBezTo>
                      <a:pt x="79050" y="104991"/>
                      <a:pt x="83717" y="100896"/>
                      <a:pt x="88575" y="100896"/>
                    </a:cubicBezTo>
                    <a:cubicBezTo>
                      <a:pt x="93433" y="100896"/>
                      <a:pt x="97243" y="104230"/>
                      <a:pt x="98100" y="113564"/>
                    </a:cubicBezTo>
                    <a:lnTo>
                      <a:pt x="98100" y="333496"/>
                    </a:lnTo>
                    <a:cubicBezTo>
                      <a:pt x="98148" y="355518"/>
                      <a:pt x="115988" y="373358"/>
                      <a:pt x="138010" y="373406"/>
                    </a:cubicBezTo>
                    <a:lnTo>
                      <a:pt x="249548" y="373406"/>
                    </a:lnTo>
                    <a:cubicBezTo>
                      <a:pt x="235089" y="390370"/>
                      <a:pt x="216239" y="403029"/>
                      <a:pt x="195065" y="409982"/>
                    </a:cubicBezTo>
                    <a:cubicBezTo>
                      <a:pt x="186216" y="413192"/>
                      <a:pt x="177748" y="417383"/>
                      <a:pt x="169824" y="422460"/>
                    </a:cubicBezTo>
                    <a:cubicBezTo>
                      <a:pt x="167928" y="423755"/>
                      <a:pt x="166680" y="425803"/>
                      <a:pt x="166394" y="428080"/>
                    </a:cubicBezTo>
                    <a:cubicBezTo>
                      <a:pt x="165994" y="430308"/>
                      <a:pt x="166509" y="432614"/>
                      <a:pt x="167823" y="434461"/>
                    </a:cubicBezTo>
                    <a:cubicBezTo>
                      <a:pt x="169452" y="436671"/>
                      <a:pt x="172033" y="437976"/>
                      <a:pt x="174776" y="437986"/>
                    </a:cubicBezTo>
                    <a:cubicBezTo>
                      <a:pt x="176586" y="437976"/>
                      <a:pt x="178348" y="437405"/>
                      <a:pt x="179825" y="436366"/>
                    </a:cubicBezTo>
                    <a:cubicBezTo>
                      <a:pt x="186740" y="432061"/>
                      <a:pt x="194084" y="428489"/>
                      <a:pt x="201732" y="425698"/>
                    </a:cubicBezTo>
                    <a:cubicBezTo>
                      <a:pt x="223640" y="416173"/>
                      <a:pt x="250976" y="405410"/>
                      <a:pt x="269550" y="374454"/>
                    </a:cubicBezTo>
                    <a:cubicBezTo>
                      <a:pt x="269550" y="374454"/>
                      <a:pt x="269550" y="373692"/>
                      <a:pt x="269550" y="373406"/>
                    </a:cubicBezTo>
                    <a:lnTo>
                      <a:pt x="282123" y="373406"/>
                    </a:lnTo>
                    <a:cubicBezTo>
                      <a:pt x="304145" y="373358"/>
                      <a:pt x="321985" y="355518"/>
                      <a:pt x="322033" y="333496"/>
                    </a:cubicBezTo>
                    <a:lnTo>
                      <a:pt x="322033" y="282347"/>
                    </a:lnTo>
                    <a:cubicBezTo>
                      <a:pt x="329272" y="282328"/>
                      <a:pt x="336178" y="279289"/>
                      <a:pt x="341083" y="273965"/>
                    </a:cubicBezTo>
                    <a:cubicBezTo>
                      <a:pt x="348655" y="266221"/>
                      <a:pt x="350770" y="254648"/>
                      <a:pt x="346417" y="244723"/>
                    </a:cubicBezTo>
                    <a:cubicBezTo>
                      <a:pt x="344121" y="239408"/>
                      <a:pt x="340188" y="234970"/>
                      <a:pt x="335178" y="232055"/>
                    </a:cubicBezTo>
                    <a:cubicBezTo>
                      <a:pt x="341921" y="229807"/>
                      <a:pt x="347522" y="225026"/>
                      <a:pt x="350799" y="218720"/>
                    </a:cubicBezTo>
                    <a:cubicBezTo>
                      <a:pt x="354228" y="212243"/>
                      <a:pt x="354885" y="204642"/>
                      <a:pt x="352609" y="197670"/>
                    </a:cubicBezTo>
                    <a:cubicBezTo>
                      <a:pt x="350417" y="190669"/>
                      <a:pt x="345512" y="184840"/>
                      <a:pt x="338987" y="181477"/>
                    </a:cubicBezTo>
                    <a:lnTo>
                      <a:pt x="347560" y="176048"/>
                    </a:lnTo>
                    <a:cubicBezTo>
                      <a:pt x="353770" y="172124"/>
                      <a:pt x="358161" y="165885"/>
                      <a:pt x="359752" y="158713"/>
                    </a:cubicBezTo>
                    <a:cubicBezTo>
                      <a:pt x="363010" y="143701"/>
                      <a:pt x="353485" y="128890"/>
                      <a:pt x="338483" y="125632"/>
                    </a:cubicBezTo>
                    <a:cubicBezTo>
                      <a:pt x="336549" y="125213"/>
                      <a:pt x="334578" y="124994"/>
                      <a:pt x="332606" y="124994"/>
                    </a:cubicBezTo>
                    <a:cubicBezTo>
                      <a:pt x="328929" y="125070"/>
                      <a:pt x="325300" y="125880"/>
                      <a:pt x="321938" y="127375"/>
                    </a:cubicBezTo>
                    <a:lnTo>
                      <a:pt x="321938" y="116707"/>
                    </a:lnTo>
                    <a:lnTo>
                      <a:pt x="349560" y="99181"/>
                    </a:lnTo>
                    <a:cubicBezTo>
                      <a:pt x="362514" y="90733"/>
                      <a:pt x="366401" y="73511"/>
                      <a:pt x="358323" y="60319"/>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1" name="Graphic 41">
              <a:extLst>
                <a:ext uri="{FF2B5EF4-FFF2-40B4-BE49-F238E27FC236}">
                  <a16:creationId xmlns:a16="http://schemas.microsoft.com/office/drawing/2014/main" id="{D2262D24-1EEE-4383-A19C-8202B80DFFE9}"/>
                </a:ext>
              </a:extLst>
            </p:cNvPr>
            <p:cNvGrpSpPr>
              <a:grpSpLocks noChangeAspect="1"/>
            </p:cNvGrpSpPr>
            <p:nvPr/>
          </p:nvGrpSpPr>
          <p:grpSpPr bwMode="gray">
            <a:xfrm>
              <a:off x="9567988" y="501370"/>
              <a:ext cx="504000" cy="504000"/>
              <a:chOff x="2596908" y="2013388"/>
              <a:chExt cx="674941" cy="674941"/>
            </a:xfrm>
          </p:grpSpPr>
          <p:sp>
            <p:nvSpPr>
              <p:cNvPr id="17" name="Freeform: Shape 17">
                <a:extLst>
                  <a:ext uri="{FF2B5EF4-FFF2-40B4-BE49-F238E27FC236}">
                    <a16:creationId xmlns:a16="http://schemas.microsoft.com/office/drawing/2014/main" id="{0CF63D87-32EB-4E23-9201-47E036643874}"/>
                  </a:ext>
                </a:extLst>
              </p:cNvPr>
              <p:cNvSpPr/>
              <p:nvPr/>
            </p:nvSpPr>
            <p:spPr bwMode="gray">
              <a:xfrm>
                <a:off x="2596908" y="2013388"/>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C8A7F">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8" name="Freeform: Shape 18">
                <a:extLst>
                  <a:ext uri="{FF2B5EF4-FFF2-40B4-BE49-F238E27FC236}">
                    <a16:creationId xmlns:a16="http://schemas.microsoft.com/office/drawing/2014/main" id="{B44678F3-9E44-4C5C-A705-E724D8960BD4}"/>
                  </a:ext>
                </a:extLst>
              </p:cNvPr>
              <p:cNvSpPr/>
              <p:nvPr/>
            </p:nvSpPr>
            <p:spPr bwMode="gray">
              <a:xfrm>
                <a:off x="2691491" y="2188743"/>
                <a:ext cx="525780" cy="297084"/>
              </a:xfrm>
              <a:custGeom>
                <a:avLst/>
                <a:gdLst>
                  <a:gd name="connsiteX0" fmla="*/ 190172 w 525780"/>
                  <a:gd name="connsiteY0" fmla="*/ 80703 h 297084"/>
                  <a:gd name="connsiteX1" fmla="*/ 214651 w 525780"/>
                  <a:gd name="connsiteY1" fmla="*/ 80703 h 297084"/>
                  <a:gd name="connsiteX2" fmla="*/ 222747 w 525780"/>
                  <a:gd name="connsiteY2" fmla="*/ 84513 h 297084"/>
                  <a:gd name="connsiteX3" fmla="*/ 266467 w 525780"/>
                  <a:gd name="connsiteY3" fmla="*/ 132995 h 297084"/>
                  <a:gd name="connsiteX4" fmla="*/ 190267 w 525780"/>
                  <a:gd name="connsiteY4" fmla="*/ 132995 h 297084"/>
                  <a:gd name="connsiteX5" fmla="*/ 171122 w 525780"/>
                  <a:gd name="connsiteY5" fmla="*/ 80703 h 297084"/>
                  <a:gd name="connsiteX6" fmla="*/ 171122 w 525780"/>
                  <a:gd name="connsiteY6" fmla="*/ 132995 h 297084"/>
                  <a:gd name="connsiteX7" fmla="*/ 9197 w 525780"/>
                  <a:gd name="connsiteY7" fmla="*/ 132995 h 297084"/>
                  <a:gd name="connsiteX8" fmla="*/ -328 w 525780"/>
                  <a:gd name="connsiteY8" fmla="*/ 142520 h 297084"/>
                  <a:gd name="connsiteX9" fmla="*/ 9197 w 525780"/>
                  <a:gd name="connsiteY9" fmla="*/ 152045 h 297084"/>
                  <a:gd name="connsiteX10" fmla="*/ 274944 w 525780"/>
                  <a:gd name="connsiteY10" fmla="*/ 152045 h 297084"/>
                  <a:gd name="connsiteX11" fmla="*/ 288470 w 525780"/>
                  <a:gd name="connsiteY11" fmla="*/ 143092 h 297084"/>
                  <a:gd name="connsiteX12" fmla="*/ 285803 w 525780"/>
                  <a:gd name="connsiteY12" fmla="*/ 126042 h 297084"/>
                  <a:gd name="connsiteX13" fmla="*/ 236939 w 525780"/>
                  <a:gd name="connsiteY13" fmla="*/ 71750 h 297084"/>
                  <a:gd name="connsiteX14" fmla="*/ 214651 w 525780"/>
                  <a:gd name="connsiteY14" fmla="*/ 61653 h 297084"/>
                  <a:gd name="connsiteX15" fmla="*/ 9197 w 525780"/>
                  <a:gd name="connsiteY15" fmla="*/ 61653 h 297084"/>
                  <a:gd name="connsiteX16" fmla="*/ -328 w 525780"/>
                  <a:gd name="connsiteY16" fmla="*/ 71178 h 297084"/>
                  <a:gd name="connsiteX17" fmla="*/ 9197 w 525780"/>
                  <a:gd name="connsiteY17" fmla="*/ 80703 h 297084"/>
                  <a:gd name="connsiteX18" fmla="*/ 254561 w 525780"/>
                  <a:gd name="connsiteY18" fmla="*/ 262821 h 297084"/>
                  <a:gd name="connsiteX19" fmla="*/ 222271 w 525780"/>
                  <a:gd name="connsiteY19" fmla="*/ 234246 h 297084"/>
                  <a:gd name="connsiteX20" fmla="*/ 286945 w 525780"/>
                  <a:gd name="connsiteY20" fmla="*/ 234246 h 297084"/>
                  <a:gd name="connsiteX21" fmla="*/ 254561 w 525780"/>
                  <a:gd name="connsiteY21" fmla="*/ 262821 h 297084"/>
                  <a:gd name="connsiteX22" fmla="*/ 235511 w 525780"/>
                  <a:gd name="connsiteY22" fmla="*/ 277966 h 297084"/>
                  <a:gd name="connsiteX23" fmla="*/ 154453 w 525780"/>
                  <a:gd name="connsiteY23" fmla="*/ 277966 h 297084"/>
                  <a:gd name="connsiteX24" fmla="*/ 187600 w 525780"/>
                  <a:gd name="connsiteY24" fmla="*/ 234056 h 297084"/>
                  <a:gd name="connsiteX25" fmla="*/ 203126 w 525780"/>
                  <a:gd name="connsiteY25" fmla="*/ 234056 h 297084"/>
                  <a:gd name="connsiteX26" fmla="*/ 236273 w 525780"/>
                  <a:gd name="connsiteY26" fmla="*/ 277966 h 297084"/>
                  <a:gd name="connsiteX27" fmla="*/ 168074 w 525780"/>
                  <a:gd name="connsiteY27" fmla="*/ 234056 h 297084"/>
                  <a:gd name="connsiteX28" fmla="*/ 131803 w 525780"/>
                  <a:gd name="connsiteY28" fmla="*/ 262459 h 297084"/>
                  <a:gd name="connsiteX29" fmla="*/ 103399 w 525780"/>
                  <a:gd name="connsiteY29" fmla="*/ 234056 h 297084"/>
                  <a:gd name="connsiteX30" fmla="*/ 458205 w 525780"/>
                  <a:gd name="connsiteY30" fmla="*/ 125661 h 297084"/>
                  <a:gd name="connsiteX31" fmla="*/ 356383 w 525780"/>
                  <a:gd name="connsiteY31" fmla="*/ 95943 h 297084"/>
                  <a:gd name="connsiteX32" fmla="*/ 279230 w 525780"/>
                  <a:gd name="connsiteY32" fmla="*/ 32507 h 297084"/>
                  <a:gd name="connsiteX33" fmla="*/ 458205 w 525780"/>
                  <a:gd name="connsiteY33" fmla="*/ 125661 h 297084"/>
                  <a:gd name="connsiteX34" fmla="*/ 524880 w 525780"/>
                  <a:gd name="connsiteY34" fmla="*/ 287586 h 297084"/>
                  <a:gd name="connsiteX35" fmla="*/ 515355 w 525780"/>
                  <a:gd name="connsiteY35" fmla="*/ 278061 h 297084"/>
                  <a:gd name="connsiteX36" fmla="*/ 273325 w 525780"/>
                  <a:gd name="connsiteY36" fmla="*/ 278061 h 297084"/>
                  <a:gd name="connsiteX37" fmla="*/ 305901 w 525780"/>
                  <a:gd name="connsiteY37" fmla="*/ 237008 h 297084"/>
                  <a:gd name="connsiteX38" fmla="*/ 333333 w 525780"/>
                  <a:gd name="connsiteY38" fmla="*/ 256058 h 297084"/>
                  <a:gd name="connsiteX39" fmla="*/ 411628 w 525780"/>
                  <a:gd name="connsiteY39" fmla="*/ 256058 h 297084"/>
                  <a:gd name="connsiteX40" fmla="*/ 514498 w 525780"/>
                  <a:gd name="connsiteY40" fmla="*/ 184621 h 297084"/>
                  <a:gd name="connsiteX41" fmla="*/ 490209 w 525780"/>
                  <a:gd name="connsiteY41" fmla="*/ 132805 h 297084"/>
                  <a:gd name="connsiteX42" fmla="*/ 489542 w 525780"/>
                  <a:gd name="connsiteY42" fmla="*/ 131948 h 297084"/>
                  <a:gd name="connsiteX43" fmla="*/ 267515 w 525780"/>
                  <a:gd name="connsiteY43" fmla="*/ 11170 h 297084"/>
                  <a:gd name="connsiteX44" fmla="*/ 262752 w 525780"/>
                  <a:gd name="connsiteY44" fmla="*/ 10123 h 297084"/>
                  <a:gd name="connsiteX45" fmla="*/ 163978 w 525780"/>
                  <a:gd name="connsiteY45" fmla="*/ -450 h 297084"/>
                  <a:gd name="connsiteX46" fmla="*/ 9197 w 525780"/>
                  <a:gd name="connsiteY46" fmla="*/ -450 h 297084"/>
                  <a:gd name="connsiteX47" fmla="*/ -328 w 525780"/>
                  <a:gd name="connsiteY47" fmla="*/ 9075 h 297084"/>
                  <a:gd name="connsiteX48" fmla="*/ 9197 w 525780"/>
                  <a:gd name="connsiteY48" fmla="*/ 18600 h 297084"/>
                  <a:gd name="connsiteX49" fmla="*/ 163978 w 525780"/>
                  <a:gd name="connsiteY49" fmla="*/ 18600 h 297084"/>
                  <a:gd name="connsiteX50" fmla="*/ 255799 w 525780"/>
                  <a:gd name="connsiteY50" fmla="*/ 27363 h 297084"/>
                  <a:gd name="connsiteX51" fmla="*/ 348001 w 525780"/>
                  <a:gd name="connsiteY51" fmla="*/ 113088 h 297084"/>
                  <a:gd name="connsiteX52" fmla="*/ 477636 w 525780"/>
                  <a:gd name="connsiteY52" fmla="*/ 146711 h 297084"/>
                  <a:gd name="connsiteX53" fmla="*/ 495448 w 525780"/>
                  <a:gd name="connsiteY53" fmla="*/ 183764 h 297084"/>
                  <a:gd name="connsiteX54" fmla="*/ 411628 w 525780"/>
                  <a:gd name="connsiteY54" fmla="*/ 236151 h 297084"/>
                  <a:gd name="connsiteX55" fmla="*/ 339143 w 525780"/>
                  <a:gd name="connsiteY55" fmla="*/ 236151 h 297084"/>
                  <a:gd name="connsiteX56" fmla="*/ 307520 w 525780"/>
                  <a:gd name="connsiteY56" fmla="*/ 214625 h 297084"/>
                  <a:gd name="connsiteX57" fmla="*/ 306853 w 525780"/>
                  <a:gd name="connsiteY57" fmla="*/ 214625 h 297084"/>
                  <a:gd name="connsiteX58" fmla="*/ 297328 w 525780"/>
                  <a:gd name="connsiteY58" fmla="*/ 205100 h 297084"/>
                  <a:gd name="connsiteX59" fmla="*/ 287803 w 525780"/>
                  <a:gd name="connsiteY59" fmla="*/ 214625 h 297084"/>
                  <a:gd name="connsiteX60" fmla="*/ 221128 w 525780"/>
                  <a:gd name="connsiteY60" fmla="*/ 214625 h 297084"/>
                  <a:gd name="connsiteX61" fmla="*/ 211603 w 525780"/>
                  <a:gd name="connsiteY61" fmla="*/ 205100 h 297084"/>
                  <a:gd name="connsiteX62" fmla="*/ 202078 w 525780"/>
                  <a:gd name="connsiteY62" fmla="*/ 214625 h 297084"/>
                  <a:gd name="connsiteX63" fmla="*/ 187790 w 525780"/>
                  <a:gd name="connsiteY63" fmla="*/ 214625 h 297084"/>
                  <a:gd name="connsiteX64" fmla="*/ 178265 w 525780"/>
                  <a:gd name="connsiteY64" fmla="*/ 205100 h 297084"/>
                  <a:gd name="connsiteX65" fmla="*/ 168740 w 525780"/>
                  <a:gd name="connsiteY65" fmla="*/ 214625 h 297084"/>
                  <a:gd name="connsiteX66" fmla="*/ 101399 w 525780"/>
                  <a:gd name="connsiteY66" fmla="*/ 214625 h 297084"/>
                  <a:gd name="connsiteX67" fmla="*/ 91874 w 525780"/>
                  <a:gd name="connsiteY67" fmla="*/ 205100 h 297084"/>
                  <a:gd name="connsiteX68" fmla="*/ 82349 w 525780"/>
                  <a:gd name="connsiteY68" fmla="*/ 214625 h 297084"/>
                  <a:gd name="connsiteX69" fmla="*/ 79491 w 525780"/>
                  <a:gd name="connsiteY69" fmla="*/ 214625 h 297084"/>
                  <a:gd name="connsiteX70" fmla="*/ 47868 w 525780"/>
                  <a:gd name="connsiteY70" fmla="*/ 236151 h 297084"/>
                  <a:gd name="connsiteX71" fmla="*/ 8625 w 525780"/>
                  <a:gd name="connsiteY71" fmla="*/ 236151 h 297084"/>
                  <a:gd name="connsiteX72" fmla="*/ -900 w 525780"/>
                  <a:gd name="connsiteY72" fmla="*/ 245676 h 297084"/>
                  <a:gd name="connsiteX73" fmla="*/ 8625 w 525780"/>
                  <a:gd name="connsiteY73" fmla="*/ 255201 h 297084"/>
                  <a:gd name="connsiteX74" fmla="*/ 53774 w 525780"/>
                  <a:gd name="connsiteY74" fmla="*/ 255201 h 297084"/>
                  <a:gd name="connsiteX75" fmla="*/ 83206 w 525780"/>
                  <a:gd name="connsiteY75" fmla="*/ 235199 h 297084"/>
                  <a:gd name="connsiteX76" fmla="*/ 116067 w 525780"/>
                  <a:gd name="connsiteY76" fmla="*/ 277585 h 297084"/>
                  <a:gd name="connsiteX77" fmla="*/ 9197 w 525780"/>
                  <a:gd name="connsiteY77" fmla="*/ 277585 h 297084"/>
                  <a:gd name="connsiteX78" fmla="*/ -328 w 525780"/>
                  <a:gd name="connsiteY78" fmla="*/ 287110 h 297084"/>
                  <a:gd name="connsiteX79" fmla="*/ 9197 w 525780"/>
                  <a:gd name="connsiteY79" fmla="*/ 296635 h 297084"/>
                  <a:gd name="connsiteX80" fmla="*/ 515355 w 525780"/>
                  <a:gd name="connsiteY80" fmla="*/ 296635 h 297084"/>
                  <a:gd name="connsiteX81" fmla="*/ 524880 w 525780"/>
                  <a:gd name="connsiteY81" fmla="*/ 28711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5780" h="297084">
                    <a:moveTo>
                      <a:pt x="190172" y="80703"/>
                    </a:moveTo>
                    <a:lnTo>
                      <a:pt x="214651" y="80703"/>
                    </a:lnTo>
                    <a:cubicBezTo>
                      <a:pt x="217775" y="80741"/>
                      <a:pt x="220728" y="82132"/>
                      <a:pt x="222747" y="84513"/>
                    </a:cubicBezTo>
                    <a:lnTo>
                      <a:pt x="266467" y="132995"/>
                    </a:lnTo>
                    <a:lnTo>
                      <a:pt x="190267" y="132995"/>
                    </a:lnTo>
                    <a:close/>
                    <a:moveTo>
                      <a:pt x="171122" y="80703"/>
                    </a:moveTo>
                    <a:lnTo>
                      <a:pt x="171122" y="132995"/>
                    </a:lnTo>
                    <a:lnTo>
                      <a:pt x="9197" y="132995"/>
                    </a:lnTo>
                    <a:cubicBezTo>
                      <a:pt x="3939" y="132995"/>
                      <a:pt x="-328" y="137262"/>
                      <a:pt x="-328" y="142520"/>
                    </a:cubicBezTo>
                    <a:cubicBezTo>
                      <a:pt x="-328" y="147778"/>
                      <a:pt x="3939" y="152045"/>
                      <a:pt x="9197" y="152045"/>
                    </a:cubicBezTo>
                    <a:lnTo>
                      <a:pt x="274944" y="152045"/>
                    </a:lnTo>
                    <a:cubicBezTo>
                      <a:pt x="280831" y="152026"/>
                      <a:pt x="286155" y="148511"/>
                      <a:pt x="288470" y="143092"/>
                    </a:cubicBezTo>
                    <a:cubicBezTo>
                      <a:pt x="291013" y="137377"/>
                      <a:pt x="289965" y="130709"/>
                      <a:pt x="285803" y="126042"/>
                    </a:cubicBezTo>
                    <a:lnTo>
                      <a:pt x="236939" y="71750"/>
                    </a:lnTo>
                    <a:cubicBezTo>
                      <a:pt x="231263" y="65396"/>
                      <a:pt x="223166" y="61739"/>
                      <a:pt x="214651" y="61653"/>
                    </a:cubicBezTo>
                    <a:lnTo>
                      <a:pt x="9197" y="61653"/>
                    </a:lnTo>
                    <a:cubicBezTo>
                      <a:pt x="3939" y="61653"/>
                      <a:pt x="-328" y="65920"/>
                      <a:pt x="-328" y="71178"/>
                    </a:cubicBezTo>
                    <a:cubicBezTo>
                      <a:pt x="-328" y="76436"/>
                      <a:pt x="3939" y="80703"/>
                      <a:pt x="9197" y="80703"/>
                    </a:cubicBezTo>
                    <a:close/>
                    <a:moveTo>
                      <a:pt x="254561" y="262821"/>
                    </a:moveTo>
                    <a:cubicBezTo>
                      <a:pt x="238549" y="261764"/>
                      <a:pt x="225271" y="250010"/>
                      <a:pt x="222271" y="234246"/>
                    </a:cubicBezTo>
                    <a:lnTo>
                      <a:pt x="286945" y="234246"/>
                    </a:lnTo>
                    <a:cubicBezTo>
                      <a:pt x="283936" y="250048"/>
                      <a:pt x="270610" y="261802"/>
                      <a:pt x="254561" y="262821"/>
                    </a:cubicBezTo>
                    <a:moveTo>
                      <a:pt x="235511" y="277966"/>
                    </a:moveTo>
                    <a:lnTo>
                      <a:pt x="154453" y="277966"/>
                    </a:lnTo>
                    <a:cubicBezTo>
                      <a:pt x="172189" y="269851"/>
                      <a:pt x="184657" y="253344"/>
                      <a:pt x="187600" y="234056"/>
                    </a:cubicBezTo>
                    <a:lnTo>
                      <a:pt x="203126" y="234056"/>
                    </a:lnTo>
                    <a:cubicBezTo>
                      <a:pt x="205936" y="253401"/>
                      <a:pt x="218442" y="269965"/>
                      <a:pt x="236273" y="277966"/>
                    </a:cubicBezTo>
                    <a:moveTo>
                      <a:pt x="168074" y="234056"/>
                    </a:moveTo>
                    <a:cubicBezTo>
                      <a:pt x="165902" y="251915"/>
                      <a:pt x="149662" y="264631"/>
                      <a:pt x="131803" y="262459"/>
                    </a:cubicBezTo>
                    <a:cubicBezTo>
                      <a:pt x="116934" y="260649"/>
                      <a:pt x="105209" y="248933"/>
                      <a:pt x="103399" y="234056"/>
                    </a:cubicBezTo>
                    <a:close/>
                    <a:moveTo>
                      <a:pt x="458205" y="125661"/>
                    </a:moveTo>
                    <a:cubicBezTo>
                      <a:pt x="423058" y="120479"/>
                      <a:pt x="388797" y="110478"/>
                      <a:pt x="356383" y="95943"/>
                    </a:cubicBezTo>
                    <a:cubicBezTo>
                      <a:pt x="328951" y="83275"/>
                      <a:pt x="295233" y="62510"/>
                      <a:pt x="279230" y="32507"/>
                    </a:cubicBezTo>
                    <a:cubicBezTo>
                      <a:pt x="345781" y="47994"/>
                      <a:pt x="407342" y="80036"/>
                      <a:pt x="458205" y="125661"/>
                    </a:cubicBezTo>
                    <a:moveTo>
                      <a:pt x="524880" y="287586"/>
                    </a:moveTo>
                    <a:cubicBezTo>
                      <a:pt x="524880" y="282328"/>
                      <a:pt x="520613" y="278061"/>
                      <a:pt x="515355" y="278061"/>
                    </a:cubicBezTo>
                    <a:lnTo>
                      <a:pt x="273325" y="278061"/>
                    </a:lnTo>
                    <a:cubicBezTo>
                      <a:pt x="290184" y="270460"/>
                      <a:pt x="302329" y="255153"/>
                      <a:pt x="305901" y="237008"/>
                    </a:cubicBezTo>
                    <a:lnTo>
                      <a:pt x="333333" y="256058"/>
                    </a:lnTo>
                    <a:lnTo>
                      <a:pt x="411628" y="256058"/>
                    </a:lnTo>
                    <a:cubicBezTo>
                      <a:pt x="464587" y="256058"/>
                      <a:pt x="514498" y="215767"/>
                      <a:pt x="514498" y="184621"/>
                    </a:cubicBezTo>
                    <a:cubicBezTo>
                      <a:pt x="514498" y="169952"/>
                      <a:pt x="506020" y="151855"/>
                      <a:pt x="490209" y="132805"/>
                    </a:cubicBezTo>
                    <a:lnTo>
                      <a:pt x="489542" y="131948"/>
                    </a:lnTo>
                    <a:cubicBezTo>
                      <a:pt x="451442" y="85561"/>
                      <a:pt x="370289" y="33459"/>
                      <a:pt x="267515" y="11170"/>
                    </a:cubicBezTo>
                    <a:cubicBezTo>
                      <a:pt x="266048" y="10418"/>
                      <a:pt x="264400" y="10056"/>
                      <a:pt x="262752" y="10123"/>
                    </a:cubicBezTo>
                    <a:cubicBezTo>
                      <a:pt x="230272" y="3274"/>
                      <a:pt x="197172" y="-259"/>
                      <a:pt x="163978" y="-450"/>
                    </a:cubicBezTo>
                    <a:lnTo>
                      <a:pt x="9197" y="-450"/>
                    </a:lnTo>
                    <a:cubicBezTo>
                      <a:pt x="3939" y="-450"/>
                      <a:pt x="-328" y="3817"/>
                      <a:pt x="-328" y="9075"/>
                    </a:cubicBezTo>
                    <a:cubicBezTo>
                      <a:pt x="-328" y="14333"/>
                      <a:pt x="3939" y="18600"/>
                      <a:pt x="9197" y="18600"/>
                    </a:cubicBezTo>
                    <a:lnTo>
                      <a:pt x="163978" y="18600"/>
                    </a:lnTo>
                    <a:cubicBezTo>
                      <a:pt x="194791" y="18591"/>
                      <a:pt x="225538" y="21524"/>
                      <a:pt x="255799" y="27363"/>
                    </a:cubicBezTo>
                    <a:cubicBezTo>
                      <a:pt x="267801" y="61272"/>
                      <a:pt x="299519" y="90895"/>
                      <a:pt x="348001" y="113088"/>
                    </a:cubicBezTo>
                    <a:cubicBezTo>
                      <a:pt x="389054" y="131385"/>
                      <a:pt x="432859" y="142749"/>
                      <a:pt x="477636" y="146711"/>
                    </a:cubicBezTo>
                    <a:cubicBezTo>
                      <a:pt x="487237" y="156941"/>
                      <a:pt x="493457" y="169876"/>
                      <a:pt x="495448" y="183764"/>
                    </a:cubicBezTo>
                    <a:cubicBezTo>
                      <a:pt x="495448" y="201480"/>
                      <a:pt x="457348" y="236151"/>
                      <a:pt x="411628" y="236151"/>
                    </a:cubicBezTo>
                    <a:lnTo>
                      <a:pt x="339143" y="236151"/>
                    </a:lnTo>
                    <a:lnTo>
                      <a:pt x="307520" y="214625"/>
                    </a:lnTo>
                    <a:lnTo>
                      <a:pt x="306853" y="214625"/>
                    </a:lnTo>
                    <a:cubicBezTo>
                      <a:pt x="306853" y="209367"/>
                      <a:pt x="302586" y="205100"/>
                      <a:pt x="297328" y="205100"/>
                    </a:cubicBezTo>
                    <a:cubicBezTo>
                      <a:pt x="292070" y="205100"/>
                      <a:pt x="287803" y="209367"/>
                      <a:pt x="287803" y="214625"/>
                    </a:cubicBezTo>
                    <a:lnTo>
                      <a:pt x="221128" y="214625"/>
                    </a:lnTo>
                    <a:cubicBezTo>
                      <a:pt x="221128" y="209367"/>
                      <a:pt x="216861" y="205100"/>
                      <a:pt x="211603" y="205100"/>
                    </a:cubicBezTo>
                    <a:cubicBezTo>
                      <a:pt x="206345" y="205100"/>
                      <a:pt x="202078" y="209367"/>
                      <a:pt x="202078" y="214625"/>
                    </a:cubicBezTo>
                    <a:lnTo>
                      <a:pt x="187790" y="214625"/>
                    </a:lnTo>
                    <a:cubicBezTo>
                      <a:pt x="187790" y="209367"/>
                      <a:pt x="183523" y="205100"/>
                      <a:pt x="178265" y="205100"/>
                    </a:cubicBezTo>
                    <a:cubicBezTo>
                      <a:pt x="173008" y="205100"/>
                      <a:pt x="168740" y="209367"/>
                      <a:pt x="168740" y="214625"/>
                    </a:cubicBezTo>
                    <a:lnTo>
                      <a:pt x="101399" y="214625"/>
                    </a:lnTo>
                    <a:cubicBezTo>
                      <a:pt x="101399" y="209367"/>
                      <a:pt x="97131" y="205100"/>
                      <a:pt x="91874" y="205100"/>
                    </a:cubicBezTo>
                    <a:cubicBezTo>
                      <a:pt x="86616" y="205100"/>
                      <a:pt x="82349" y="209367"/>
                      <a:pt x="82349" y="214625"/>
                    </a:cubicBezTo>
                    <a:lnTo>
                      <a:pt x="79491" y="214625"/>
                    </a:lnTo>
                    <a:lnTo>
                      <a:pt x="47868" y="236151"/>
                    </a:lnTo>
                    <a:lnTo>
                      <a:pt x="8625" y="236151"/>
                    </a:lnTo>
                    <a:cubicBezTo>
                      <a:pt x="3367" y="236151"/>
                      <a:pt x="-900" y="240418"/>
                      <a:pt x="-900" y="245676"/>
                    </a:cubicBezTo>
                    <a:cubicBezTo>
                      <a:pt x="-900" y="250934"/>
                      <a:pt x="3367" y="255201"/>
                      <a:pt x="8625" y="255201"/>
                    </a:cubicBezTo>
                    <a:lnTo>
                      <a:pt x="53774" y="255201"/>
                    </a:lnTo>
                    <a:lnTo>
                      <a:pt x="83206" y="235199"/>
                    </a:lnTo>
                    <a:cubicBezTo>
                      <a:pt x="86435" y="253906"/>
                      <a:pt x="98751" y="269793"/>
                      <a:pt x="116067" y="277585"/>
                    </a:cubicBezTo>
                    <a:lnTo>
                      <a:pt x="9197" y="277585"/>
                    </a:lnTo>
                    <a:cubicBezTo>
                      <a:pt x="3939" y="277585"/>
                      <a:pt x="-328" y="281852"/>
                      <a:pt x="-328" y="287110"/>
                    </a:cubicBezTo>
                    <a:cubicBezTo>
                      <a:pt x="-328" y="292367"/>
                      <a:pt x="3939" y="296635"/>
                      <a:pt x="9197" y="296635"/>
                    </a:cubicBezTo>
                    <a:lnTo>
                      <a:pt x="515355" y="296635"/>
                    </a:lnTo>
                    <a:cubicBezTo>
                      <a:pt x="520613" y="296635"/>
                      <a:pt x="524880" y="292367"/>
                      <a:pt x="524880" y="287110"/>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4" name="Graphic 66">
              <a:extLst>
                <a:ext uri="{FF2B5EF4-FFF2-40B4-BE49-F238E27FC236}">
                  <a16:creationId xmlns:a16="http://schemas.microsoft.com/office/drawing/2014/main" id="{05783226-DE3D-49FA-873E-8F463E6C91D1}"/>
                </a:ext>
              </a:extLst>
            </p:cNvPr>
            <p:cNvGrpSpPr>
              <a:grpSpLocks noChangeAspect="1"/>
            </p:cNvGrpSpPr>
            <p:nvPr/>
          </p:nvGrpSpPr>
          <p:grpSpPr bwMode="gray">
            <a:xfrm>
              <a:off x="7517948" y="501370"/>
              <a:ext cx="504000" cy="504000"/>
              <a:chOff x="1778065" y="1141065"/>
              <a:chExt cx="674941" cy="674941"/>
            </a:xfrm>
          </p:grpSpPr>
          <p:sp>
            <p:nvSpPr>
              <p:cNvPr id="15" name="Freeform: Shape 14">
                <a:extLst>
                  <a:ext uri="{FF2B5EF4-FFF2-40B4-BE49-F238E27FC236}">
                    <a16:creationId xmlns:a16="http://schemas.microsoft.com/office/drawing/2014/main" id="{73499992-B31E-4524-9331-A2A172653059}"/>
                  </a:ext>
                </a:extLst>
              </p:cNvPr>
              <p:cNvSpPr/>
              <p:nvPr/>
            </p:nvSpPr>
            <p:spPr bwMode="gray">
              <a:xfrm>
                <a:off x="1778065" y="1141065"/>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04491">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6" name="Freeform: Shape 16">
                <a:extLst>
                  <a:ext uri="{FF2B5EF4-FFF2-40B4-BE49-F238E27FC236}">
                    <a16:creationId xmlns:a16="http://schemas.microsoft.com/office/drawing/2014/main" id="{7D2E2F4C-660E-43AF-8F26-404ADB34B71D}"/>
                  </a:ext>
                </a:extLst>
              </p:cNvPr>
              <p:cNvSpPr/>
              <p:nvPr/>
            </p:nvSpPr>
            <p:spPr bwMode="gray">
              <a:xfrm>
                <a:off x="1876760" y="1240371"/>
                <a:ext cx="477074" cy="476680"/>
              </a:xfrm>
              <a:custGeom>
                <a:avLst/>
                <a:gdLst>
                  <a:gd name="connsiteX0" fmla="*/ 401134 w 477074"/>
                  <a:gd name="connsiteY0" fmla="*/ 435168 h 476680"/>
                  <a:gd name="connsiteX1" fmla="*/ 404563 w 477074"/>
                  <a:gd name="connsiteY1" fmla="*/ 435930 h 476680"/>
                  <a:gd name="connsiteX2" fmla="*/ 412954 w 477074"/>
                  <a:gd name="connsiteY2" fmla="*/ 427748 h 476680"/>
                  <a:gd name="connsiteX3" fmla="*/ 412373 w 477074"/>
                  <a:gd name="connsiteY3" fmla="*/ 424596 h 476680"/>
                  <a:gd name="connsiteX4" fmla="*/ 407992 w 477074"/>
                  <a:gd name="connsiteY4" fmla="*/ 420023 h 476680"/>
                  <a:gd name="connsiteX5" fmla="*/ 278928 w 477074"/>
                  <a:gd name="connsiteY5" fmla="*/ 331155 h 476680"/>
                  <a:gd name="connsiteX6" fmla="*/ 451997 w 477074"/>
                  <a:gd name="connsiteY6" fmla="*/ 331155 h 476680"/>
                  <a:gd name="connsiteX7" fmla="*/ 460379 w 477074"/>
                  <a:gd name="connsiteY7" fmla="*/ 322773 h 476680"/>
                  <a:gd name="connsiteX8" fmla="*/ 451997 w 477074"/>
                  <a:gd name="connsiteY8" fmla="*/ 314391 h 476680"/>
                  <a:gd name="connsiteX9" fmla="*/ 263593 w 477074"/>
                  <a:gd name="connsiteY9" fmla="*/ 314391 h 476680"/>
                  <a:gd name="connsiteX10" fmla="*/ 262640 w 477074"/>
                  <a:gd name="connsiteY10" fmla="*/ 313248 h 476680"/>
                  <a:gd name="connsiteX11" fmla="*/ 261593 w 477074"/>
                  <a:gd name="connsiteY11" fmla="*/ 311915 h 476680"/>
                  <a:gd name="connsiteX12" fmla="*/ 260545 w 477074"/>
                  <a:gd name="connsiteY12" fmla="*/ 310772 h 476680"/>
                  <a:gd name="connsiteX13" fmla="*/ 248734 w 477074"/>
                  <a:gd name="connsiteY13" fmla="*/ 322583 h 476680"/>
                  <a:gd name="connsiteX14" fmla="*/ 249496 w 477074"/>
                  <a:gd name="connsiteY14" fmla="*/ 323535 h 476680"/>
                  <a:gd name="connsiteX15" fmla="*/ 251211 w 477074"/>
                  <a:gd name="connsiteY15" fmla="*/ 325631 h 476680"/>
                  <a:gd name="connsiteX16" fmla="*/ 253306 w 477074"/>
                  <a:gd name="connsiteY16" fmla="*/ 328107 h 476680"/>
                  <a:gd name="connsiteX17" fmla="*/ 253782 w 477074"/>
                  <a:gd name="connsiteY17" fmla="*/ 328774 h 476680"/>
                  <a:gd name="connsiteX18" fmla="*/ 401134 w 477074"/>
                  <a:gd name="connsiteY18" fmla="*/ 435168 h 476680"/>
                  <a:gd name="connsiteX19" fmla="*/ 460284 w 477074"/>
                  <a:gd name="connsiteY19" fmla="*/ 239525 h 476680"/>
                  <a:gd name="connsiteX20" fmla="*/ 451997 w 477074"/>
                  <a:gd name="connsiteY20" fmla="*/ 231238 h 476680"/>
                  <a:gd name="connsiteX21" fmla="*/ 340078 w 477074"/>
                  <a:gd name="connsiteY21" fmla="*/ 231238 h 476680"/>
                  <a:gd name="connsiteX22" fmla="*/ 323410 w 477074"/>
                  <a:gd name="connsiteY22" fmla="*/ 247907 h 476680"/>
                  <a:gd name="connsiteX23" fmla="*/ 451997 w 477074"/>
                  <a:gd name="connsiteY23" fmla="*/ 247907 h 476680"/>
                  <a:gd name="connsiteX24" fmla="*/ 460284 w 477074"/>
                  <a:gd name="connsiteY24" fmla="*/ 239620 h 476680"/>
                  <a:gd name="connsiteX25" fmla="*/ 460284 w 477074"/>
                  <a:gd name="connsiteY25" fmla="*/ 239525 h 476680"/>
                  <a:gd name="connsiteX26" fmla="*/ 460284 w 477074"/>
                  <a:gd name="connsiteY26" fmla="*/ 175326 h 476680"/>
                  <a:gd name="connsiteX27" fmla="*/ 452093 w 477074"/>
                  <a:gd name="connsiteY27" fmla="*/ 166944 h 476680"/>
                  <a:gd name="connsiteX28" fmla="*/ 451997 w 477074"/>
                  <a:gd name="connsiteY28" fmla="*/ 166944 h 476680"/>
                  <a:gd name="connsiteX29" fmla="*/ 404372 w 477074"/>
                  <a:gd name="connsiteY29" fmla="*/ 166944 h 476680"/>
                  <a:gd name="connsiteX30" fmla="*/ 387608 w 477074"/>
                  <a:gd name="connsiteY30" fmla="*/ 183613 h 476680"/>
                  <a:gd name="connsiteX31" fmla="*/ 451997 w 477074"/>
                  <a:gd name="connsiteY31" fmla="*/ 183613 h 476680"/>
                  <a:gd name="connsiteX32" fmla="*/ 460284 w 477074"/>
                  <a:gd name="connsiteY32" fmla="*/ 175326 h 476680"/>
                  <a:gd name="connsiteX33" fmla="*/ 460284 w 477074"/>
                  <a:gd name="connsiteY33" fmla="*/ 258480 h 476680"/>
                  <a:gd name="connsiteX34" fmla="*/ 452093 w 477074"/>
                  <a:gd name="connsiteY34" fmla="*/ 250097 h 476680"/>
                  <a:gd name="connsiteX35" fmla="*/ 451997 w 477074"/>
                  <a:gd name="connsiteY35" fmla="*/ 250097 h 476680"/>
                  <a:gd name="connsiteX36" fmla="*/ 321219 w 477074"/>
                  <a:gd name="connsiteY36" fmla="*/ 250097 h 476680"/>
                  <a:gd name="connsiteX37" fmla="*/ 304455 w 477074"/>
                  <a:gd name="connsiteY37" fmla="*/ 266862 h 476680"/>
                  <a:gd name="connsiteX38" fmla="*/ 451997 w 477074"/>
                  <a:gd name="connsiteY38" fmla="*/ 266862 h 476680"/>
                  <a:gd name="connsiteX39" fmla="*/ 460284 w 477074"/>
                  <a:gd name="connsiteY39" fmla="*/ 258480 h 476680"/>
                  <a:gd name="connsiteX40" fmla="*/ 265117 w 477074"/>
                  <a:gd name="connsiteY40" fmla="*/ 365636 h 476680"/>
                  <a:gd name="connsiteX41" fmla="*/ 243305 w 477074"/>
                  <a:gd name="connsiteY41" fmla="*/ 342776 h 476680"/>
                  <a:gd name="connsiteX42" fmla="*/ 235303 w 477074"/>
                  <a:gd name="connsiteY42" fmla="*/ 342776 h 476680"/>
                  <a:gd name="connsiteX43" fmla="*/ 233398 w 477074"/>
                  <a:gd name="connsiteY43" fmla="*/ 346681 h 476680"/>
                  <a:gd name="connsiteX44" fmla="*/ 234827 w 477074"/>
                  <a:gd name="connsiteY44" fmla="*/ 350777 h 476680"/>
                  <a:gd name="connsiteX45" fmla="*/ 257211 w 477074"/>
                  <a:gd name="connsiteY45" fmla="*/ 374304 h 476680"/>
                  <a:gd name="connsiteX46" fmla="*/ 261212 w 477074"/>
                  <a:gd name="connsiteY46" fmla="*/ 375828 h 476680"/>
                  <a:gd name="connsiteX47" fmla="*/ 265212 w 477074"/>
                  <a:gd name="connsiteY47" fmla="*/ 374113 h 476680"/>
                  <a:gd name="connsiteX48" fmla="*/ 265269 w 477074"/>
                  <a:gd name="connsiteY48" fmla="*/ 366169 h 476680"/>
                  <a:gd name="connsiteX49" fmla="*/ 265212 w 477074"/>
                  <a:gd name="connsiteY49" fmla="*/ 366112 h 476680"/>
                  <a:gd name="connsiteX50" fmla="*/ 280738 w 477074"/>
                  <a:gd name="connsiteY50" fmla="*/ 387924 h 476680"/>
                  <a:gd name="connsiteX51" fmla="*/ 279404 w 477074"/>
                  <a:gd name="connsiteY51" fmla="*/ 392115 h 476680"/>
                  <a:gd name="connsiteX52" fmla="*/ 281405 w 477074"/>
                  <a:gd name="connsiteY52" fmla="*/ 395925 h 476680"/>
                  <a:gd name="connsiteX53" fmla="*/ 307122 w 477074"/>
                  <a:gd name="connsiteY53" fmla="*/ 415832 h 476680"/>
                  <a:gd name="connsiteX54" fmla="*/ 310360 w 477074"/>
                  <a:gd name="connsiteY54" fmla="*/ 416880 h 476680"/>
                  <a:gd name="connsiteX55" fmla="*/ 315028 w 477074"/>
                  <a:gd name="connsiteY55" fmla="*/ 414499 h 476680"/>
                  <a:gd name="connsiteX56" fmla="*/ 313780 w 477074"/>
                  <a:gd name="connsiteY56" fmla="*/ 406650 h 476680"/>
                  <a:gd name="connsiteX57" fmla="*/ 313695 w 477074"/>
                  <a:gd name="connsiteY57" fmla="*/ 406593 h 476680"/>
                  <a:gd name="connsiteX58" fmla="*/ 288739 w 477074"/>
                  <a:gd name="connsiteY58" fmla="*/ 387543 h 476680"/>
                  <a:gd name="connsiteX59" fmla="*/ 280738 w 477074"/>
                  <a:gd name="connsiteY59" fmla="*/ 388210 h 476680"/>
                  <a:gd name="connsiteX60" fmla="*/ 334078 w 477074"/>
                  <a:gd name="connsiteY60" fmla="*/ 434121 h 476680"/>
                  <a:gd name="connsiteX61" fmla="*/ 347984 w 477074"/>
                  <a:gd name="connsiteY61" fmla="*/ 442407 h 476680"/>
                  <a:gd name="connsiteX62" fmla="*/ 350842 w 477074"/>
                  <a:gd name="connsiteY62" fmla="*/ 443169 h 476680"/>
                  <a:gd name="connsiteX63" fmla="*/ 355700 w 477074"/>
                  <a:gd name="connsiteY63" fmla="*/ 440312 h 476680"/>
                  <a:gd name="connsiteX64" fmla="*/ 356271 w 477074"/>
                  <a:gd name="connsiteY64" fmla="*/ 436026 h 476680"/>
                  <a:gd name="connsiteX65" fmla="*/ 353604 w 477074"/>
                  <a:gd name="connsiteY65" fmla="*/ 432597 h 476680"/>
                  <a:gd name="connsiteX66" fmla="*/ 340078 w 477074"/>
                  <a:gd name="connsiteY66" fmla="*/ 424500 h 476680"/>
                  <a:gd name="connsiteX67" fmla="*/ 332011 w 477074"/>
                  <a:gd name="connsiteY67" fmla="*/ 424900 h 476680"/>
                  <a:gd name="connsiteX68" fmla="*/ 332402 w 477074"/>
                  <a:gd name="connsiteY68" fmla="*/ 432968 h 476680"/>
                  <a:gd name="connsiteX69" fmla="*/ 334078 w 477074"/>
                  <a:gd name="connsiteY69" fmla="*/ 434025 h 476680"/>
                  <a:gd name="connsiteX70" fmla="*/ 217016 w 477074"/>
                  <a:gd name="connsiteY70" fmla="*/ 353920 h 476680"/>
                  <a:gd name="connsiteX71" fmla="*/ 205490 w 477074"/>
                  <a:gd name="connsiteY71" fmla="*/ 365636 h 476680"/>
                  <a:gd name="connsiteX72" fmla="*/ 206348 w 477074"/>
                  <a:gd name="connsiteY72" fmla="*/ 366588 h 476680"/>
                  <a:gd name="connsiteX73" fmla="*/ 321791 w 477074"/>
                  <a:gd name="connsiteY73" fmla="*/ 462505 h 476680"/>
                  <a:gd name="connsiteX74" fmla="*/ 325982 w 477074"/>
                  <a:gd name="connsiteY74" fmla="*/ 463648 h 476680"/>
                  <a:gd name="connsiteX75" fmla="*/ 334364 w 477074"/>
                  <a:gd name="connsiteY75" fmla="*/ 455266 h 476680"/>
                  <a:gd name="connsiteX76" fmla="*/ 330363 w 477074"/>
                  <a:gd name="connsiteY76" fmla="*/ 448122 h 476680"/>
                  <a:gd name="connsiteX77" fmla="*/ 218635 w 477074"/>
                  <a:gd name="connsiteY77" fmla="*/ 355063 h 476680"/>
                  <a:gd name="connsiteX78" fmla="*/ 113384 w 477074"/>
                  <a:gd name="connsiteY78" fmla="*/ 18830 h 476680"/>
                  <a:gd name="connsiteX79" fmla="*/ 106316 w 477074"/>
                  <a:gd name="connsiteY79" fmla="*/ 9315 h 476680"/>
                  <a:gd name="connsiteX80" fmla="*/ 106240 w 477074"/>
                  <a:gd name="connsiteY80" fmla="*/ 9305 h 476680"/>
                  <a:gd name="connsiteX81" fmla="*/ 96715 w 477074"/>
                  <a:gd name="connsiteY81" fmla="*/ 16354 h 476680"/>
                  <a:gd name="connsiteX82" fmla="*/ 106240 w 477074"/>
                  <a:gd name="connsiteY82" fmla="*/ 166849 h 476680"/>
                  <a:gd name="connsiteX83" fmla="*/ 13086 w 477074"/>
                  <a:gd name="connsiteY83" fmla="*/ 166849 h 476680"/>
                  <a:gd name="connsiteX84" fmla="*/ 3855 w 477074"/>
                  <a:gd name="connsiteY84" fmla="*/ 174288 h 476680"/>
                  <a:gd name="connsiteX85" fmla="*/ 11304 w 477074"/>
                  <a:gd name="connsiteY85" fmla="*/ 183518 h 476680"/>
                  <a:gd name="connsiteX86" fmla="*/ 13086 w 477074"/>
                  <a:gd name="connsiteY86" fmla="*/ 183518 h 476680"/>
                  <a:gd name="connsiteX87" fmla="*/ 110240 w 477074"/>
                  <a:gd name="connsiteY87" fmla="*/ 183518 h 476680"/>
                  <a:gd name="connsiteX88" fmla="*/ 114336 w 477074"/>
                  <a:gd name="connsiteY88" fmla="*/ 198663 h 476680"/>
                  <a:gd name="connsiteX89" fmla="*/ 125194 w 477074"/>
                  <a:gd name="connsiteY89" fmla="*/ 231143 h 476680"/>
                  <a:gd name="connsiteX90" fmla="*/ 13562 w 477074"/>
                  <a:gd name="connsiteY90" fmla="*/ 231143 h 476680"/>
                  <a:gd name="connsiteX91" fmla="*/ 4332 w 477074"/>
                  <a:gd name="connsiteY91" fmla="*/ 238582 h 476680"/>
                  <a:gd name="connsiteX92" fmla="*/ 11780 w 477074"/>
                  <a:gd name="connsiteY92" fmla="*/ 247812 h 476680"/>
                  <a:gd name="connsiteX93" fmla="*/ 13562 w 477074"/>
                  <a:gd name="connsiteY93" fmla="*/ 247812 h 476680"/>
                  <a:gd name="connsiteX94" fmla="*/ 132338 w 477074"/>
                  <a:gd name="connsiteY94" fmla="*/ 247812 h 476680"/>
                  <a:gd name="connsiteX95" fmla="*/ 133291 w 477074"/>
                  <a:gd name="connsiteY95" fmla="*/ 250002 h 476680"/>
                  <a:gd name="connsiteX96" fmla="*/ 13562 w 477074"/>
                  <a:gd name="connsiteY96" fmla="*/ 250002 h 476680"/>
                  <a:gd name="connsiteX97" fmla="*/ 5180 w 477074"/>
                  <a:gd name="connsiteY97" fmla="*/ 258384 h 476680"/>
                  <a:gd name="connsiteX98" fmla="*/ 13562 w 477074"/>
                  <a:gd name="connsiteY98" fmla="*/ 266766 h 476680"/>
                  <a:gd name="connsiteX99" fmla="*/ 118813 w 477074"/>
                  <a:gd name="connsiteY99" fmla="*/ 266766 h 476680"/>
                  <a:gd name="connsiteX100" fmla="*/ 146721 w 477074"/>
                  <a:gd name="connsiteY100" fmla="*/ 238858 h 476680"/>
                  <a:gd name="connsiteX101" fmla="*/ 146721 w 477074"/>
                  <a:gd name="connsiteY101" fmla="*/ 237810 h 476680"/>
                  <a:gd name="connsiteX102" fmla="*/ 145673 w 477074"/>
                  <a:gd name="connsiteY102" fmla="*/ 235239 h 476680"/>
                  <a:gd name="connsiteX103" fmla="*/ 131195 w 477074"/>
                  <a:gd name="connsiteY103" fmla="*/ 193900 h 476680"/>
                  <a:gd name="connsiteX104" fmla="*/ 114146 w 477074"/>
                  <a:gd name="connsiteY104" fmla="*/ 18735 h 476680"/>
                  <a:gd name="connsiteX105" fmla="*/ 5560 w 477074"/>
                  <a:gd name="connsiteY105" fmla="*/ 322678 h 476680"/>
                  <a:gd name="connsiteX106" fmla="*/ 13943 w 477074"/>
                  <a:gd name="connsiteY106" fmla="*/ 331060 h 476680"/>
                  <a:gd name="connsiteX107" fmla="*/ 55091 w 477074"/>
                  <a:gd name="connsiteY107" fmla="*/ 331060 h 476680"/>
                  <a:gd name="connsiteX108" fmla="*/ 71759 w 477074"/>
                  <a:gd name="connsiteY108" fmla="*/ 314296 h 476680"/>
                  <a:gd name="connsiteX109" fmla="*/ 14038 w 477074"/>
                  <a:gd name="connsiteY109" fmla="*/ 314296 h 476680"/>
                  <a:gd name="connsiteX110" fmla="*/ 5656 w 477074"/>
                  <a:gd name="connsiteY110" fmla="*/ 322488 h 476680"/>
                  <a:gd name="connsiteX111" fmla="*/ 5656 w 477074"/>
                  <a:gd name="connsiteY111" fmla="*/ 322678 h 476680"/>
                  <a:gd name="connsiteX112" fmla="*/ 139006 w 477074"/>
                  <a:gd name="connsiteY112" fmla="*/ 38547 h 476680"/>
                  <a:gd name="connsiteX113" fmla="*/ 140053 w 477074"/>
                  <a:gd name="connsiteY113" fmla="*/ 24736 h 476680"/>
                  <a:gd name="connsiteX114" fmla="*/ 138910 w 477074"/>
                  <a:gd name="connsiteY114" fmla="*/ 20545 h 476680"/>
                  <a:gd name="connsiteX115" fmla="*/ 135101 w 477074"/>
                  <a:gd name="connsiteY115" fmla="*/ 18354 h 476680"/>
                  <a:gd name="connsiteX116" fmla="*/ 128814 w 477074"/>
                  <a:gd name="connsiteY116" fmla="*/ 23403 h 476680"/>
                  <a:gd name="connsiteX117" fmla="*/ 127671 w 477074"/>
                  <a:gd name="connsiteY117" fmla="*/ 37976 h 476680"/>
                  <a:gd name="connsiteX118" fmla="*/ 129100 w 477074"/>
                  <a:gd name="connsiteY118" fmla="*/ 42167 h 476680"/>
                  <a:gd name="connsiteX119" fmla="*/ 132910 w 477074"/>
                  <a:gd name="connsiteY119" fmla="*/ 43977 h 476680"/>
                  <a:gd name="connsiteX120" fmla="*/ 132910 w 477074"/>
                  <a:gd name="connsiteY120" fmla="*/ 43977 h 476680"/>
                  <a:gd name="connsiteX121" fmla="*/ 138625 w 477074"/>
                  <a:gd name="connsiteY121" fmla="*/ 38547 h 476680"/>
                  <a:gd name="connsiteX122" fmla="*/ 139863 w 477074"/>
                  <a:gd name="connsiteY122" fmla="*/ 95030 h 476680"/>
                  <a:gd name="connsiteX123" fmla="*/ 138339 w 477074"/>
                  <a:gd name="connsiteY123" fmla="*/ 66455 h 476680"/>
                  <a:gd name="connsiteX124" fmla="*/ 132529 w 477074"/>
                  <a:gd name="connsiteY124" fmla="*/ 60836 h 476680"/>
                  <a:gd name="connsiteX125" fmla="*/ 132529 w 477074"/>
                  <a:gd name="connsiteY125" fmla="*/ 60836 h 476680"/>
                  <a:gd name="connsiteX126" fmla="*/ 126909 w 477074"/>
                  <a:gd name="connsiteY126" fmla="*/ 66646 h 476680"/>
                  <a:gd name="connsiteX127" fmla="*/ 128529 w 477074"/>
                  <a:gd name="connsiteY127" fmla="*/ 95221 h 476680"/>
                  <a:gd name="connsiteX128" fmla="*/ 134243 w 477074"/>
                  <a:gd name="connsiteY128" fmla="*/ 100460 h 476680"/>
                  <a:gd name="connsiteX129" fmla="*/ 134719 w 477074"/>
                  <a:gd name="connsiteY129" fmla="*/ 100460 h 476680"/>
                  <a:gd name="connsiteX130" fmla="*/ 139863 w 477074"/>
                  <a:gd name="connsiteY130" fmla="*/ 94269 h 476680"/>
                  <a:gd name="connsiteX131" fmla="*/ 147388 w 477074"/>
                  <a:gd name="connsiteY131" fmla="*/ 154466 h 476680"/>
                  <a:gd name="connsiteX132" fmla="*/ 148150 w 477074"/>
                  <a:gd name="connsiteY132" fmla="*/ 150180 h 476680"/>
                  <a:gd name="connsiteX133" fmla="*/ 143197 w 477074"/>
                  <a:gd name="connsiteY133" fmla="*/ 122367 h 476680"/>
                  <a:gd name="connsiteX134" fmla="*/ 136215 w 477074"/>
                  <a:gd name="connsiteY134" fmla="*/ 118291 h 476680"/>
                  <a:gd name="connsiteX135" fmla="*/ 131957 w 477074"/>
                  <a:gd name="connsiteY135" fmla="*/ 123987 h 476680"/>
                  <a:gd name="connsiteX136" fmla="*/ 137101 w 477074"/>
                  <a:gd name="connsiteY136" fmla="*/ 152562 h 476680"/>
                  <a:gd name="connsiteX137" fmla="*/ 142625 w 477074"/>
                  <a:gd name="connsiteY137" fmla="*/ 157038 h 476680"/>
                  <a:gd name="connsiteX138" fmla="*/ 143864 w 477074"/>
                  <a:gd name="connsiteY138" fmla="*/ 157038 h 476680"/>
                  <a:gd name="connsiteX139" fmla="*/ 147388 w 477074"/>
                  <a:gd name="connsiteY139" fmla="*/ 154562 h 476680"/>
                  <a:gd name="connsiteX140" fmla="*/ 158913 w 477074"/>
                  <a:gd name="connsiteY140" fmla="*/ 191328 h 476680"/>
                  <a:gd name="connsiteX141" fmla="*/ 154912 w 477074"/>
                  <a:gd name="connsiteY141" fmla="*/ 177803 h 476680"/>
                  <a:gd name="connsiteX142" fmla="*/ 147959 w 477074"/>
                  <a:gd name="connsiteY142" fmla="*/ 173802 h 476680"/>
                  <a:gd name="connsiteX143" fmla="*/ 143959 w 477074"/>
                  <a:gd name="connsiteY143" fmla="*/ 180756 h 476680"/>
                  <a:gd name="connsiteX144" fmla="*/ 148055 w 477074"/>
                  <a:gd name="connsiteY144" fmla="*/ 194662 h 476680"/>
                  <a:gd name="connsiteX145" fmla="*/ 153198 w 477074"/>
                  <a:gd name="connsiteY145" fmla="*/ 210093 h 476680"/>
                  <a:gd name="connsiteX146" fmla="*/ 158532 w 477074"/>
                  <a:gd name="connsiteY146" fmla="*/ 213903 h 476680"/>
                  <a:gd name="connsiteX147" fmla="*/ 163676 w 477074"/>
                  <a:gd name="connsiteY147" fmla="*/ 210664 h 476680"/>
                  <a:gd name="connsiteX148" fmla="*/ 163676 w 477074"/>
                  <a:gd name="connsiteY148" fmla="*/ 206378 h 476680"/>
                  <a:gd name="connsiteX149" fmla="*/ 158723 w 477074"/>
                  <a:gd name="connsiteY149" fmla="*/ 191328 h 476680"/>
                  <a:gd name="connsiteX150" fmla="*/ 201776 w 477074"/>
                  <a:gd name="connsiteY150" fmla="*/ 182851 h 476680"/>
                  <a:gd name="connsiteX151" fmla="*/ 218539 w 477074"/>
                  <a:gd name="connsiteY151" fmla="*/ 166182 h 476680"/>
                  <a:gd name="connsiteX152" fmla="*/ 186726 w 477074"/>
                  <a:gd name="connsiteY152" fmla="*/ 166182 h 476680"/>
                  <a:gd name="connsiteX153" fmla="*/ 174153 w 477074"/>
                  <a:gd name="connsiteY153" fmla="*/ 26355 h 476680"/>
                  <a:gd name="connsiteX154" fmla="*/ 167466 w 477074"/>
                  <a:gd name="connsiteY154" fmla="*/ 16897 h 476680"/>
                  <a:gd name="connsiteX155" fmla="*/ 167009 w 477074"/>
                  <a:gd name="connsiteY155" fmla="*/ 16830 h 476680"/>
                  <a:gd name="connsiteX156" fmla="*/ 157484 w 477074"/>
                  <a:gd name="connsiteY156" fmla="*/ 24069 h 476680"/>
                  <a:gd name="connsiteX157" fmla="*/ 172343 w 477074"/>
                  <a:gd name="connsiteY157" fmla="*/ 177136 h 476680"/>
                  <a:gd name="connsiteX158" fmla="*/ 172343 w 477074"/>
                  <a:gd name="connsiteY158" fmla="*/ 177136 h 476680"/>
                  <a:gd name="connsiteX159" fmla="*/ 173010 w 477074"/>
                  <a:gd name="connsiteY159" fmla="*/ 179517 h 476680"/>
                  <a:gd name="connsiteX160" fmla="*/ 173867 w 477074"/>
                  <a:gd name="connsiteY160" fmla="*/ 182565 h 476680"/>
                  <a:gd name="connsiteX161" fmla="*/ 179963 w 477074"/>
                  <a:gd name="connsiteY161" fmla="*/ 201139 h 476680"/>
                  <a:gd name="connsiteX162" fmla="*/ 180725 w 477074"/>
                  <a:gd name="connsiteY162" fmla="*/ 203235 h 476680"/>
                  <a:gd name="connsiteX163" fmla="*/ 193965 w 477074"/>
                  <a:gd name="connsiteY163" fmla="*/ 189899 h 476680"/>
                  <a:gd name="connsiteX164" fmla="*/ 193965 w 477074"/>
                  <a:gd name="connsiteY164" fmla="*/ 189138 h 476680"/>
                  <a:gd name="connsiteX165" fmla="*/ 192727 w 477074"/>
                  <a:gd name="connsiteY165" fmla="*/ 185518 h 476680"/>
                  <a:gd name="connsiteX166" fmla="*/ 191584 w 477074"/>
                  <a:gd name="connsiteY166" fmla="*/ 182280 h 476680"/>
                  <a:gd name="connsiteX167" fmla="*/ 431804 w 477074"/>
                  <a:gd name="connsiteY167" fmla="*/ 13211 h 476680"/>
                  <a:gd name="connsiteX168" fmla="*/ 431823 w 477074"/>
                  <a:gd name="connsiteY168" fmla="*/ 1895 h 476680"/>
                  <a:gd name="connsiteX169" fmla="*/ 431804 w 477074"/>
                  <a:gd name="connsiteY169" fmla="*/ 1876 h 476680"/>
                  <a:gd name="connsiteX170" fmla="*/ 420946 w 477074"/>
                  <a:gd name="connsiteY170" fmla="*/ 1305 h 476680"/>
                  <a:gd name="connsiteX171" fmla="*/ 420946 w 477074"/>
                  <a:gd name="connsiteY171" fmla="*/ 1305 h 476680"/>
                  <a:gd name="connsiteX172" fmla="*/ 398467 w 477074"/>
                  <a:gd name="connsiteY172" fmla="*/ 23783 h 476680"/>
                  <a:gd name="connsiteX173" fmla="*/ 392752 w 477074"/>
                  <a:gd name="connsiteY173" fmla="*/ 18069 h 476680"/>
                  <a:gd name="connsiteX174" fmla="*/ 381417 w 477074"/>
                  <a:gd name="connsiteY174" fmla="*/ 29498 h 476680"/>
                  <a:gd name="connsiteX175" fmla="*/ 387037 w 477074"/>
                  <a:gd name="connsiteY175" fmla="*/ 35214 h 476680"/>
                  <a:gd name="connsiteX176" fmla="*/ 372654 w 477074"/>
                  <a:gd name="connsiteY176" fmla="*/ 49501 h 476680"/>
                  <a:gd name="connsiteX177" fmla="*/ 367034 w 477074"/>
                  <a:gd name="connsiteY177" fmla="*/ 43881 h 476680"/>
                  <a:gd name="connsiteX178" fmla="*/ 355604 w 477074"/>
                  <a:gd name="connsiteY178" fmla="*/ 55311 h 476680"/>
                  <a:gd name="connsiteX179" fmla="*/ 361224 w 477074"/>
                  <a:gd name="connsiteY179" fmla="*/ 60931 h 476680"/>
                  <a:gd name="connsiteX180" fmla="*/ 346937 w 477074"/>
                  <a:gd name="connsiteY180" fmla="*/ 75314 h 476680"/>
                  <a:gd name="connsiteX181" fmla="*/ 341221 w 477074"/>
                  <a:gd name="connsiteY181" fmla="*/ 69694 h 476680"/>
                  <a:gd name="connsiteX182" fmla="*/ 329792 w 477074"/>
                  <a:gd name="connsiteY182" fmla="*/ 81029 h 476680"/>
                  <a:gd name="connsiteX183" fmla="*/ 335507 w 477074"/>
                  <a:gd name="connsiteY183" fmla="*/ 86744 h 476680"/>
                  <a:gd name="connsiteX184" fmla="*/ 321124 w 477074"/>
                  <a:gd name="connsiteY184" fmla="*/ 101127 h 476680"/>
                  <a:gd name="connsiteX185" fmla="*/ 315504 w 477074"/>
                  <a:gd name="connsiteY185" fmla="*/ 95412 h 476680"/>
                  <a:gd name="connsiteX186" fmla="*/ 304074 w 477074"/>
                  <a:gd name="connsiteY186" fmla="*/ 106841 h 476680"/>
                  <a:gd name="connsiteX187" fmla="*/ 309694 w 477074"/>
                  <a:gd name="connsiteY187" fmla="*/ 112556 h 476680"/>
                  <a:gd name="connsiteX188" fmla="*/ 295406 w 477074"/>
                  <a:gd name="connsiteY188" fmla="*/ 126939 h 476680"/>
                  <a:gd name="connsiteX189" fmla="*/ 289691 w 477074"/>
                  <a:gd name="connsiteY189" fmla="*/ 121224 h 476680"/>
                  <a:gd name="connsiteX190" fmla="*/ 278261 w 477074"/>
                  <a:gd name="connsiteY190" fmla="*/ 132654 h 476680"/>
                  <a:gd name="connsiteX191" fmla="*/ 283977 w 477074"/>
                  <a:gd name="connsiteY191" fmla="*/ 138369 h 476680"/>
                  <a:gd name="connsiteX192" fmla="*/ 269594 w 477074"/>
                  <a:gd name="connsiteY192" fmla="*/ 152657 h 476680"/>
                  <a:gd name="connsiteX193" fmla="*/ 263878 w 477074"/>
                  <a:gd name="connsiteY193" fmla="*/ 147037 h 476680"/>
                  <a:gd name="connsiteX194" fmla="*/ 252448 w 477074"/>
                  <a:gd name="connsiteY194" fmla="*/ 158467 h 476680"/>
                  <a:gd name="connsiteX195" fmla="*/ 258164 w 477074"/>
                  <a:gd name="connsiteY195" fmla="*/ 164087 h 476680"/>
                  <a:gd name="connsiteX196" fmla="*/ 243781 w 477074"/>
                  <a:gd name="connsiteY196" fmla="*/ 178470 h 476680"/>
                  <a:gd name="connsiteX197" fmla="*/ 238161 w 477074"/>
                  <a:gd name="connsiteY197" fmla="*/ 172850 h 476680"/>
                  <a:gd name="connsiteX198" fmla="*/ 226541 w 477074"/>
                  <a:gd name="connsiteY198" fmla="*/ 183708 h 476680"/>
                  <a:gd name="connsiteX199" fmla="*/ 232255 w 477074"/>
                  <a:gd name="connsiteY199" fmla="*/ 189423 h 476680"/>
                  <a:gd name="connsiteX200" fmla="*/ 218063 w 477074"/>
                  <a:gd name="connsiteY200" fmla="*/ 203711 h 476680"/>
                  <a:gd name="connsiteX201" fmla="*/ 212348 w 477074"/>
                  <a:gd name="connsiteY201" fmla="*/ 197996 h 476680"/>
                  <a:gd name="connsiteX202" fmla="*/ 200918 w 477074"/>
                  <a:gd name="connsiteY202" fmla="*/ 209426 h 476680"/>
                  <a:gd name="connsiteX203" fmla="*/ 206633 w 477074"/>
                  <a:gd name="connsiteY203" fmla="*/ 215141 h 476680"/>
                  <a:gd name="connsiteX204" fmla="*/ 192251 w 477074"/>
                  <a:gd name="connsiteY204" fmla="*/ 229428 h 476680"/>
                  <a:gd name="connsiteX205" fmla="*/ 186631 w 477074"/>
                  <a:gd name="connsiteY205" fmla="*/ 223808 h 476680"/>
                  <a:gd name="connsiteX206" fmla="*/ 175201 w 477074"/>
                  <a:gd name="connsiteY206" fmla="*/ 235239 h 476680"/>
                  <a:gd name="connsiteX207" fmla="*/ 180821 w 477074"/>
                  <a:gd name="connsiteY207" fmla="*/ 240858 h 476680"/>
                  <a:gd name="connsiteX208" fmla="*/ 166533 w 477074"/>
                  <a:gd name="connsiteY208" fmla="*/ 255241 h 476680"/>
                  <a:gd name="connsiteX209" fmla="*/ 160818 w 477074"/>
                  <a:gd name="connsiteY209" fmla="*/ 249621 h 476680"/>
                  <a:gd name="connsiteX210" fmla="*/ 149388 w 477074"/>
                  <a:gd name="connsiteY210" fmla="*/ 261051 h 476680"/>
                  <a:gd name="connsiteX211" fmla="*/ 155103 w 477074"/>
                  <a:gd name="connsiteY211" fmla="*/ 266671 h 476680"/>
                  <a:gd name="connsiteX212" fmla="*/ 140816 w 477074"/>
                  <a:gd name="connsiteY212" fmla="*/ 281149 h 476680"/>
                  <a:gd name="connsiteX213" fmla="*/ 135101 w 477074"/>
                  <a:gd name="connsiteY213" fmla="*/ 275434 h 476680"/>
                  <a:gd name="connsiteX214" fmla="*/ 123766 w 477074"/>
                  <a:gd name="connsiteY214" fmla="*/ 286864 h 476680"/>
                  <a:gd name="connsiteX215" fmla="*/ 129385 w 477074"/>
                  <a:gd name="connsiteY215" fmla="*/ 292579 h 476680"/>
                  <a:gd name="connsiteX216" fmla="*/ 115003 w 477074"/>
                  <a:gd name="connsiteY216" fmla="*/ 306962 h 476680"/>
                  <a:gd name="connsiteX217" fmla="*/ 109383 w 477074"/>
                  <a:gd name="connsiteY217" fmla="*/ 301247 h 476680"/>
                  <a:gd name="connsiteX218" fmla="*/ 97953 w 477074"/>
                  <a:gd name="connsiteY218" fmla="*/ 312677 h 476680"/>
                  <a:gd name="connsiteX219" fmla="*/ 103668 w 477074"/>
                  <a:gd name="connsiteY219" fmla="*/ 318392 h 476680"/>
                  <a:gd name="connsiteX220" fmla="*/ 89286 w 477074"/>
                  <a:gd name="connsiteY220" fmla="*/ 332679 h 476680"/>
                  <a:gd name="connsiteX221" fmla="*/ 83666 w 477074"/>
                  <a:gd name="connsiteY221" fmla="*/ 327536 h 476680"/>
                  <a:gd name="connsiteX222" fmla="*/ 72235 w 477074"/>
                  <a:gd name="connsiteY222" fmla="*/ 338966 h 476680"/>
                  <a:gd name="connsiteX223" fmla="*/ 77951 w 477074"/>
                  <a:gd name="connsiteY223" fmla="*/ 344586 h 476680"/>
                  <a:gd name="connsiteX224" fmla="*/ 63568 w 477074"/>
                  <a:gd name="connsiteY224" fmla="*/ 358968 h 476680"/>
                  <a:gd name="connsiteX225" fmla="*/ 57948 w 477074"/>
                  <a:gd name="connsiteY225" fmla="*/ 353348 h 476680"/>
                  <a:gd name="connsiteX226" fmla="*/ 46518 w 477074"/>
                  <a:gd name="connsiteY226" fmla="*/ 364683 h 476680"/>
                  <a:gd name="connsiteX227" fmla="*/ 52138 w 477074"/>
                  <a:gd name="connsiteY227" fmla="*/ 370398 h 476680"/>
                  <a:gd name="connsiteX228" fmla="*/ 37564 w 477074"/>
                  <a:gd name="connsiteY228" fmla="*/ 384686 h 476680"/>
                  <a:gd name="connsiteX229" fmla="*/ 31945 w 477074"/>
                  <a:gd name="connsiteY229" fmla="*/ 378971 h 476680"/>
                  <a:gd name="connsiteX230" fmla="*/ 20515 w 477074"/>
                  <a:gd name="connsiteY230" fmla="*/ 390401 h 476680"/>
                  <a:gd name="connsiteX231" fmla="*/ 26230 w 477074"/>
                  <a:gd name="connsiteY231" fmla="*/ 396116 h 476680"/>
                  <a:gd name="connsiteX232" fmla="*/ 1465 w 477074"/>
                  <a:gd name="connsiteY232" fmla="*/ 420786 h 476680"/>
                  <a:gd name="connsiteX233" fmla="*/ 1465 w 477074"/>
                  <a:gd name="connsiteY233" fmla="*/ 432215 h 476680"/>
                  <a:gd name="connsiteX234" fmla="*/ 12895 w 477074"/>
                  <a:gd name="connsiteY234" fmla="*/ 432215 h 476680"/>
                  <a:gd name="connsiteX235" fmla="*/ 474191 w 477074"/>
                  <a:gd name="connsiteY235" fmla="*/ 43691 h 476680"/>
                  <a:gd name="connsiteX236" fmla="*/ 463142 w 477074"/>
                  <a:gd name="connsiteY236" fmla="*/ 43691 h 476680"/>
                  <a:gd name="connsiteX237" fmla="*/ 463142 w 477074"/>
                  <a:gd name="connsiteY237" fmla="*/ 43691 h 476680"/>
                  <a:gd name="connsiteX238" fmla="*/ 463142 w 477074"/>
                  <a:gd name="connsiteY238" fmla="*/ 43691 h 476680"/>
                  <a:gd name="connsiteX239" fmla="*/ 463142 w 477074"/>
                  <a:gd name="connsiteY239" fmla="*/ 43691 h 476680"/>
                  <a:gd name="connsiteX240" fmla="*/ 441234 w 477074"/>
                  <a:gd name="connsiteY240" fmla="*/ 65598 h 476680"/>
                  <a:gd name="connsiteX241" fmla="*/ 413802 w 477074"/>
                  <a:gd name="connsiteY241" fmla="*/ 38071 h 476680"/>
                  <a:gd name="connsiteX242" fmla="*/ 402372 w 477074"/>
                  <a:gd name="connsiteY242" fmla="*/ 49501 h 476680"/>
                  <a:gd name="connsiteX243" fmla="*/ 429804 w 477074"/>
                  <a:gd name="connsiteY243" fmla="*/ 77028 h 476680"/>
                  <a:gd name="connsiteX244" fmla="*/ 415517 w 477074"/>
                  <a:gd name="connsiteY244" fmla="*/ 91411 h 476680"/>
                  <a:gd name="connsiteX245" fmla="*/ 387989 w 477074"/>
                  <a:gd name="connsiteY245" fmla="*/ 63884 h 476680"/>
                  <a:gd name="connsiteX246" fmla="*/ 376559 w 477074"/>
                  <a:gd name="connsiteY246" fmla="*/ 75314 h 476680"/>
                  <a:gd name="connsiteX247" fmla="*/ 404087 w 477074"/>
                  <a:gd name="connsiteY247" fmla="*/ 102841 h 476680"/>
                  <a:gd name="connsiteX248" fmla="*/ 389704 w 477074"/>
                  <a:gd name="connsiteY248" fmla="*/ 117129 h 476680"/>
                  <a:gd name="connsiteX249" fmla="*/ 361986 w 477074"/>
                  <a:gd name="connsiteY249" fmla="*/ 89411 h 476680"/>
                  <a:gd name="connsiteX250" fmla="*/ 350556 w 477074"/>
                  <a:gd name="connsiteY250" fmla="*/ 100746 h 476680"/>
                  <a:gd name="connsiteX251" fmla="*/ 378083 w 477074"/>
                  <a:gd name="connsiteY251" fmla="*/ 128273 h 476680"/>
                  <a:gd name="connsiteX252" fmla="*/ 363701 w 477074"/>
                  <a:gd name="connsiteY252" fmla="*/ 142656 h 476680"/>
                  <a:gd name="connsiteX253" fmla="*/ 336269 w 477074"/>
                  <a:gd name="connsiteY253" fmla="*/ 115128 h 476680"/>
                  <a:gd name="connsiteX254" fmla="*/ 324839 w 477074"/>
                  <a:gd name="connsiteY254" fmla="*/ 126558 h 476680"/>
                  <a:gd name="connsiteX255" fmla="*/ 352271 w 477074"/>
                  <a:gd name="connsiteY255" fmla="*/ 154086 h 476680"/>
                  <a:gd name="connsiteX256" fmla="*/ 337983 w 477074"/>
                  <a:gd name="connsiteY256" fmla="*/ 168468 h 476680"/>
                  <a:gd name="connsiteX257" fmla="*/ 310456 w 477074"/>
                  <a:gd name="connsiteY257" fmla="*/ 140941 h 476680"/>
                  <a:gd name="connsiteX258" fmla="*/ 299026 w 477074"/>
                  <a:gd name="connsiteY258" fmla="*/ 152371 h 476680"/>
                  <a:gd name="connsiteX259" fmla="*/ 326553 w 477074"/>
                  <a:gd name="connsiteY259" fmla="*/ 179898 h 476680"/>
                  <a:gd name="connsiteX260" fmla="*/ 312266 w 477074"/>
                  <a:gd name="connsiteY260" fmla="*/ 194186 h 476680"/>
                  <a:gd name="connsiteX261" fmla="*/ 284738 w 477074"/>
                  <a:gd name="connsiteY261" fmla="*/ 166658 h 476680"/>
                  <a:gd name="connsiteX262" fmla="*/ 273403 w 477074"/>
                  <a:gd name="connsiteY262" fmla="*/ 178089 h 476680"/>
                  <a:gd name="connsiteX263" fmla="*/ 300835 w 477074"/>
                  <a:gd name="connsiteY263" fmla="*/ 205616 h 476680"/>
                  <a:gd name="connsiteX264" fmla="*/ 286453 w 477074"/>
                  <a:gd name="connsiteY264" fmla="*/ 219903 h 476680"/>
                  <a:gd name="connsiteX265" fmla="*/ 259021 w 477074"/>
                  <a:gd name="connsiteY265" fmla="*/ 192471 h 476680"/>
                  <a:gd name="connsiteX266" fmla="*/ 247591 w 477074"/>
                  <a:gd name="connsiteY266" fmla="*/ 203806 h 476680"/>
                  <a:gd name="connsiteX267" fmla="*/ 275118 w 477074"/>
                  <a:gd name="connsiteY267" fmla="*/ 231333 h 476680"/>
                  <a:gd name="connsiteX268" fmla="*/ 260736 w 477074"/>
                  <a:gd name="connsiteY268" fmla="*/ 245716 h 476680"/>
                  <a:gd name="connsiteX269" fmla="*/ 233208 w 477074"/>
                  <a:gd name="connsiteY269" fmla="*/ 218189 h 476680"/>
                  <a:gd name="connsiteX270" fmla="*/ 221778 w 477074"/>
                  <a:gd name="connsiteY270" fmla="*/ 229619 h 476680"/>
                  <a:gd name="connsiteX271" fmla="*/ 249305 w 477074"/>
                  <a:gd name="connsiteY271" fmla="*/ 257146 h 476680"/>
                  <a:gd name="connsiteX272" fmla="*/ 234923 w 477074"/>
                  <a:gd name="connsiteY272" fmla="*/ 271529 h 476680"/>
                  <a:gd name="connsiteX273" fmla="*/ 207491 w 477074"/>
                  <a:gd name="connsiteY273" fmla="*/ 244382 h 476680"/>
                  <a:gd name="connsiteX274" fmla="*/ 196060 w 477074"/>
                  <a:gd name="connsiteY274" fmla="*/ 255813 h 476680"/>
                  <a:gd name="connsiteX275" fmla="*/ 223493 w 477074"/>
                  <a:gd name="connsiteY275" fmla="*/ 283340 h 476680"/>
                  <a:gd name="connsiteX276" fmla="*/ 209205 w 477074"/>
                  <a:gd name="connsiteY276" fmla="*/ 297722 h 476680"/>
                  <a:gd name="connsiteX277" fmla="*/ 181583 w 477074"/>
                  <a:gd name="connsiteY277" fmla="*/ 270386 h 476680"/>
                  <a:gd name="connsiteX278" fmla="*/ 170153 w 477074"/>
                  <a:gd name="connsiteY278" fmla="*/ 281816 h 476680"/>
                  <a:gd name="connsiteX279" fmla="*/ 197680 w 477074"/>
                  <a:gd name="connsiteY279" fmla="*/ 309248 h 476680"/>
                  <a:gd name="connsiteX280" fmla="*/ 183297 w 477074"/>
                  <a:gd name="connsiteY280" fmla="*/ 323631 h 476680"/>
                  <a:gd name="connsiteX281" fmla="*/ 155770 w 477074"/>
                  <a:gd name="connsiteY281" fmla="*/ 296103 h 476680"/>
                  <a:gd name="connsiteX282" fmla="*/ 144340 w 477074"/>
                  <a:gd name="connsiteY282" fmla="*/ 307533 h 476680"/>
                  <a:gd name="connsiteX283" fmla="*/ 171867 w 477074"/>
                  <a:gd name="connsiteY283" fmla="*/ 335061 h 476680"/>
                  <a:gd name="connsiteX284" fmla="*/ 157484 w 477074"/>
                  <a:gd name="connsiteY284" fmla="*/ 349443 h 476680"/>
                  <a:gd name="connsiteX285" fmla="*/ 130052 w 477074"/>
                  <a:gd name="connsiteY285" fmla="*/ 321916 h 476680"/>
                  <a:gd name="connsiteX286" fmla="*/ 118622 w 477074"/>
                  <a:gd name="connsiteY286" fmla="*/ 333346 h 476680"/>
                  <a:gd name="connsiteX287" fmla="*/ 146150 w 477074"/>
                  <a:gd name="connsiteY287" fmla="*/ 360873 h 476680"/>
                  <a:gd name="connsiteX288" fmla="*/ 131767 w 477074"/>
                  <a:gd name="connsiteY288" fmla="*/ 375161 h 476680"/>
                  <a:gd name="connsiteX289" fmla="*/ 104239 w 477074"/>
                  <a:gd name="connsiteY289" fmla="*/ 347633 h 476680"/>
                  <a:gd name="connsiteX290" fmla="*/ 92810 w 477074"/>
                  <a:gd name="connsiteY290" fmla="*/ 359064 h 476680"/>
                  <a:gd name="connsiteX291" fmla="*/ 120337 w 477074"/>
                  <a:gd name="connsiteY291" fmla="*/ 386496 h 476680"/>
                  <a:gd name="connsiteX292" fmla="*/ 105954 w 477074"/>
                  <a:gd name="connsiteY292" fmla="*/ 400878 h 476680"/>
                  <a:gd name="connsiteX293" fmla="*/ 78522 w 477074"/>
                  <a:gd name="connsiteY293" fmla="*/ 373446 h 476680"/>
                  <a:gd name="connsiteX294" fmla="*/ 67092 w 477074"/>
                  <a:gd name="connsiteY294" fmla="*/ 384876 h 476680"/>
                  <a:gd name="connsiteX295" fmla="*/ 94524 w 477074"/>
                  <a:gd name="connsiteY295" fmla="*/ 412308 h 476680"/>
                  <a:gd name="connsiteX296" fmla="*/ 80237 w 477074"/>
                  <a:gd name="connsiteY296" fmla="*/ 426691 h 476680"/>
                  <a:gd name="connsiteX297" fmla="*/ 52709 w 477074"/>
                  <a:gd name="connsiteY297" fmla="*/ 399164 h 476680"/>
                  <a:gd name="connsiteX298" fmla="*/ 41279 w 477074"/>
                  <a:gd name="connsiteY298" fmla="*/ 410594 h 476680"/>
                  <a:gd name="connsiteX299" fmla="*/ 68807 w 477074"/>
                  <a:gd name="connsiteY299" fmla="*/ 438121 h 476680"/>
                  <a:gd name="connsiteX300" fmla="*/ 41565 w 477074"/>
                  <a:gd name="connsiteY300" fmla="*/ 465363 h 476680"/>
                  <a:gd name="connsiteX301" fmla="*/ 42327 w 477074"/>
                  <a:gd name="connsiteY301" fmla="*/ 465363 h 476680"/>
                  <a:gd name="connsiteX302" fmla="*/ 46928 w 477074"/>
                  <a:gd name="connsiteY302" fmla="*/ 475697 h 476680"/>
                  <a:gd name="connsiteX303" fmla="*/ 54233 w 477074"/>
                  <a:gd name="connsiteY303" fmla="*/ 474888 h 476680"/>
                  <a:gd name="connsiteX304" fmla="*/ 54233 w 477074"/>
                  <a:gd name="connsiteY304" fmla="*/ 474888 h 476680"/>
                  <a:gd name="connsiteX305" fmla="*/ 80141 w 477074"/>
                  <a:gd name="connsiteY305" fmla="*/ 449075 h 476680"/>
                  <a:gd name="connsiteX306" fmla="*/ 90429 w 477074"/>
                  <a:gd name="connsiteY306" fmla="*/ 459362 h 476680"/>
                  <a:gd name="connsiteX307" fmla="*/ 101858 w 477074"/>
                  <a:gd name="connsiteY307" fmla="*/ 447932 h 476680"/>
                  <a:gd name="connsiteX308" fmla="*/ 91476 w 477074"/>
                  <a:gd name="connsiteY308" fmla="*/ 437645 h 476680"/>
                  <a:gd name="connsiteX309" fmla="*/ 105859 w 477074"/>
                  <a:gd name="connsiteY309" fmla="*/ 423262 h 476680"/>
                  <a:gd name="connsiteX310" fmla="*/ 116146 w 477074"/>
                  <a:gd name="connsiteY310" fmla="*/ 433549 h 476680"/>
                  <a:gd name="connsiteX311" fmla="*/ 127576 w 477074"/>
                  <a:gd name="connsiteY311" fmla="*/ 422119 h 476680"/>
                  <a:gd name="connsiteX312" fmla="*/ 117289 w 477074"/>
                  <a:gd name="connsiteY312" fmla="*/ 411832 h 476680"/>
                  <a:gd name="connsiteX313" fmla="*/ 131671 w 477074"/>
                  <a:gd name="connsiteY313" fmla="*/ 397449 h 476680"/>
                  <a:gd name="connsiteX314" fmla="*/ 141959 w 477074"/>
                  <a:gd name="connsiteY314" fmla="*/ 407831 h 476680"/>
                  <a:gd name="connsiteX315" fmla="*/ 153389 w 477074"/>
                  <a:gd name="connsiteY315" fmla="*/ 396402 h 476680"/>
                  <a:gd name="connsiteX316" fmla="*/ 143101 w 477074"/>
                  <a:gd name="connsiteY316" fmla="*/ 386019 h 476680"/>
                  <a:gd name="connsiteX317" fmla="*/ 157389 w 477074"/>
                  <a:gd name="connsiteY317" fmla="*/ 371732 h 476680"/>
                  <a:gd name="connsiteX318" fmla="*/ 167771 w 477074"/>
                  <a:gd name="connsiteY318" fmla="*/ 382019 h 476680"/>
                  <a:gd name="connsiteX319" fmla="*/ 179106 w 477074"/>
                  <a:gd name="connsiteY319" fmla="*/ 370589 h 476680"/>
                  <a:gd name="connsiteX320" fmla="*/ 169391 w 477074"/>
                  <a:gd name="connsiteY320" fmla="*/ 360683 h 476680"/>
                  <a:gd name="connsiteX321" fmla="*/ 183773 w 477074"/>
                  <a:gd name="connsiteY321" fmla="*/ 346300 h 476680"/>
                  <a:gd name="connsiteX322" fmla="*/ 194061 w 477074"/>
                  <a:gd name="connsiteY322" fmla="*/ 356587 h 476680"/>
                  <a:gd name="connsiteX323" fmla="*/ 205490 w 477074"/>
                  <a:gd name="connsiteY323" fmla="*/ 345157 h 476680"/>
                  <a:gd name="connsiteX324" fmla="*/ 195204 w 477074"/>
                  <a:gd name="connsiteY324" fmla="*/ 334870 h 476680"/>
                  <a:gd name="connsiteX325" fmla="*/ 209586 w 477074"/>
                  <a:gd name="connsiteY325" fmla="*/ 320487 h 476680"/>
                  <a:gd name="connsiteX326" fmla="*/ 219873 w 477074"/>
                  <a:gd name="connsiteY326" fmla="*/ 330774 h 476680"/>
                  <a:gd name="connsiteX327" fmla="*/ 231303 w 477074"/>
                  <a:gd name="connsiteY327" fmla="*/ 319439 h 476680"/>
                  <a:gd name="connsiteX328" fmla="*/ 220921 w 477074"/>
                  <a:gd name="connsiteY328" fmla="*/ 309057 h 476680"/>
                  <a:gd name="connsiteX329" fmla="*/ 235303 w 477074"/>
                  <a:gd name="connsiteY329" fmla="*/ 294770 h 476680"/>
                  <a:gd name="connsiteX330" fmla="*/ 245686 w 477074"/>
                  <a:gd name="connsiteY330" fmla="*/ 305057 h 476680"/>
                  <a:gd name="connsiteX331" fmla="*/ 257021 w 477074"/>
                  <a:gd name="connsiteY331" fmla="*/ 293627 h 476680"/>
                  <a:gd name="connsiteX332" fmla="*/ 246734 w 477074"/>
                  <a:gd name="connsiteY332" fmla="*/ 283340 h 476680"/>
                  <a:gd name="connsiteX333" fmla="*/ 261116 w 477074"/>
                  <a:gd name="connsiteY333" fmla="*/ 268957 h 476680"/>
                  <a:gd name="connsiteX334" fmla="*/ 271404 w 477074"/>
                  <a:gd name="connsiteY334" fmla="*/ 279244 h 476680"/>
                  <a:gd name="connsiteX335" fmla="*/ 282833 w 477074"/>
                  <a:gd name="connsiteY335" fmla="*/ 267814 h 476680"/>
                  <a:gd name="connsiteX336" fmla="*/ 272547 w 477074"/>
                  <a:gd name="connsiteY336" fmla="*/ 257527 h 476680"/>
                  <a:gd name="connsiteX337" fmla="*/ 286834 w 477074"/>
                  <a:gd name="connsiteY337" fmla="*/ 243144 h 476680"/>
                  <a:gd name="connsiteX338" fmla="*/ 297216 w 477074"/>
                  <a:gd name="connsiteY338" fmla="*/ 253431 h 476680"/>
                  <a:gd name="connsiteX339" fmla="*/ 308646 w 477074"/>
                  <a:gd name="connsiteY339" fmla="*/ 242097 h 476680"/>
                  <a:gd name="connsiteX340" fmla="*/ 298264 w 477074"/>
                  <a:gd name="connsiteY340" fmla="*/ 231714 h 476680"/>
                  <a:gd name="connsiteX341" fmla="*/ 312646 w 477074"/>
                  <a:gd name="connsiteY341" fmla="*/ 217331 h 476680"/>
                  <a:gd name="connsiteX342" fmla="*/ 322934 w 477074"/>
                  <a:gd name="connsiteY342" fmla="*/ 227714 h 476680"/>
                  <a:gd name="connsiteX343" fmla="*/ 334364 w 477074"/>
                  <a:gd name="connsiteY343" fmla="*/ 216284 h 476680"/>
                  <a:gd name="connsiteX344" fmla="*/ 324076 w 477074"/>
                  <a:gd name="connsiteY344" fmla="*/ 205997 h 476680"/>
                  <a:gd name="connsiteX345" fmla="*/ 338459 w 477074"/>
                  <a:gd name="connsiteY345" fmla="*/ 191614 h 476680"/>
                  <a:gd name="connsiteX346" fmla="*/ 348747 w 477074"/>
                  <a:gd name="connsiteY346" fmla="*/ 201901 h 476680"/>
                  <a:gd name="connsiteX347" fmla="*/ 360177 w 477074"/>
                  <a:gd name="connsiteY347" fmla="*/ 190471 h 476680"/>
                  <a:gd name="connsiteX348" fmla="*/ 349794 w 477074"/>
                  <a:gd name="connsiteY348" fmla="*/ 180184 h 476680"/>
                  <a:gd name="connsiteX349" fmla="*/ 363701 w 477074"/>
                  <a:gd name="connsiteY349" fmla="*/ 165611 h 476680"/>
                  <a:gd name="connsiteX350" fmla="*/ 373987 w 477074"/>
                  <a:gd name="connsiteY350" fmla="*/ 175898 h 476680"/>
                  <a:gd name="connsiteX351" fmla="*/ 385418 w 477074"/>
                  <a:gd name="connsiteY351" fmla="*/ 164468 h 476680"/>
                  <a:gd name="connsiteX352" fmla="*/ 375130 w 477074"/>
                  <a:gd name="connsiteY352" fmla="*/ 154181 h 476680"/>
                  <a:gd name="connsiteX353" fmla="*/ 389513 w 477074"/>
                  <a:gd name="connsiteY353" fmla="*/ 139798 h 476680"/>
                  <a:gd name="connsiteX354" fmla="*/ 399800 w 477074"/>
                  <a:gd name="connsiteY354" fmla="*/ 150180 h 476680"/>
                  <a:gd name="connsiteX355" fmla="*/ 411230 w 477074"/>
                  <a:gd name="connsiteY355" fmla="*/ 138750 h 476680"/>
                  <a:gd name="connsiteX356" fmla="*/ 400943 w 477074"/>
                  <a:gd name="connsiteY356" fmla="*/ 128368 h 476680"/>
                  <a:gd name="connsiteX357" fmla="*/ 415326 w 477074"/>
                  <a:gd name="connsiteY357" fmla="*/ 113985 h 476680"/>
                  <a:gd name="connsiteX358" fmla="*/ 425613 w 477074"/>
                  <a:gd name="connsiteY358" fmla="*/ 124368 h 476680"/>
                  <a:gd name="connsiteX359" fmla="*/ 436948 w 477074"/>
                  <a:gd name="connsiteY359" fmla="*/ 112938 h 476680"/>
                  <a:gd name="connsiteX360" fmla="*/ 426566 w 477074"/>
                  <a:gd name="connsiteY360" fmla="*/ 102841 h 476680"/>
                  <a:gd name="connsiteX361" fmla="*/ 440948 w 477074"/>
                  <a:gd name="connsiteY361" fmla="*/ 88458 h 476680"/>
                  <a:gd name="connsiteX362" fmla="*/ 451330 w 477074"/>
                  <a:gd name="connsiteY362" fmla="*/ 98936 h 476680"/>
                  <a:gd name="connsiteX363" fmla="*/ 462760 w 477074"/>
                  <a:gd name="connsiteY363" fmla="*/ 87506 h 476680"/>
                  <a:gd name="connsiteX364" fmla="*/ 452473 w 477074"/>
                  <a:gd name="connsiteY364" fmla="*/ 77219 h 476680"/>
                  <a:gd name="connsiteX365" fmla="*/ 473810 w 477074"/>
                  <a:gd name="connsiteY365" fmla="*/ 55883 h 476680"/>
                  <a:gd name="connsiteX366" fmla="*/ 473810 w 477074"/>
                  <a:gd name="connsiteY366" fmla="*/ 55883 h 476680"/>
                  <a:gd name="connsiteX367" fmla="*/ 473810 w 477074"/>
                  <a:gd name="connsiteY367" fmla="*/ 55883 h 476680"/>
                  <a:gd name="connsiteX368" fmla="*/ 473810 w 477074"/>
                  <a:gd name="connsiteY368" fmla="*/ 44453 h 47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477074" h="476680">
                    <a:moveTo>
                      <a:pt x="401134" y="435168"/>
                    </a:moveTo>
                    <a:cubicBezTo>
                      <a:pt x="402210" y="435663"/>
                      <a:pt x="403382" y="435930"/>
                      <a:pt x="404563" y="435930"/>
                    </a:cubicBezTo>
                    <a:cubicBezTo>
                      <a:pt x="409135" y="435987"/>
                      <a:pt x="412897" y="432320"/>
                      <a:pt x="412954" y="427748"/>
                    </a:cubicBezTo>
                    <a:cubicBezTo>
                      <a:pt x="412964" y="426672"/>
                      <a:pt x="412773" y="425596"/>
                      <a:pt x="412373" y="424596"/>
                    </a:cubicBezTo>
                    <a:cubicBezTo>
                      <a:pt x="411630" y="422519"/>
                      <a:pt x="410040" y="420852"/>
                      <a:pt x="407992" y="420023"/>
                    </a:cubicBezTo>
                    <a:cubicBezTo>
                      <a:pt x="359843" y="398640"/>
                      <a:pt x="316076" y="368512"/>
                      <a:pt x="278928" y="331155"/>
                    </a:cubicBezTo>
                    <a:lnTo>
                      <a:pt x="451997" y="331155"/>
                    </a:lnTo>
                    <a:cubicBezTo>
                      <a:pt x="456627" y="331155"/>
                      <a:pt x="460379" y="327402"/>
                      <a:pt x="460379" y="322773"/>
                    </a:cubicBezTo>
                    <a:cubicBezTo>
                      <a:pt x="460379" y="318144"/>
                      <a:pt x="456627" y="314391"/>
                      <a:pt x="451997" y="314391"/>
                    </a:cubicBezTo>
                    <a:lnTo>
                      <a:pt x="263593" y="314391"/>
                    </a:lnTo>
                    <a:lnTo>
                      <a:pt x="262640" y="313248"/>
                    </a:lnTo>
                    <a:lnTo>
                      <a:pt x="261593" y="311915"/>
                    </a:lnTo>
                    <a:lnTo>
                      <a:pt x="260545" y="310772"/>
                    </a:lnTo>
                    <a:lnTo>
                      <a:pt x="248734" y="322583"/>
                    </a:lnTo>
                    <a:lnTo>
                      <a:pt x="249496" y="323535"/>
                    </a:lnTo>
                    <a:lnTo>
                      <a:pt x="251211" y="325631"/>
                    </a:lnTo>
                    <a:lnTo>
                      <a:pt x="253306" y="328107"/>
                    </a:lnTo>
                    <a:lnTo>
                      <a:pt x="253782" y="328774"/>
                    </a:lnTo>
                    <a:cubicBezTo>
                      <a:pt x="294825" y="374256"/>
                      <a:pt x="345041" y="410518"/>
                      <a:pt x="401134" y="435168"/>
                    </a:cubicBezTo>
                    <a:moveTo>
                      <a:pt x="460284" y="239525"/>
                    </a:moveTo>
                    <a:cubicBezTo>
                      <a:pt x="460284" y="234953"/>
                      <a:pt x="456570" y="231238"/>
                      <a:pt x="451997" y="231238"/>
                    </a:cubicBezTo>
                    <a:lnTo>
                      <a:pt x="340078" y="231238"/>
                    </a:lnTo>
                    <a:lnTo>
                      <a:pt x="323410" y="247907"/>
                    </a:lnTo>
                    <a:lnTo>
                      <a:pt x="451997" y="247907"/>
                    </a:lnTo>
                    <a:cubicBezTo>
                      <a:pt x="456570" y="247907"/>
                      <a:pt x="460284" y="244202"/>
                      <a:pt x="460284" y="239620"/>
                    </a:cubicBezTo>
                    <a:cubicBezTo>
                      <a:pt x="460284" y="239591"/>
                      <a:pt x="460284" y="239553"/>
                      <a:pt x="460284" y="239525"/>
                    </a:cubicBezTo>
                    <a:moveTo>
                      <a:pt x="460284" y="175326"/>
                    </a:moveTo>
                    <a:cubicBezTo>
                      <a:pt x="460332" y="170754"/>
                      <a:pt x="456664" y="167001"/>
                      <a:pt x="452093" y="166944"/>
                    </a:cubicBezTo>
                    <a:cubicBezTo>
                      <a:pt x="452064" y="166944"/>
                      <a:pt x="452026" y="166944"/>
                      <a:pt x="451997" y="166944"/>
                    </a:cubicBezTo>
                    <a:lnTo>
                      <a:pt x="404372" y="166944"/>
                    </a:lnTo>
                    <a:lnTo>
                      <a:pt x="387608" y="183613"/>
                    </a:lnTo>
                    <a:lnTo>
                      <a:pt x="451997" y="183613"/>
                    </a:lnTo>
                    <a:cubicBezTo>
                      <a:pt x="456570" y="183613"/>
                      <a:pt x="460284" y="179898"/>
                      <a:pt x="460284" y="175326"/>
                    </a:cubicBezTo>
                    <a:moveTo>
                      <a:pt x="460284" y="258480"/>
                    </a:moveTo>
                    <a:cubicBezTo>
                      <a:pt x="460332" y="253907"/>
                      <a:pt x="456664" y="250155"/>
                      <a:pt x="452093" y="250097"/>
                    </a:cubicBezTo>
                    <a:cubicBezTo>
                      <a:pt x="452064" y="250097"/>
                      <a:pt x="452026" y="250097"/>
                      <a:pt x="451997" y="250097"/>
                    </a:cubicBezTo>
                    <a:lnTo>
                      <a:pt x="321219" y="250097"/>
                    </a:lnTo>
                    <a:lnTo>
                      <a:pt x="304455" y="266862"/>
                    </a:lnTo>
                    <a:lnTo>
                      <a:pt x="451997" y="266862"/>
                    </a:lnTo>
                    <a:cubicBezTo>
                      <a:pt x="456588" y="266814"/>
                      <a:pt x="460284" y="263071"/>
                      <a:pt x="460284" y="258480"/>
                    </a:cubicBezTo>
                    <a:moveTo>
                      <a:pt x="265117" y="365636"/>
                    </a:moveTo>
                    <a:cubicBezTo>
                      <a:pt x="257497" y="358206"/>
                      <a:pt x="250162" y="350586"/>
                      <a:pt x="243305" y="342776"/>
                    </a:cubicBezTo>
                    <a:cubicBezTo>
                      <a:pt x="241066" y="340652"/>
                      <a:pt x="237542" y="340652"/>
                      <a:pt x="235303" y="342776"/>
                    </a:cubicBezTo>
                    <a:cubicBezTo>
                      <a:pt x="234160" y="343766"/>
                      <a:pt x="233475" y="345176"/>
                      <a:pt x="233398" y="346681"/>
                    </a:cubicBezTo>
                    <a:cubicBezTo>
                      <a:pt x="233294" y="348186"/>
                      <a:pt x="233808" y="349662"/>
                      <a:pt x="234827" y="350777"/>
                    </a:cubicBezTo>
                    <a:cubicBezTo>
                      <a:pt x="241876" y="358682"/>
                      <a:pt x="249401" y="366683"/>
                      <a:pt x="257211" y="374304"/>
                    </a:cubicBezTo>
                    <a:cubicBezTo>
                      <a:pt x="258316" y="375285"/>
                      <a:pt x="259735" y="375828"/>
                      <a:pt x="261212" y="375828"/>
                    </a:cubicBezTo>
                    <a:cubicBezTo>
                      <a:pt x="262726" y="375847"/>
                      <a:pt x="264184" y="375227"/>
                      <a:pt x="265212" y="374113"/>
                    </a:cubicBezTo>
                    <a:cubicBezTo>
                      <a:pt x="267422" y="371932"/>
                      <a:pt x="267441" y="368379"/>
                      <a:pt x="265269" y="366169"/>
                    </a:cubicBezTo>
                    <a:cubicBezTo>
                      <a:pt x="265250" y="366150"/>
                      <a:pt x="265231" y="366131"/>
                      <a:pt x="265212" y="366112"/>
                    </a:cubicBezTo>
                    <a:moveTo>
                      <a:pt x="280738" y="387924"/>
                    </a:moveTo>
                    <a:cubicBezTo>
                      <a:pt x="279795" y="389115"/>
                      <a:pt x="279319" y="390601"/>
                      <a:pt x="279404" y="392115"/>
                    </a:cubicBezTo>
                    <a:cubicBezTo>
                      <a:pt x="279557" y="393592"/>
                      <a:pt x="280271" y="394954"/>
                      <a:pt x="281405" y="395925"/>
                    </a:cubicBezTo>
                    <a:cubicBezTo>
                      <a:pt x="289787" y="402974"/>
                      <a:pt x="298454" y="409641"/>
                      <a:pt x="307122" y="415832"/>
                    </a:cubicBezTo>
                    <a:cubicBezTo>
                      <a:pt x="308075" y="416499"/>
                      <a:pt x="309198" y="416871"/>
                      <a:pt x="310360" y="416880"/>
                    </a:cubicBezTo>
                    <a:cubicBezTo>
                      <a:pt x="312218" y="416918"/>
                      <a:pt x="313971" y="416023"/>
                      <a:pt x="315028" y="414499"/>
                    </a:cubicBezTo>
                    <a:cubicBezTo>
                      <a:pt x="316847" y="411984"/>
                      <a:pt x="316285" y="408470"/>
                      <a:pt x="313780" y="406650"/>
                    </a:cubicBezTo>
                    <a:cubicBezTo>
                      <a:pt x="313752" y="406631"/>
                      <a:pt x="313723" y="406612"/>
                      <a:pt x="313695" y="406593"/>
                    </a:cubicBezTo>
                    <a:cubicBezTo>
                      <a:pt x="305217" y="400497"/>
                      <a:pt x="296835" y="394020"/>
                      <a:pt x="288739" y="387543"/>
                    </a:cubicBezTo>
                    <a:cubicBezTo>
                      <a:pt x="286319" y="385591"/>
                      <a:pt x="282795" y="385886"/>
                      <a:pt x="280738" y="388210"/>
                    </a:cubicBezTo>
                    <a:moveTo>
                      <a:pt x="334078" y="434121"/>
                    </a:moveTo>
                    <a:cubicBezTo>
                      <a:pt x="338935" y="437073"/>
                      <a:pt x="343603" y="439836"/>
                      <a:pt x="347984" y="442407"/>
                    </a:cubicBezTo>
                    <a:cubicBezTo>
                      <a:pt x="348851" y="442903"/>
                      <a:pt x="349842" y="443169"/>
                      <a:pt x="350842" y="443169"/>
                    </a:cubicBezTo>
                    <a:cubicBezTo>
                      <a:pt x="352871" y="443198"/>
                      <a:pt x="354737" y="442093"/>
                      <a:pt x="355700" y="440312"/>
                    </a:cubicBezTo>
                    <a:cubicBezTo>
                      <a:pt x="356452" y="439016"/>
                      <a:pt x="356662" y="437473"/>
                      <a:pt x="356271" y="436026"/>
                    </a:cubicBezTo>
                    <a:cubicBezTo>
                      <a:pt x="355900" y="434559"/>
                      <a:pt x="354928" y="433320"/>
                      <a:pt x="353604" y="432597"/>
                    </a:cubicBezTo>
                    <a:lnTo>
                      <a:pt x="340078" y="424500"/>
                    </a:lnTo>
                    <a:cubicBezTo>
                      <a:pt x="337736" y="422386"/>
                      <a:pt x="334125" y="422557"/>
                      <a:pt x="332011" y="424900"/>
                    </a:cubicBezTo>
                    <a:cubicBezTo>
                      <a:pt x="329887" y="427234"/>
                      <a:pt x="330068" y="430853"/>
                      <a:pt x="332402" y="432968"/>
                    </a:cubicBezTo>
                    <a:cubicBezTo>
                      <a:pt x="332897" y="433416"/>
                      <a:pt x="333468" y="433778"/>
                      <a:pt x="334078" y="434025"/>
                    </a:cubicBezTo>
                    <a:moveTo>
                      <a:pt x="217016" y="353920"/>
                    </a:moveTo>
                    <a:lnTo>
                      <a:pt x="205490" y="365636"/>
                    </a:lnTo>
                    <a:lnTo>
                      <a:pt x="206348" y="366588"/>
                    </a:lnTo>
                    <a:cubicBezTo>
                      <a:pt x="239418" y="404565"/>
                      <a:pt x="278404" y="436949"/>
                      <a:pt x="321791" y="462505"/>
                    </a:cubicBezTo>
                    <a:cubicBezTo>
                      <a:pt x="323057" y="463257"/>
                      <a:pt x="324505" y="463648"/>
                      <a:pt x="325982" y="463648"/>
                    </a:cubicBezTo>
                    <a:cubicBezTo>
                      <a:pt x="330611" y="463648"/>
                      <a:pt x="334364" y="459895"/>
                      <a:pt x="334364" y="455266"/>
                    </a:cubicBezTo>
                    <a:cubicBezTo>
                      <a:pt x="334364" y="452351"/>
                      <a:pt x="332849" y="449646"/>
                      <a:pt x="330363" y="448122"/>
                    </a:cubicBezTo>
                    <a:cubicBezTo>
                      <a:pt x="288368" y="423300"/>
                      <a:pt x="250639" y="391877"/>
                      <a:pt x="218635" y="355063"/>
                    </a:cubicBezTo>
                    <a:close/>
                    <a:moveTo>
                      <a:pt x="113384" y="18830"/>
                    </a:moveTo>
                    <a:cubicBezTo>
                      <a:pt x="114060" y="14249"/>
                      <a:pt x="110898" y="9991"/>
                      <a:pt x="106316" y="9315"/>
                    </a:cubicBezTo>
                    <a:cubicBezTo>
                      <a:pt x="106287" y="9315"/>
                      <a:pt x="106268" y="9305"/>
                      <a:pt x="106240" y="9305"/>
                    </a:cubicBezTo>
                    <a:cubicBezTo>
                      <a:pt x="101668" y="8620"/>
                      <a:pt x="97401" y="11782"/>
                      <a:pt x="96715" y="16354"/>
                    </a:cubicBezTo>
                    <a:cubicBezTo>
                      <a:pt x="91676" y="66703"/>
                      <a:pt x="94896" y="117538"/>
                      <a:pt x="106240" y="166849"/>
                    </a:cubicBezTo>
                    <a:lnTo>
                      <a:pt x="13086" y="166849"/>
                    </a:lnTo>
                    <a:cubicBezTo>
                      <a:pt x="8485" y="166354"/>
                      <a:pt x="4351" y="169688"/>
                      <a:pt x="3855" y="174288"/>
                    </a:cubicBezTo>
                    <a:cubicBezTo>
                      <a:pt x="3370" y="178898"/>
                      <a:pt x="6694" y="183023"/>
                      <a:pt x="11304" y="183518"/>
                    </a:cubicBezTo>
                    <a:cubicBezTo>
                      <a:pt x="11895" y="183584"/>
                      <a:pt x="12495" y="183584"/>
                      <a:pt x="13086" y="183518"/>
                    </a:cubicBezTo>
                    <a:lnTo>
                      <a:pt x="110240" y="183518"/>
                    </a:lnTo>
                    <a:cubicBezTo>
                      <a:pt x="111574" y="188852"/>
                      <a:pt x="112907" y="193805"/>
                      <a:pt x="114336" y="198663"/>
                    </a:cubicBezTo>
                    <a:cubicBezTo>
                      <a:pt x="117575" y="209426"/>
                      <a:pt x="121194" y="220380"/>
                      <a:pt x="125194" y="231143"/>
                    </a:cubicBezTo>
                    <a:lnTo>
                      <a:pt x="13562" y="231143"/>
                    </a:lnTo>
                    <a:cubicBezTo>
                      <a:pt x="8961" y="230648"/>
                      <a:pt x="4827" y="233981"/>
                      <a:pt x="4332" y="238582"/>
                    </a:cubicBezTo>
                    <a:cubicBezTo>
                      <a:pt x="3846" y="243192"/>
                      <a:pt x="7170" y="247316"/>
                      <a:pt x="11780" y="247812"/>
                    </a:cubicBezTo>
                    <a:cubicBezTo>
                      <a:pt x="12371" y="247878"/>
                      <a:pt x="12971" y="247878"/>
                      <a:pt x="13562" y="247812"/>
                    </a:cubicBezTo>
                    <a:lnTo>
                      <a:pt x="132338" y="247812"/>
                    </a:lnTo>
                    <a:lnTo>
                      <a:pt x="133291" y="250002"/>
                    </a:lnTo>
                    <a:lnTo>
                      <a:pt x="13562" y="250002"/>
                    </a:lnTo>
                    <a:cubicBezTo>
                      <a:pt x="8932" y="250002"/>
                      <a:pt x="5180" y="253755"/>
                      <a:pt x="5180" y="258384"/>
                    </a:cubicBezTo>
                    <a:cubicBezTo>
                      <a:pt x="5180" y="263014"/>
                      <a:pt x="8932" y="266766"/>
                      <a:pt x="13562" y="266766"/>
                    </a:cubicBezTo>
                    <a:lnTo>
                      <a:pt x="118813" y="266766"/>
                    </a:lnTo>
                    <a:lnTo>
                      <a:pt x="146721" y="238858"/>
                    </a:lnTo>
                    <a:lnTo>
                      <a:pt x="146721" y="237810"/>
                    </a:lnTo>
                    <a:cubicBezTo>
                      <a:pt x="146569" y="236886"/>
                      <a:pt x="146207" y="236010"/>
                      <a:pt x="145673" y="235239"/>
                    </a:cubicBezTo>
                    <a:cubicBezTo>
                      <a:pt x="140053" y="221332"/>
                      <a:pt x="135196" y="207426"/>
                      <a:pt x="131195" y="193900"/>
                    </a:cubicBezTo>
                    <a:cubicBezTo>
                      <a:pt x="114317" y="137150"/>
                      <a:pt x="108526" y="77676"/>
                      <a:pt x="114146" y="18735"/>
                    </a:cubicBezTo>
                    <a:moveTo>
                      <a:pt x="5560" y="322678"/>
                    </a:moveTo>
                    <a:cubicBezTo>
                      <a:pt x="5560" y="327307"/>
                      <a:pt x="9313" y="331060"/>
                      <a:pt x="13943" y="331060"/>
                    </a:cubicBezTo>
                    <a:lnTo>
                      <a:pt x="55091" y="331060"/>
                    </a:lnTo>
                    <a:lnTo>
                      <a:pt x="71759" y="314296"/>
                    </a:lnTo>
                    <a:lnTo>
                      <a:pt x="14038" y="314296"/>
                    </a:lnTo>
                    <a:cubicBezTo>
                      <a:pt x="9466" y="314239"/>
                      <a:pt x="5713" y="317906"/>
                      <a:pt x="5656" y="322488"/>
                    </a:cubicBezTo>
                    <a:cubicBezTo>
                      <a:pt x="5656" y="322554"/>
                      <a:pt x="5656" y="322611"/>
                      <a:pt x="5656" y="322678"/>
                    </a:cubicBezTo>
                    <a:moveTo>
                      <a:pt x="139006" y="38547"/>
                    </a:moveTo>
                    <a:cubicBezTo>
                      <a:pt x="139006" y="30641"/>
                      <a:pt x="139958" y="25689"/>
                      <a:pt x="140053" y="24736"/>
                    </a:cubicBezTo>
                    <a:cubicBezTo>
                      <a:pt x="140273" y="23241"/>
                      <a:pt x="139853" y="21726"/>
                      <a:pt x="138910" y="20545"/>
                    </a:cubicBezTo>
                    <a:cubicBezTo>
                      <a:pt x="137987" y="19326"/>
                      <a:pt x="136615" y="18535"/>
                      <a:pt x="135101" y="18354"/>
                    </a:cubicBezTo>
                    <a:cubicBezTo>
                      <a:pt x="131977" y="18021"/>
                      <a:pt x="129166" y="20278"/>
                      <a:pt x="128814" y="23403"/>
                    </a:cubicBezTo>
                    <a:cubicBezTo>
                      <a:pt x="128814" y="25212"/>
                      <a:pt x="128052" y="30165"/>
                      <a:pt x="127671" y="37976"/>
                    </a:cubicBezTo>
                    <a:cubicBezTo>
                      <a:pt x="127557" y="39509"/>
                      <a:pt x="128071" y="41024"/>
                      <a:pt x="129100" y="42167"/>
                    </a:cubicBezTo>
                    <a:cubicBezTo>
                      <a:pt x="130119" y="43196"/>
                      <a:pt x="131471" y="43834"/>
                      <a:pt x="132910" y="43977"/>
                    </a:cubicBezTo>
                    <a:lnTo>
                      <a:pt x="132910" y="43977"/>
                    </a:lnTo>
                    <a:cubicBezTo>
                      <a:pt x="135958" y="43977"/>
                      <a:pt x="138473" y="41595"/>
                      <a:pt x="138625" y="38547"/>
                    </a:cubicBezTo>
                    <a:moveTo>
                      <a:pt x="139863" y="95030"/>
                    </a:moveTo>
                    <a:cubicBezTo>
                      <a:pt x="139006" y="85505"/>
                      <a:pt x="138530" y="75980"/>
                      <a:pt x="138339" y="66455"/>
                    </a:cubicBezTo>
                    <a:cubicBezTo>
                      <a:pt x="138234" y="63322"/>
                      <a:pt x="135662" y="60836"/>
                      <a:pt x="132529" y="60836"/>
                    </a:cubicBezTo>
                    <a:lnTo>
                      <a:pt x="132529" y="60836"/>
                    </a:lnTo>
                    <a:cubicBezTo>
                      <a:pt x="129414" y="60988"/>
                      <a:pt x="126957" y="63531"/>
                      <a:pt x="126909" y="66646"/>
                    </a:cubicBezTo>
                    <a:cubicBezTo>
                      <a:pt x="126909" y="76171"/>
                      <a:pt x="127766" y="85696"/>
                      <a:pt x="128529" y="95221"/>
                    </a:cubicBezTo>
                    <a:cubicBezTo>
                      <a:pt x="128824" y="98164"/>
                      <a:pt x="131281" y="100422"/>
                      <a:pt x="134243" y="100460"/>
                    </a:cubicBezTo>
                    <a:lnTo>
                      <a:pt x="134719" y="100460"/>
                    </a:lnTo>
                    <a:cubicBezTo>
                      <a:pt x="137844" y="100155"/>
                      <a:pt x="140139" y="97393"/>
                      <a:pt x="139863" y="94269"/>
                    </a:cubicBezTo>
                    <a:moveTo>
                      <a:pt x="147388" y="154466"/>
                    </a:moveTo>
                    <a:cubicBezTo>
                      <a:pt x="148255" y="153219"/>
                      <a:pt x="148531" y="151647"/>
                      <a:pt x="148150" y="150180"/>
                    </a:cubicBezTo>
                    <a:cubicBezTo>
                      <a:pt x="146245" y="140655"/>
                      <a:pt x="144626" y="131797"/>
                      <a:pt x="143197" y="122367"/>
                    </a:cubicBezTo>
                    <a:cubicBezTo>
                      <a:pt x="142397" y="119319"/>
                      <a:pt x="139273" y="117490"/>
                      <a:pt x="136215" y="118291"/>
                    </a:cubicBezTo>
                    <a:cubicBezTo>
                      <a:pt x="133643" y="118967"/>
                      <a:pt x="131881" y="121329"/>
                      <a:pt x="131957" y="123987"/>
                    </a:cubicBezTo>
                    <a:cubicBezTo>
                      <a:pt x="133386" y="133512"/>
                      <a:pt x="135101" y="143037"/>
                      <a:pt x="137101" y="152562"/>
                    </a:cubicBezTo>
                    <a:cubicBezTo>
                      <a:pt x="137672" y="155162"/>
                      <a:pt x="139968" y="157010"/>
                      <a:pt x="142625" y="157038"/>
                    </a:cubicBezTo>
                    <a:lnTo>
                      <a:pt x="143864" y="157038"/>
                    </a:lnTo>
                    <a:cubicBezTo>
                      <a:pt x="145311" y="156686"/>
                      <a:pt x="146569" y="155800"/>
                      <a:pt x="147388" y="154562"/>
                    </a:cubicBezTo>
                    <a:moveTo>
                      <a:pt x="158913" y="191328"/>
                    </a:moveTo>
                    <a:cubicBezTo>
                      <a:pt x="157484" y="186756"/>
                      <a:pt x="156151" y="182280"/>
                      <a:pt x="154912" y="177803"/>
                    </a:cubicBezTo>
                    <a:cubicBezTo>
                      <a:pt x="154036" y="174831"/>
                      <a:pt x="150969" y="173069"/>
                      <a:pt x="147959" y="173802"/>
                    </a:cubicBezTo>
                    <a:cubicBezTo>
                      <a:pt x="144950" y="174640"/>
                      <a:pt x="143168" y="177736"/>
                      <a:pt x="143959" y="180756"/>
                    </a:cubicBezTo>
                    <a:cubicBezTo>
                      <a:pt x="145197" y="185328"/>
                      <a:pt x="146626" y="190281"/>
                      <a:pt x="148055" y="194662"/>
                    </a:cubicBezTo>
                    <a:cubicBezTo>
                      <a:pt x="149483" y="199044"/>
                      <a:pt x="151388" y="205044"/>
                      <a:pt x="153198" y="210093"/>
                    </a:cubicBezTo>
                    <a:cubicBezTo>
                      <a:pt x="153998" y="212359"/>
                      <a:pt x="156132" y="213883"/>
                      <a:pt x="158532" y="213903"/>
                    </a:cubicBezTo>
                    <a:cubicBezTo>
                      <a:pt x="160752" y="213969"/>
                      <a:pt x="162781" y="212693"/>
                      <a:pt x="163676" y="210664"/>
                    </a:cubicBezTo>
                    <a:cubicBezTo>
                      <a:pt x="164295" y="209302"/>
                      <a:pt x="164295" y="207740"/>
                      <a:pt x="163676" y="206378"/>
                    </a:cubicBezTo>
                    <a:cubicBezTo>
                      <a:pt x="161961" y="201425"/>
                      <a:pt x="160246" y="196377"/>
                      <a:pt x="158723" y="191328"/>
                    </a:cubicBezTo>
                    <a:moveTo>
                      <a:pt x="201776" y="182851"/>
                    </a:moveTo>
                    <a:lnTo>
                      <a:pt x="218539" y="166182"/>
                    </a:lnTo>
                    <a:lnTo>
                      <a:pt x="186726" y="166182"/>
                    </a:lnTo>
                    <a:cubicBezTo>
                      <a:pt x="174515" y="120643"/>
                      <a:pt x="170267" y="73342"/>
                      <a:pt x="174153" y="26355"/>
                    </a:cubicBezTo>
                    <a:cubicBezTo>
                      <a:pt x="174915" y="21897"/>
                      <a:pt x="171924" y="17659"/>
                      <a:pt x="167466" y="16897"/>
                    </a:cubicBezTo>
                    <a:cubicBezTo>
                      <a:pt x="167314" y="16868"/>
                      <a:pt x="167162" y="16849"/>
                      <a:pt x="167009" y="16830"/>
                    </a:cubicBezTo>
                    <a:cubicBezTo>
                      <a:pt x="162380" y="16211"/>
                      <a:pt x="158123" y="19450"/>
                      <a:pt x="157484" y="24069"/>
                    </a:cubicBezTo>
                    <a:cubicBezTo>
                      <a:pt x="153008" y="75571"/>
                      <a:pt x="158037" y="127454"/>
                      <a:pt x="172343" y="177136"/>
                    </a:cubicBezTo>
                    <a:lnTo>
                      <a:pt x="172343" y="177136"/>
                    </a:lnTo>
                    <a:lnTo>
                      <a:pt x="173010" y="179517"/>
                    </a:lnTo>
                    <a:lnTo>
                      <a:pt x="173867" y="182565"/>
                    </a:lnTo>
                    <a:cubicBezTo>
                      <a:pt x="175582" y="188185"/>
                      <a:pt x="177487" y="194186"/>
                      <a:pt x="179963" y="201139"/>
                    </a:cubicBezTo>
                    <a:lnTo>
                      <a:pt x="180725" y="203235"/>
                    </a:lnTo>
                    <a:lnTo>
                      <a:pt x="193965" y="189899"/>
                    </a:lnTo>
                    <a:lnTo>
                      <a:pt x="193965" y="189138"/>
                    </a:lnTo>
                    <a:cubicBezTo>
                      <a:pt x="193489" y="187899"/>
                      <a:pt x="193108" y="186756"/>
                      <a:pt x="192727" y="185518"/>
                    </a:cubicBezTo>
                    <a:cubicBezTo>
                      <a:pt x="192251" y="184470"/>
                      <a:pt x="191869" y="183394"/>
                      <a:pt x="191584" y="182280"/>
                    </a:cubicBezTo>
                    <a:close/>
                    <a:moveTo>
                      <a:pt x="431804" y="13211"/>
                    </a:moveTo>
                    <a:cubicBezTo>
                      <a:pt x="434938" y="10096"/>
                      <a:pt x="434948" y="5029"/>
                      <a:pt x="431823" y="1895"/>
                    </a:cubicBezTo>
                    <a:cubicBezTo>
                      <a:pt x="431814" y="1886"/>
                      <a:pt x="431814" y="1886"/>
                      <a:pt x="431804" y="1876"/>
                    </a:cubicBezTo>
                    <a:cubicBezTo>
                      <a:pt x="428832" y="-991"/>
                      <a:pt x="424204" y="-1239"/>
                      <a:pt x="420946" y="1305"/>
                    </a:cubicBezTo>
                    <a:lnTo>
                      <a:pt x="420946" y="1305"/>
                    </a:lnTo>
                    <a:lnTo>
                      <a:pt x="398467" y="23783"/>
                    </a:lnTo>
                    <a:lnTo>
                      <a:pt x="392752" y="18069"/>
                    </a:lnTo>
                    <a:lnTo>
                      <a:pt x="381417" y="29498"/>
                    </a:lnTo>
                    <a:lnTo>
                      <a:pt x="387037" y="35214"/>
                    </a:lnTo>
                    <a:lnTo>
                      <a:pt x="372654" y="49501"/>
                    </a:lnTo>
                    <a:lnTo>
                      <a:pt x="367034" y="43881"/>
                    </a:lnTo>
                    <a:lnTo>
                      <a:pt x="355604" y="55311"/>
                    </a:lnTo>
                    <a:lnTo>
                      <a:pt x="361224" y="60931"/>
                    </a:lnTo>
                    <a:lnTo>
                      <a:pt x="346937" y="75314"/>
                    </a:lnTo>
                    <a:lnTo>
                      <a:pt x="341221" y="69694"/>
                    </a:lnTo>
                    <a:lnTo>
                      <a:pt x="329792" y="81029"/>
                    </a:lnTo>
                    <a:lnTo>
                      <a:pt x="335507" y="86744"/>
                    </a:lnTo>
                    <a:lnTo>
                      <a:pt x="321124" y="101127"/>
                    </a:lnTo>
                    <a:lnTo>
                      <a:pt x="315504" y="95412"/>
                    </a:lnTo>
                    <a:lnTo>
                      <a:pt x="304074" y="106841"/>
                    </a:lnTo>
                    <a:lnTo>
                      <a:pt x="309694" y="112556"/>
                    </a:lnTo>
                    <a:lnTo>
                      <a:pt x="295406" y="126939"/>
                    </a:lnTo>
                    <a:lnTo>
                      <a:pt x="289691" y="121224"/>
                    </a:lnTo>
                    <a:lnTo>
                      <a:pt x="278261" y="132654"/>
                    </a:lnTo>
                    <a:lnTo>
                      <a:pt x="283977" y="138369"/>
                    </a:lnTo>
                    <a:lnTo>
                      <a:pt x="269594" y="152657"/>
                    </a:lnTo>
                    <a:lnTo>
                      <a:pt x="263878" y="147037"/>
                    </a:lnTo>
                    <a:lnTo>
                      <a:pt x="252448" y="158467"/>
                    </a:lnTo>
                    <a:lnTo>
                      <a:pt x="258164" y="164087"/>
                    </a:lnTo>
                    <a:lnTo>
                      <a:pt x="243781" y="178470"/>
                    </a:lnTo>
                    <a:lnTo>
                      <a:pt x="238161" y="172850"/>
                    </a:lnTo>
                    <a:lnTo>
                      <a:pt x="226541" y="183708"/>
                    </a:lnTo>
                    <a:lnTo>
                      <a:pt x="232255" y="189423"/>
                    </a:lnTo>
                    <a:lnTo>
                      <a:pt x="218063" y="203711"/>
                    </a:lnTo>
                    <a:lnTo>
                      <a:pt x="212348" y="197996"/>
                    </a:lnTo>
                    <a:lnTo>
                      <a:pt x="200918" y="209426"/>
                    </a:lnTo>
                    <a:lnTo>
                      <a:pt x="206633" y="215141"/>
                    </a:lnTo>
                    <a:lnTo>
                      <a:pt x="192251" y="229428"/>
                    </a:lnTo>
                    <a:lnTo>
                      <a:pt x="186631" y="223808"/>
                    </a:lnTo>
                    <a:lnTo>
                      <a:pt x="175201" y="235239"/>
                    </a:lnTo>
                    <a:lnTo>
                      <a:pt x="180821" y="240858"/>
                    </a:lnTo>
                    <a:lnTo>
                      <a:pt x="166533" y="255241"/>
                    </a:lnTo>
                    <a:lnTo>
                      <a:pt x="160818" y="249621"/>
                    </a:lnTo>
                    <a:lnTo>
                      <a:pt x="149388" y="261051"/>
                    </a:lnTo>
                    <a:lnTo>
                      <a:pt x="155103" y="266671"/>
                    </a:lnTo>
                    <a:lnTo>
                      <a:pt x="140816" y="281149"/>
                    </a:lnTo>
                    <a:lnTo>
                      <a:pt x="135101" y="275434"/>
                    </a:lnTo>
                    <a:lnTo>
                      <a:pt x="123766" y="286864"/>
                    </a:lnTo>
                    <a:lnTo>
                      <a:pt x="129385" y="292579"/>
                    </a:lnTo>
                    <a:lnTo>
                      <a:pt x="115003" y="306962"/>
                    </a:lnTo>
                    <a:lnTo>
                      <a:pt x="109383" y="301247"/>
                    </a:lnTo>
                    <a:lnTo>
                      <a:pt x="97953" y="312677"/>
                    </a:lnTo>
                    <a:lnTo>
                      <a:pt x="103668" y="318392"/>
                    </a:lnTo>
                    <a:lnTo>
                      <a:pt x="89286" y="332679"/>
                    </a:lnTo>
                    <a:lnTo>
                      <a:pt x="83666" y="327536"/>
                    </a:lnTo>
                    <a:lnTo>
                      <a:pt x="72235" y="338966"/>
                    </a:lnTo>
                    <a:lnTo>
                      <a:pt x="77951" y="344586"/>
                    </a:lnTo>
                    <a:lnTo>
                      <a:pt x="63568" y="358968"/>
                    </a:lnTo>
                    <a:lnTo>
                      <a:pt x="57948" y="353348"/>
                    </a:lnTo>
                    <a:lnTo>
                      <a:pt x="46518" y="364683"/>
                    </a:lnTo>
                    <a:lnTo>
                      <a:pt x="52138" y="370398"/>
                    </a:lnTo>
                    <a:lnTo>
                      <a:pt x="37564" y="384686"/>
                    </a:lnTo>
                    <a:lnTo>
                      <a:pt x="31945" y="378971"/>
                    </a:lnTo>
                    <a:lnTo>
                      <a:pt x="20515" y="390401"/>
                    </a:lnTo>
                    <a:lnTo>
                      <a:pt x="26230" y="396116"/>
                    </a:lnTo>
                    <a:lnTo>
                      <a:pt x="1465" y="420786"/>
                    </a:lnTo>
                    <a:cubicBezTo>
                      <a:pt x="-1688" y="423948"/>
                      <a:pt x="-1688" y="429053"/>
                      <a:pt x="1465" y="432215"/>
                    </a:cubicBezTo>
                    <a:cubicBezTo>
                      <a:pt x="4627" y="435368"/>
                      <a:pt x="9732" y="435368"/>
                      <a:pt x="12895" y="432215"/>
                    </a:cubicBezTo>
                    <a:close/>
                    <a:moveTo>
                      <a:pt x="474191" y="43691"/>
                    </a:moveTo>
                    <a:cubicBezTo>
                      <a:pt x="471029" y="40919"/>
                      <a:pt x="466304" y="40919"/>
                      <a:pt x="463142" y="43691"/>
                    </a:cubicBezTo>
                    <a:lnTo>
                      <a:pt x="463142" y="43691"/>
                    </a:lnTo>
                    <a:lnTo>
                      <a:pt x="463142" y="43691"/>
                    </a:lnTo>
                    <a:lnTo>
                      <a:pt x="463142" y="43691"/>
                    </a:lnTo>
                    <a:lnTo>
                      <a:pt x="441234" y="65598"/>
                    </a:lnTo>
                    <a:lnTo>
                      <a:pt x="413802" y="38071"/>
                    </a:lnTo>
                    <a:lnTo>
                      <a:pt x="402372" y="49501"/>
                    </a:lnTo>
                    <a:lnTo>
                      <a:pt x="429804" y="77028"/>
                    </a:lnTo>
                    <a:lnTo>
                      <a:pt x="415517" y="91411"/>
                    </a:lnTo>
                    <a:lnTo>
                      <a:pt x="387989" y="63884"/>
                    </a:lnTo>
                    <a:lnTo>
                      <a:pt x="376559" y="75314"/>
                    </a:lnTo>
                    <a:lnTo>
                      <a:pt x="404087" y="102841"/>
                    </a:lnTo>
                    <a:lnTo>
                      <a:pt x="389704" y="117129"/>
                    </a:lnTo>
                    <a:lnTo>
                      <a:pt x="361986" y="89411"/>
                    </a:lnTo>
                    <a:lnTo>
                      <a:pt x="350556" y="100746"/>
                    </a:lnTo>
                    <a:lnTo>
                      <a:pt x="378083" y="128273"/>
                    </a:lnTo>
                    <a:lnTo>
                      <a:pt x="363701" y="142656"/>
                    </a:lnTo>
                    <a:lnTo>
                      <a:pt x="336269" y="115128"/>
                    </a:lnTo>
                    <a:lnTo>
                      <a:pt x="324839" y="126558"/>
                    </a:lnTo>
                    <a:lnTo>
                      <a:pt x="352271" y="154086"/>
                    </a:lnTo>
                    <a:lnTo>
                      <a:pt x="337983" y="168468"/>
                    </a:lnTo>
                    <a:lnTo>
                      <a:pt x="310456" y="140941"/>
                    </a:lnTo>
                    <a:lnTo>
                      <a:pt x="299026" y="152371"/>
                    </a:lnTo>
                    <a:lnTo>
                      <a:pt x="326553" y="179898"/>
                    </a:lnTo>
                    <a:lnTo>
                      <a:pt x="312266" y="194186"/>
                    </a:lnTo>
                    <a:lnTo>
                      <a:pt x="284738" y="166658"/>
                    </a:lnTo>
                    <a:lnTo>
                      <a:pt x="273403" y="178089"/>
                    </a:lnTo>
                    <a:lnTo>
                      <a:pt x="300835" y="205616"/>
                    </a:lnTo>
                    <a:lnTo>
                      <a:pt x="286453" y="219903"/>
                    </a:lnTo>
                    <a:lnTo>
                      <a:pt x="259021" y="192471"/>
                    </a:lnTo>
                    <a:lnTo>
                      <a:pt x="247591" y="203806"/>
                    </a:lnTo>
                    <a:lnTo>
                      <a:pt x="275118" y="231333"/>
                    </a:lnTo>
                    <a:lnTo>
                      <a:pt x="260736" y="245716"/>
                    </a:lnTo>
                    <a:lnTo>
                      <a:pt x="233208" y="218189"/>
                    </a:lnTo>
                    <a:lnTo>
                      <a:pt x="221778" y="229619"/>
                    </a:lnTo>
                    <a:lnTo>
                      <a:pt x="249305" y="257146"/>
                    </a:lnTo>
                    <a:lnTo>
                      <a:pt x="234923" y="271529"/>
                    </a:lnTo>
                    <a:lnTo>
                      <a:pt x="207491" y="244382"/>
                    </a:lnTo>
                    <a:lnTo>
                      <a:pt x="196060" y="255813"/>
                    </a:lnTo>
                    <a:lnTo>
                      <a:pt x="223493" y="283340"/>
                    </a:lnTo>
                    <a:lnTo>
                      <a:pt x="209205" y="297722"/>
                    </a:lnTo>
                    <a:lnTo>
                      <a:pt x="181583" y="270386"/>
                    </a:lnTo>
                    <a:lnTo>
                      <a:pt x="170153" y="281816"/>
                    </a:lnTo>
                    <a:lnTo>
                      <a:pt x="197680" y="309248"/>
                    </a:lnTo>
                    <a:lnTo>
                      <a:pt x="183297" y="323631"/>
                    </a:lnTo>
                    <a:lnTo>
                      <a:pt x="155770" y="296103"/>
                    </a:lnTo>
                    <a:lnTo>
                      <a:pt x="144340" y="307533"/>
                    </a:lnTo>
                    <a:lnTo>
                      <a:pt x="171867" y="335061"/>
                    </a:lnTo>
                    <a:lnTo>
                      <a:pt x="157484" y="349443"/>
                    </a:lnTo>
                    <a:lnTo>
                      <a:pt x="130052" y="321916"/>
                    </a:lnTo>
                    <a:lnTo>
                      <a:pt x="118622" y="333346"/>
                    </a:lnTo>
                    <a:lnTo>
                      <a:pt x="146150" y="360873"/>
                    </a:lnTo>
                    <a:lnTo>
                      <a:pt x="131767" y="375161"/>
                    </a:lnTo>
                    <a:lnTo>
                      <a:pt x="104239" y="347633"/>
                    </a:lnTo>
                    <a:lnTo>
                      <a:pt x="92810" y="359064"/>
                    </a:lnTo>
                    <a:lnTo>
                      <a:pt x="120337" y="386496"/>
                    </a:lnTo>
                    <a:lnTo>
                      <a:pt x="105954" y="400878"/>
                    </a:lnTo>
                    <a:lnTo>
                      <a:pt x="78522" y="373446"/>
                    </a:lnTo>
                    <a:lnTo>
                      <a:pt x="67092" y="384876"/>
                    </a:lnTo>
                    <a:lnTo>
                      <a:pt x="94524" y="412308"/>
                    </a:lnTo>
                    <a:lnTo>
                      <a:pt x="80237" y="426691"/>
                    </a:lnTo>
                    <a:lnTo>
                      <a:pt x="52709" y="399164"/>
                    </a:lnTo>
                    <a:lnTo>
                      <a:pt x="41279" y="410594"/>
                    </a:lnTo>
                    <a:lnTo>
                      <a:pt x="68807" y="438121"/>
                    </a:lnTo>
                    <a:lnTo>
                      <a:pt x="41565" y="465363"/>
                    </a:lnTo>
                    <a:lnTo>
                      <a:pt x="42327" y="465363"/>
                    </a:lnTo>
                    <a:cubicBezTo>
                      <a:pt x="40746" y="469487"/>
                      <a:pt x="42804" y="474116"/>
                      <a:pt x="46928" y="475697"/>
                    </a:cubicBezTo>
                    <a:cubicBezTo>
                      <a:pt x="49357" y="476631"/>
                      <a:pt x="52071" y="476326"/>
                      <a:pt x="54233" y="474888"/>
                    </a:cubicBezTo>
                    <a:lnTo>
                      <a:pt x="54233" y="474888"/>
                    </a:lnTo>
                    <a:lnTo>
                      <a:pt x="80141" y="449075"/>
                    </a:lnTo>
                    <a:lnTo>
                      <a:pt x="90429" y="459362"/>
                    </a:lnTo>
                    <a:lnTo>
                      <a:pt x="101858" y="447932"/>
                    </a:lnTo>
                    <a:lnTo>
                      <a:pt x="91476" y="437645"/>
                    </a:lnTo>
                    <a:lnTo>
                      <a:pt x="105859" y="423262"/>
                    </a:lnTo>
                    <a:lnTo>
                      <a:pt x="116146" y="433549"/>
                    </a:lnTo>
                    <a:lnTo>
                      <a:pt x="127576" y="422119"/>
                    </a:lnTo>
                    <a:lnTo>
                      <a:pt x="117289" y="411832"/>
                    </a:lnTo>
                    <a:lnTo>
                      <a:pt x="131671" y="397449"/>
                    </a:lnTo>
                    <a:lnTo>
                      <a:pt x="141959" y="407831"/>
                    </a:lnTo>
                    <a:lnTo>
                      <a:pt x="153389" y="396402"/>
                    </a:lnTo>
                    <a:lnTo>
                      <a:pt x="143101" y="386019"/>
                    </a:lnTo>
                    <a:lnTo>
                      <a:pt x="157389" y="371732"/>
                    </a:lnTo>
                    <a:lnTo>
                      <a:pt x="167771" y="382019"/>
                    </a:lnTo>
                    <a:lnTo>
                      <a:pt x="179106" y="370589"/>
                    </a:lnTo>
                    <a:lnTo>
                      <a:pt x="169391" y="360683"/>
                    </a:lnTo>
                    <a:lnTo>
                      <a:pt x="183773" y="346300"/>
                    </a:lnTo>
                    <a:lnTo>
                      <a:pt x="194061" y="356587"/>
                    </a:lnTo>
                    <a:lnTo>
                      <a:pt x="205490" y="345157"/>
                    </a:lnTo>
                    <a:lnTo>
                      <a:pt x="195204" y="334870"/>
                    </a:lnTo>
                    <a:lnTo>
                      <a:pt x="209586" y="320487"/>
                    </a:lnTo>
                    <a:lnTo>
                      <a:pt x="219873" y="330774"/>
                    </a:lnTo>
                    <a:lnTo>
                      <a:pt x="231303" y="319439"/>
                    </a:lnTo>
                    <a:lnTo>
                      <a:pt x="220921" y="309057"/>
                    </a:lnTo>
                    <a:lnTo>
                      <a:pt x="235303" y="294770"/>
                    </a:lnTo>
                    <a:lnTo>
                      <a:pt x="245686" y="305057"/>
                    </a:lnTo>
                    <a:lnTo>
                      <a:pt x="257021" y="293627"/>
                    </a:lnTo>
                    <a:lnTo>
                      <a:pt x="246734" y="283340"/>
                    </a:lnTo>
                    <a:lnTo>
                      <a:pt x="261116" y="268957"/>
                    </a:lnTo>
                    <a:lnTo>
                      <a:pt x="271404" y="279244"/>
                    </a:lnTo>
                    <a:lnTo>
                      <a:pt x="282833" y="267814"/>
                    </a:lnTo>
                    <a:lnTo>
                      <a:pt x="272547" y="257527"/>
                    </a:lnTo>
                    <a:lnTo>
                      <a:pt x="286834" y="243144"/>
                    </a:lnTo>
                    <a:lnTo>
                      <a:pt x="297216" y="253431"/>
                    </a:lnTo>
                    <a:lnTo>
                      <a:pt x="308646" y="242097"/>
                    </a:lnTo>
                    <a:lnTo>
                      <a:pt x="298264" y="231714"/>
                    </a:lnTo>
                    <a:lnTo>
                      <a:pt x="312646" y="217331"/>
                    </a:lnTo>
                    <a:lnTo>
                      <a:pt x="322934" y="227714"/>
                    </a:lnTo>
                    <a:lnTo>
                      <a:pt x="334364" y="216284"/>
                    </a:lnTo>
                    <a:lnTo>
                      <a:pt x="324076" y="205997"/>
                    </a:lnTo>
                    <a:lnTo>
                      <a:pt x="338459" y="191614"/>
                    </a:lnTo>
                    <a:lnTo>
                      <a:pt x="348747" y="201901"/>
                    </a:lnTo>
                    <a:lnTo>
                      <a:pt x="360177" y="190471"/>
                    </a:lnTo>
                    <a:lnTo>
                      <a:pt x="349794" y="180184"/>
                    </a:lnTo>
                    <a:lnTo>
                      <a:pt x="363701" y="165611"/>
                    </a:lnTo>
                    <a:lnTo>
                      <a:pt x="373987" y="175898"/>
                    </a:lnTo>
                    <a:lnTo>
                      <a:pt x="385418" y="164468"/>
                    </a:lnTo>
                    <a:lnTo>
                      <a:pt x="375130" y="154181"/>
                    </a:lnTo>
                    <a:lnTo>
                      <a:pt x="389513" y="139798"/>
                    </a:lnTo>
                    <a:lnTo>
                      <a:pt x="399800" y="150180"/>
                    </a:lnTo>
                    <a:lnTo>
                      <a:pt x="411230" y="138750"/>
                    </a:lnTo>
                    <a:lnTo>
                      <a:pt x="400943" y="128368"/>
                    </a:lnTo>
                    <a:lnTo>
                      <a:pt x="415326" y="113985"/>
                    </a:lnTo>
                    <a:lnTo>
                      <a:pt x="425613" y="124368"/>
                    </a:lnTo>
                    <a:lnTo>
                      <a:pt x="436948" y="112938"/>
                    </a:lnTo>
                    <a:lnTo>
                      <a:pt x="426566" y="102841"/>
                    </a:lnTo>
                    <a:lnTo>
                      <a:pt x="440948" y="88458"/>
                    </a:lnTo>
                    <a:lnTo>
                      <a:pt x="451330" y="98936"/>
                    </a:lnTo>
                    <a:lnTo>
                      <a:pt x="462760" y="87506"/>
                    </a:lnTo>
                    <a:lnTo>
                      <a:pt x="452473" y="77219"/>
                    </a:lnTo>
                    <a:lnTo>
                      <a:pt x="473810" y="55883"/>
                    </a:lnTo>
                    <a:lnTo>
                      <a:pt x="473810" y="55883"/>
                    </a:lnTo>
                    <a:lnTo>
                      <a:pt x="473810" y="55883"/>
                    </a:lnTo>
                    <a:cubicBezTo>
                      <a:pt x="476963" y="52721"/>
                      <a:pt x="476963" y="47615"/>
                      <a:pt x="473810" y="44453"/>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pic>
        <p:nvPicPr>
          <p:cNvPr id="23" name="Graphic 23">
            <a:extLst>
              <a:ext uri="{FF2B5EF4-FFF2-40B4-BE49-F238E27FC236}">
                <a16:creationId xmlns:a16="http://schemas.microsoft.com/office/drawing/2014/main" id="{0AF1A99E-DC4E-4DF0-872F-B06F0B94887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bwMode="gray">
          <a:xfrm>
            <a:off x="9196725" y="6228015"/>
            <a:ext cx="2514494" cy="332657"/>
          </a:xfrm>
          <a:prstGeom prst="rect">
            <a:avLst/>
          </a:prstGeom>
        </p:spPr>
      </p:pic>
    </p:spTree>
    <p:extLst>
      <p:ext uri="{BB962C8B-B14F-4D97-AF65-F5344CB8AC3E}">
        <p14:creationId xmlns:p14="http://schemas.microsoft.com/office/powerpoint/2010/main" val="1216048318"/>
      </p:ext>
    </p:extLst>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D7CC4CB-566F-4CF5-A780-67DA59C00C27}"/>
              </a:ext>
            </a:extLst>
          </p:cNvPr>
          <p:cNvSpPr>
            <a:spLocks noGrp="1"/>
          </p:cNvSpPr>
          <p:nvPr>
            <p:ph idx="1"/>
          </p:nvPr>
        </p:nvSpPr>
        <p:spPr bwMode="gray">
          <a:xfrm>
            <a:off x="4705441" y="2710436"/>
            <a:ext cx="6655455" cy="1735000"/>
          </a:xfrm>
        </p:spPr>
        <p:txBody>
          <a:bodyPr>
            <a:normAutofit/>
          </a:bodyPr>
          <a:lstStyle>
            <a:lvl1pPr>
              <a:defRPr sz="3810">
                <a:solidFill>
                  <a:schemeClr val="tx2"/>
                </a:solidFill>
              </a:defRPr>
            </a:lvl1pPr>
          </a:lstStyle>
          <a:p>
            <a:pPr lvl="0"/>
            <a:r>
              <a:rPr lang="en-US"/>
              <a:t>Click to edit Master text styles</a:t>
            </a:r>
            <a:endParaRPr lang="en-GB"/>
          </a:p>
        </p:txBody>
      </p:sp>
      <p:sp>
        <p:nvSpPr>
          <p:cNvPr id="11" name="Footer Placeholder 4">
            <a:extLst>
              <a:ext uri="{FF2B5EF4-FFF2-40B4-BE49-F238E27FC236}">
                <a16:creationId xmlns:a16="http://schemas.microsoft.com/office/drawing/2014/main" id="{7A313E56-ABCF-45CB-B2D3-E61CF7E6B287}"/>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sp>
        <p:nvSpPr>
          <p:cNvPr id="12" name="Title 1">
            <a:extLst>
              <a:ext uri="{FF2B5EF4-FFF2-40B4-BE49-F238E27FC236}">
                <a16:creationId xmlns:a16="http://schemas.microsoft.com/office/drawing/2014/main" id="{AEE85627-237A-4D0D-BB88-1D789F697FC1}"/>
              </a:ext>
            </a:extLst>
          </p:cNvPr>
          <p:cNvSpPr>
            <a:spLocks noGrp="1"/>
          </p:cNvSpPr>
          <p:nvPr>
            <p:ph type="title"/>
          </p:nvPr>
        </p:nvSpPr>
        <p:spPr bwMode="gray">
          <a:xfrm>
            <a:off x="903671" y="334636"/>
            <a:ext cx="10359406" cy="1325563"/>
          </a:xfrm>
          <a:prstGeom prst="rect">
            <a:avLst/>
          </a:prstGeom>
        </p:spPr>
        <p:txBody>
          <a:bodyPr>
            <a:normAutofit/>
          </a:bodyPr>
          <a:lstStyle>
            <a:lvl1pPr>
              <a:defRPr sz="3387"/>
            </a:lvl1pPr>
          </a:lstStyle>
          <a:p>
            <a:r>
              <a:rPr lang="en-US"/>
              <a:t>Click to edit Master title style</a:t>
            </a:r>
            <a:endParaRPr lang="en-GB"/>
          </a:p>
        </p:txBody>
      </p:sp>
      <p:pic>
        <p:nvPicPr>
          <p:cNvPr id="5" name="Graphic 5">
            <a:extLst>
              <a:ext uri="{FF2B5EF4-FFF2-40B4-BE49-F238E27FC236}">
                <a16:creationId xmlns:a16="http://schemas.microsoft.com/office/drawing/2014/main" id="{57A7FB7D-0CDD-4D5F-93EC-002CD61F0E3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3720"/>
          <a:stretch/>
        </p:blipFill>
        <p:spPr bwMode="gray">
          <a:xfrm>
            <a:off x="8644338" y="53"/>
            <a:ext cx="3184701" cy="1968300"/>
          </a:xfrm>
          <a:prstGeom prst="rect">
            <a:avLst/>
          </a:prstGeom>
        </p:spPr>
      </p:pic>
      <p:grpSp>
        <p:nvGrpSpPr>
          <p:cNvPr id="6" name="Group 5">
            <a:extLst>
              <a:ext uri="{FF2B5EF4-FFF2-40B4-BE49-F238E27FC236}">
                <a16:creationId xmlns:a16="http://schemas.microsoft.com/office/drawing/2014/main" id="{F39810E6-9F65-423C-827B-8CC80F0E3ACC}"/>
              </a:ext>
            </a:extLst>
          </p:cNvPr>
          <p:cNvGrpSpPr/>
          <p:nvPr userDrawn="1"/>
        </p:nvGrpSpPr>
        <p:grpSpPr bwMode="gray">
          <a:xfrm>
            <a:off x="7956158" y="530647"/>
            <a:ext cx="2702911" cy="533377"/>
            <a:chOff x="7517948" y="501370"/>
            <a:chExt cx="2554040" cy="504000"/>
          </a:xfrm>
        </p:grpSpPr>
        <p:grpSp>
          <p:nvGrpSpPr>
            <p:cNvPr id="7" name="Graphic 37">
              <a:extLst>
                <a:ext uri="{FF2B5EF4-FFF2-40B4-BE49-F238E27FC236}">
                  <a16:creationId xmlns:a16="http://schemas.microsoft.com/office/drawing/2014/main" id="{974E4C6E-D94A-4358-BC53-252CB4E01028}"/>
                </a:ext>
              </a:extLst>
            </p:cNvPr>
            <p:cNvGrpSpPr>
              <a:grpSpLocks noChangeAspect="1"/>
            </p:cNvGrpSpPr>
            <p:nvPr/>
          </p:nvGrpSpPr>
          <p:grpSpPr bwMode="gray">
            <a:xfrm>
              <a:off x="8202141" y="501370"/>
              <a:ext cx="504000" cy="504000"/>
              <a:chOff x="2596908" y="1139730"/>
              <a:chExt cx="674941" cy="674941"/>
            </a:xfrm>
          </p:grpSpPr>
          <p:sp>
            <p:nvSpPr>
              <p:cNvPr id="20" name="Freeform: Shape 21">
                <a:extLst>
                  <a:ext uri="{FF2B5EF4-FFF2-40B4-BE49-F238E27FC236}">
                    <a16:creationId xmlns:a16="http://schemas.microsoft.com/office/drawing/2014/main" id="{367664F1-C564-496C-96B4-585ED597C21D}"/>
                  </a:ext>
                </a:extLst>
              </p:cNvPr>
              <p:cNvSpPr/>
              <p:nvPr/>
            </p:nvSpPr>
            <p:spPr bwMode="gray">
              <a:xfrm>
                <a:off x="2596908" y="1139730"/>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F6A40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1" name="Freeform: Shape 22">
                <a:extLst>
                  <a:ext uri="{FF2B5EF4-FFF2-40B4-BE49-F238E27FC236}">
                    <a16:creationId xmlns:a16="http://schemas.microsoft.com/office/drawing/2014/main" id="{C0D4C43A-1813-49D8-A56B-9E7C517BC783}"/>
                  </a:ext>
                </a:extLst>
              </p:cNvPr>
              <p:cNvSpPr/>
              <p:nvPr/>
            </p:nvSpPr>
            <p:spPr bwMode="gray">
              <a:xfrm>
                <a:off x="2681850" y="1295750"/>
                <a:ext cx="505988" cy="348424"/>
              </a:xfrm>
              <a:custGeom>
                <a:avLst/>
                <a:gdLst>
                  <a:gd name="connsiteX0" fmla="*/ 227340 w 505988"/>
                  <a:gd name="connsiteY0" fmla="*/ 202718 h 348424"/>
                  <a:gd name="connsiteX1" fmla="*/ 208290 w 505988"/>
                  <a:gd name="connsiteY1" fmla="*/ 202718 h 348424"/>
                  <a:gd name="connsiteX2" fmla="*/ 208290 w 505988"/>
                  <a:gd name="connsiteY2" fmla="*/ 242914 h 348424"/>
                  <a:gd name="connsiteX3" fmla="*/ 227340 w 505988"/>
                  <a:gd name="connsiteY3" fmla="*/ 242914 h 348424"/>
                  <a:gd name="connsiteX4" fmla="*/ 227340 w 505988"/>
                  <a:gd name="connsiteY4" fmla="*/ 139663 h 348424"/>
                  <a:gd name="connsiteX5" fmla="*/ 208290 w 505988"/>
                  <a:gd name="connsiteY5" fmla="*/ 139663 h 348424"/>
                  <a:gd name="connsiteX6" fmla="*/ 208290 w 505988"/>
                  <a:gd name="connsiteY6" fmla="*/ 179858 h 348424"/>
                  <a:gd name="connsiteX7" fmla="*/ 227340 w 505988"/>
                  <a:gd name="connsiteY7" fmla="*/ 179858 h 348424"/>
                  <a:gd name="connsiteX8" fmla="*/ 192668 w 505988"/>
                  <a:gd name="connsiteY8" fmla="*/ 202718 h 348424"/>
                  <a:gd name="connsiteX9" fmla="*/ 173618 w 505988"/>
                  <a:gd name="connsiteY9" fmla="*/ 202718 h 348424"/>
                  <a:gd name="connsiteX10" fmla="*/ 173618 w 505988"/>
                  <a:gd name="connsiteY10" fmla="*/ 242914 h 348424"/>
                  <a:gd name="connsiteX11" fmla="*/ 192668 w 505988"/>
                  <a:gd name="connsiteY11" fmla="*/ 242914 h 348424"/>
                  <a:gd name="connsiteX12" fmla="*/ 192668 w 505988"/>
                  <a:gd name="connsiteY12" fmla="*/ 139663 h 348424"/>
                  <a:gd name="connsiteX13" fmla="*/ 173618 w 505988"/>
                  <a:gd name="connsiteY13" fmla="*/ 139663 h 348424"/>
                  <a:gd name="connsiteX14" fmla="*/ 173618 w 505988"/>
                  <a:gd name="connsiteY14" fmla="*/ 179858 h 348424"/>
                  <a:gd name="connsiteX15" fmla="*/ 192668 w 505988"/>
                  <a:gd name="connsiteY15" fmla="*/ 179858 h 348424"/>
                  <a:gd name="connsiteX16" fmla="*/ 157616 w 505988"/>
                  <a:gd name="connsiteY16" fmla="*/ 202718 h 348424"/>
                  <a:gd name="connsiteX17" fmla="*/ 138566 w 505988"/>
                  <a:gd name="connsiteY17" fmla="*/ 202718 h 348424"/>
                  <a:gd name="connsiteX18" fmla="*/ 138566 w 505988"/>
                  <a:gd name="connsiteY18" fmla="*/ 242914 h 348424"/>
                  <a:gd name="connsiteX19" fmla="*/ 157616 w 505988"/>
                  <a:gd name="connsiteY19" fmla="*/ 242914 h 348424"/>
                  <a:gd name="connsiteX20" fmla="*/ 157616 w 505988"/>
                  <a:gd name="connsiteY20" fmla="*/ 139663 h 348424"/>
                  <a:gd name="connsiteX21" fmla="*/ 138566 w 505988"/>
                  <a:gd name="connsiteY21" fmla="*/ 139663 h 348424"/>
                  <a:gd name="connsiteX22" fmla="*/ 138566 w 505988"/>
                  <a:gd name="connsiteY22" fmla="*/ 179858 h 348424"/>
                  <a:gd name="connsiteX23" fmla="*/ 157616 w 505988"/>
                  <a:gd name="connsiteY23" fmla="*/ 179858 h 348424"/>
                  <a:gd name="connsiteX24" fmla="*/ 322875 w 505988"/>
                  <a:gd name="connsiteY24" fmla="*/ 209671 h 348424"/>
                  <a:gd name="connsiteX25" fmla="*/ 303825 w 505988"/>
                  <a:gd name="connsiteY25" fmla="*/ 209671 h 348424"/>
                  <a:gd name="connsiteX26" fmla="*/ 303825 w 505988"/>
                  <a:gd name="connsiteY26" fmla="*/ 228721 h 348424"/>
                  <a:gd name="connsiteX27" fmla="*/ 322875 w 505988"/>
                  <a:gd name="connsiteY27" fmla="*/ 228721 h 348424"/>
                  <a:gd name="connsiteX28" fmla="*/ 296681 w 505988"/>
                  <a:gd name="connsiteY28" fmla="*/ 193860 h 348424"/>
                  <a:gd name="connsiteX29" fmla="*/ 364118 w 505988"/>
                  <a:gd name="connsiteY29" fmla="*/ 193860 h 348424"/>
                  <a:gd name="connsiteX30" fmla="*/ 364118 w 505988"/>
                  <a:gd name="connsiteY30" fmla="*/ 174810 h 348424"/>
                  <a:gd name="connsiteX31" fmla="*/ 295920 w 505988"/>
                  <a:gd name="connsiteY31" fmla="*/ 174810 h 348424"/>
                  <a:gd name="connsiteX32" fmla="*/ 331733 w 505988"/>
                  <a:gd name="connsiteY32" fmla="*/ 228912 h 348424"/>
                  <a:gd name="connsiteX33" fmla="*/ 385930 w 505988"/>
                  <a:gd name="connsiteY33" fmla="*/ 228912 h 348424"/>
                  <a:gd name="connsiteX34" fmla="*/ 385930 w 505988"/>
                  <a:gd name="connsiteY34" fmla="*/ 209862 h 348424"/>
                  <a:gd name="connsiteX35" fmla="*/ 331733 w 505988"/>
                  <a:gd name="connsiteY35" fmla="*/ 209862 h 348424"/>
                  <a:gd name="connsiteX36" fmla="*/ 471846 w 505988"/>
                  <a:gd name="connsiteY36" fmla="*/ 328829 h 348424"/>
                  <a:gd name="connsiteX37" fmla="*/ 413934 w 505988"/>
                  <a:gd name="connsiteY37" fmla="*/ 328829 h 348424"/>
                  <a:gd name="connsiteX38" fmla="*/ 413934 w 505988"/>
                  <a:gd name="connsiteY38" fmla="*/ 140425 h 348424"/>
                  <a:gd name="connsiteX39" fmla="*/ 392693 w 505988"/>
                  <a:gd name="connsiteY39" fmla="*/ 118422 h 348424"/>
                  <a:gd name="connsiteX40" fmla="*/ 392693 w 505988"/>
                  <a:gd name="connsiteY40" fmla="*/ 46508 h 348424"/>
                  <a:gd name="connsiteX41" fmla="*/ 471655 w 505988"/>
                  <a:gd name="connsiteY41" fmla="*/ 46508 h 348424"/>
                  <a:gd name="connsiteX42" fmla="*/ 392027 w 505988"/>
                  <a:gd name="connsiteY42" fmla="*/ 138329 h 348424"/>
                  <a:gd name="connsiteX43" fmla="*/ 394789 w 505988"/>
                  <a:gd name="connsiteY43" fmla="*/ 140901 h 348424"/>
                  <a:gd name="connsiteX44" fmla="*/ 394789 w 505988"/>
                  <a:gd name="connsiteY44" fmla="*/ 329306 h 348424"/>
                  <a:gd name="connsiteX45" fmla="*/ 287918 w 505988"/>
                  <a:gd name="connsiteY45" fmla="*/ 329306 h 348424"/>
                  <a:gd name="connsiteX46" fmla="*/ 287918 w 505988"/>
                  <a:gd name="connsiteY46" fmla="*/ 163666 h 348424"/>
                  <a:gd name="connsiteX47" fmla="*/ 391455 w 505988"/>
                  <a:gd name="connsiteY47" fmla="*/ 137948 h 348424"/>
                  <a:gd name="connsiteX48" fmla="*/ 243532 w 505988"/>
                  <a:gd name="connsiteY48" fmla="*/ 328829 h 348424"/>
                  <a:gd name="connsiteX49" fmla="*/ 122279 w 505988"/>
                  <a:gd name="connsiteY49" fmla="*/ 328829 h 348424"/>
                  <a:gd name="connsiteX50" fmla="*/ 122279 w 505988"/>
                  <a:gd name="connsiteY50" fmla="*/ 116803 h 348424"/>
                  <a:gd name="connsiteX51" fmla="*/ 242961 w 505988"/>
                  <a:gd name="connsiteY51" fmla="*/ 116803 h 348424"/>
                  <a:gd name="connsiteX52" fmla="*/ 229530 w 505988"/>
                  <a:gd name="connsiteY52" fmla="*/ 97658 h 348424"/>
                  <a:gd name="connsiteX53" fmla="*/ 136661 w 505988"/>
                  <a:gd name="connsiteY53" fmla="*/ 97658 h 348424"/>
                  <a:gd name="connsiteX54" fmla="*/ 136661 w 505988"/>
                  <a:gd name="connsiteY54" fmla="*/ 61272 h 348424"/>
                  <a:gd name="connsiteX55" fmla="*/ 229530 w 505988"/>
                  <a:gd name="connsiteY55" fmla="*/ 61272 h 348424"/>
                  <a:gd name="connsiteX56" fmla="*/ 208480 w 505988"/>
                  <a:gd name="connsiteY56" fmla="*/ 41555 h 348424"/>
                  <a:gd name="connsiteX57" fmla="*/ 157712 w 505988"/>
                  <a:gd name="connsiteY57" fmla="*/ 41555 h 348424"/>
                  <a:gd name="connsiteX58" fmla="*/ 157712 w 505988"/>
                  <a:gd name="connsiteY58" fmla="*/ 18791 h 348424"/>
                  <a:gd name="connsiteX59" fmla="*/ 208194 w 505988"/>
                  <a:gd name="connsiteY59" fmla="*/ 18791 h 348424"/>
                  <a:gd name="connsiteX60" fmla="*/ 60271 w 505988"/>
                  <a:gd name="connsiteY60" fmla="*/ 255010 h 348424"/>
                  <a:gd name="connsiteX61" fmla="*/ 60271 w 505988"/>
                  <a:gd name="connsiteY61" fmla="*/ 233579 h 348424"/>
                  <a:gd name="connsiteX62" fmla="*/ 41221 w 505988"/>
                  <a:gd name="connsiteY62" fmla="*/ 233579 h 348424"/>
                  <a:gd name="connsiteX63" fmla="*/ 41221 w 505988"/>
                  <a:gd name="connsiteY63" fmla="*/ 255010 h 348424"/>
                  <a:gd name="connsiteX64" fmla="*/ 18361 w 505988"/>
                  <a:gd name="connsiteY64" fmla="*/ 208052 h 348424"/>
                  <a:gd name="connsiteX65" fmla="*/ 50841 w 505988"/>
                  <a:gd name="connsiteY65" fmla="*/ 135376 h 348424"/>
                  <a:gd name="connsiteX66" fmla="*/ 83226 w 505988"/>
                  <a:gd name="connsiteY66" fmla="*/ 208052 h 348424"/>
                  <a:gd name="connsiteX67" fmla="*/ 60366 w 505988"/>
                  <a:gd name="connsiteY67" fmla="*/ 255010 h 348424"/>
                  <a:gd name="connsiteX68" fmla="*/ 505088 w 505988"/>
                  <a:gd name="connsiteY68" fmla="*/ 347975 h 348424"/>
                  <a:gd name="connsiteX69" fmla="*/ 505088 w 505988"/>
                  <a:gd name="connsiteY69" fmla="*/ 328925 h 348424"/>
                  <a:gd name="connsiteX70" fmla="*/ 491087 w 505988"/>
                  <a:gd name="connsiteY70" fmla="*/ 328925 h 348424"/>
                  <a:gd name="connsiteX71" fmla="*/ 491087 w 505988"/>
                  <a:gd name="connsiteY71" fmla="*/ 45556 h 348424"/>
                  <a:gd name="connsiteX72" fmla="*/ 473084 w 505988"/>
                  <a:gd name="connsiteY72" fmla="*/ 27553 h 348424"/>
                  <a:gd name="connsiteX73" fmla="*/ 391836 w 505988"/>
                  <a:gd name="connsiteY73" fmla="*/ 27553 h 348424"/>
                  <a:gd name="connsiteX74" fmla="*/ 373834 w 505988"/>
                  <a:gd name="connsiteY74" fmla="*/ 45556 h 348424"/>
                  <a:gd name="connsiteX75" fmla="*/ 373834 w 505988"/>
                  <a:gd name="connsiteY75" fmla="*/ 122613 h 348424"/>
                  <a:gd name="connsiteX76" fmla="*/ 279917 w 505988"/>
                  <a:gd name="connsiteY76" fmla="*/ 145854 h 348424"/>
                  <a:gd name="connsiteX77" fmla="*/ 268773 w 505988"/>
                  <a:gd name="connsiteY77" fmla="*/ 160523 h 348424"/>
                  <a:gd name="connsiteX78" fmla="*/ 268773 w 505988"/>
                  <a:gd name="connsiteY78" fmla="*/ 328829 h 348424"/>
                  <a:gd name="connsiteX79" fmla="*/ 262868 w 505988"/>
                  <a:gd name="connsiteY79" fmla="*/ 328829 h 348424"/>
                  <a:gd name="connsiteX80" fmla="*/ 262868 w 505988"/>
                  <a:gd name="connsiteY80" fmla="*/ 114517 h 348424"/>
                  <a:gd name="connsiteX81" fmla="*/ 248866 w 505988"/>
                  <a:gd name="connsiteY81" fmla="*/ 97943 h 348424"/>
                  <a:gd name="connsiteX82" fmla="*/ 248866 w 505988"/>
                  <a:gd name="connsiteY82" fmla="*/ 58700 h 348424"/>
                  <a:gd name="connsiteX83" fmla="*/ 231721 w 505988"/>
                  <a:gd name="connsiteY83" fmla="*/ 41555 h 348424"/>
                  <a:gd name="connsiteX84" fmla="*/ 227816 w 505988"/>
                  <a:gd name="connsiteY84" fmla="*/ 41555 h 348424"/>
                  <a:gd name="connsiteX85" fmla="*/ 227816 w 505988"/>
                  <a:gd name="connsiteY85" fmla="*/ 16504 h 348424"/>
                  <a:gd name="connsiteX86" fmla="*/ 210861 w 505988"/>
                  <a:gd name="connsiteY86" fmla="*/ -450 h 348424"/>
                  <a:gd name="connsiteX87" fmla="*/ 155521 w 505988"/>
                  <a:gd name="connsiteY87" fmla="*/ -450 h 348424"/>
                  <a:gd name="connsiteX88" fmla="*/ 138566 w 505988"/>
                  <a:gd name="connsiteY88" fmla="*/ 16504 h 348424"/>
                  <a:gd name="connsiteX89" fmla="*/ 138566 w 505988"/>
                  <a:gd name="connsiteY89" fmla="*/ 41555 h 348424"/>
                  <a:gd name="connsiteX90" fmla="*/ 134661 w 505988"/>
                  <a:gd name="connsiteY90" fmla="*/ 41555 h 348424"/>
                  <a:gd name="connsiteX91" fmla="*/ 117516 w 505988"/>
                  <a:gd name="connsiteY91" fmla="*/ 58700 h 348424"/>
                  <a:gd name="connsiteX92" fmla="*/ 117516 w 505988"/>
                  <a:gd name="connsiteY92" fmla="*/ 97943 h 348424"/>
                  <a:gd name="connsiteX93" fmla="*/ 103515 w 505988"/>
                  <a:gd name="connsiteY93" fmla="*/ 114517 h 348424"/>
                  <a:gd name="connsiteX94" fmla="*/ 103515 w 505988"/>
                  <a:gd name="connsiteY94" fmla="*/ 328829 h 348424"/>
                  <a:gd name="connsiteX95" fmla="*/ 60366 w 505988"/>
                  <a:gd name="connsiteY95" fmla="*/ 328829 h 348424"/>
                  <a:gd name="connsiteX96" fmla="*/ 60366 w 505988"/>
                  <a:gd name="connsiteY96" fmla="*/ 277299 h 348424"/>
                  <a:gd name="connsiteX97" fmla="*/ 102467 w 505988"/>
                  <a:gd name="connsiteY97" fmla="*/ 208052 h 348424"/>
                  <a:gd name="connsiteX98" fmla="*/ 57889 w 505988"/>
                  <a:gd name="connsiteY98" fmla="*/ 113945 h 348424"/>
                  <a:gd name="connsiteX99" fmla="*/ 50841 w 505988"/>
                  <a:gd name="connsiteY99" fmla="*/ 106230 h 348424"/>
                  <a:gd name="connsiteX100" fmla="*/ 43697 w 505988"/>
                  <a:gd name="connsiteY100" fmla="*/ 113945 h 348424"/>
                  <a:gd name="connsiteX101" fmla="*/ -880 w 505988"/>
                  <a:gd name="connsiteY101" fmla="*/ 208052 h 348424"/>
                  <a:gd name="connsiteX102" fmla="*/ 41221 w 505988"/>
                  <a:gd name="connsiteY102" fmla="*/ 277299 h 348424"/>
                  <a:gd name="connsiteX103" fmla="*/ 41221 w 505988"/>
                  <a:gd name="connsiteY103" fmla="*/ 328829 h 348424"/>
                  <a:gd name="connsiteX104" fmla="*/ 3121 w 505988"/>
                  <a:gd name="connsiteY104" fmla="*/ 328829 h 348424"/>
                  <a:gd name="connsiteX105" fmla="*/ 3121 w 505988"/>
                  <a:gd name="connsiteY105" fmla="*/ 347879 h 3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5988" h="348424">
                    <a:moveTo>
                      <a:pt x="227340" y="202718"/>
                    </a:moveTo>
                    <a:lnTo>
                      <a:pt x="208290" y="202718"/>
                    </a:lnTo>
                    <a:lnTo>
                      <a:pt x="208290" y="242914"/>
                    </a:lnTo>
                    <a:lnTo>
                      <a:pt x="227340" y="242914"/>
                    </a:lnTo>
                    <a:close/>
                    <a:moveTo>
                      <a:pt x="227340" y="139663"/>
                    </a:moveTo>
                    <a:lnTo>
                      <a:pt x="208290" y="139663"/>
                    </a:lnTo>
                    <a:lnTo>
                      <a:pt x="208290" y="179858"/>
                    </a:lnTo>
                    <a:lnTo>
                      <a:pt x="227340" y="179858"/>
                    </a:lnTo>
                    <a:close/>
                    <a:moveTo>
                      <a:pt x="192668" y="202718"/>
                    </a:moveTo>
                    <a:lnTo>
                      <a:pt x="173618" y="202718"/>
                    </a:lnTo>
                    <a:lnTo>
                      <a:pt x="173618" y="242914"/>
                    </a:lnTo>
                    <a:lnTo>
                      <a:pt x="192668" y="242914"/>
                    </a:lnTo>
                    <a:close/>
                    <a:moveTo>
                      <a:pt x="192668" y="139663"/>
                    </a:moveTo>
                    <a:lnTo>
                      <a:pt x="173618" y="139663"/>
                    </a:lnTo>
                    <a:lnTo>
                      <a:pt x="173618" y="179858"/>
                    </a:lnTo>
                    <a:lnTo>
                      <a:pt x="192668" y="179858"/>
                    </a:lnTo>
                    <a:close/>
                    <a:moveTo>
                      <a:pt x="157616" y="202718"/>
                    </a:moveTo>
                    <a:lnTo>
                      <a:pt x="138566" y="202718"/>
                    </a:lnTo>
                    <a:lnTo>
                      <a:pt x="138566" y="242914"/>
                    </a:lnTo>
                    <a:lnTo>
                      <a:pt x="157616" y="242914"/>
                    </a:lnTo>
                    <a:close/>
                    <a:moveTo>
                      <a:pt x="157616" y="139663"/>
                    </a:moveTo>
                    <a:lnTo>
                      <a:pt x="138566" y="139663"/>
                    </a:lnTo>
                    <a:lnTo>
                      <a:pt x="138566" y="179858"/>
                    </a:lnTo>
                    <a:lnTo>
                      <a:pt x="157616" y="179858"/>
                    </a:lnTo>
                    <a:close/>
                    <a:moveTo>
                      <a:pt x="322875" y="209671"/>
                    </a:moveTo>
                    <a:lnTo>
                      <a:pt x="303825" y="209671"/>
                    </a:lnTo>
                    <a:lnTo>
                      <a:pt x="303825" y="228721"/>
                    </a:lnTo>
                    <a:lnTo>
                      <a:pt x="322875" y="228721"/>
                    </a:lnTo>
                    <a:close/>
                    <a:moveTo>
                      <a:pt x="296681" y="193860"/>
                    </a:moveTo>
                    <a:lnTo>
                      <a:pt x="364118" y="193860"/>
                    </a:lnTo>
                    <a:lnTo>
                      <a:pt x="364118" y="174810"/>
                    </a:lnTo>
                    <a:lnTo>
                      <a:pt x="295920" y="174810"/>
                    </a:lnTo>
                    <a:close/>
                    <a:moveTo>
                      <a:pt x="331733" y="228912"/>
                    </a:moveTo>
                    <a:lnTo>
                      <a:pt x="385930" y="228912"/>
                    </a:lnTo>
                    <a:lnTo>
                      <a:pt x="385930" y="209862"/>
                    </a:lnTo>
                    <a:lnTo>
                      <a:pt x="331733" y="209862"/>
                    </a:lnTo>
                    <a:close/>
                    <a:moveTo>
                      <a:pt x="471846" y="328829"/>
                    </a:moveTo>
                    <a:lnTo>
                      <a:pt x="413934" y="328829"/>
                    </a:lnTo>
                    <a:lnTo>
                      <a:pt x="413934" y="140425"/>
                    </a:lnTo>
                    <a:cubicBezTo>
                      <a:pt x="414096" y="128500"/>
                      <a:pt x="404609" y="118679"/>
                      <a:pt x="392693" y="118422"/>
                    </a:cubicBezTo>
                    <a:lnTo>
                      <a:pt x="392693" y="46508"/>
                    </a:lnTo>
                    <a:lnTo>
                      <a:pt x="471655" y="46508"/>
                    </a:lnTo>
                    <a:close/>
                    <a:moveTo>
                      <a:pt x="392027" y="138329"/>
                    </a:moveTo>
                    <a:cubicBezTo>
                      <a:pt x="393465" y="138367"/>
                      <a:pt x="394646" y="139472"/>
                      <a:pt x="394789" y="140901"/>
                    </a:cubicBezTo>
                    <a:lnTo>
                      <a:pt x="394789" y="329306"/>
                    </a:lnTo>
                    <a:lnTo>
                      <a:pt x="287918" y="329306"/>
                    </a:lnTo>
                    <a:lnTo>
                      <a:pt x="287918" y="163666"/>
                    </a:lnTo>
                    <a:lnTo>
                      <a:pt x="391455" y="137948"/>
                    </a:lnTo>
                    <a:close/>
                    <a:moveTo>
                      <a:pt x="243532" y="328829"/>
                    </a:moveTo>
                    <a:lnTo>
                      <a:pt x="122279" y="328829"/>
                    </a:lnTo>
                    <a:lnTo>
                      <a:pt x="122279" y="116803"/>
                    </a:lnTo>
                    <a:lnTo>
                      <a:pt x="242961" y="116803"/>
                    </a:lnTo>
                    <a:close/>
                    <a:moveTo>
                      <a:pt x="229530" y="97658"/>
                    </a:moveTo>
                    <a:lnTo>
                      <a:pt x="136661" y="97658"/>
                    </a:lnTo>
                    <a:lnTo>
                      <a:pt x="136661" y="61272"/>
                    </a:lnTo>
                    <a:lnTo>
                      <a:pt x="229530" y="61272"/>
                    </a:lnTo>
                    <a:close/>
                    <a:moveTo>
                      <a:pt x="208480" y="41555"/>
                    </a:moveTo>
                    <a:lnTo>
                      <a:pt x="157712" y="41555"/>
                    </a:lnTo>
                    <a:lnTo>
                      <a:pt x="157712" y="18791"/>
                    </a:lnTo>
                    <a:lnTo>
                      <a:pt x="208194" y="18791"/>
                    </a:lnTo>
                    <a:close/>
                    <a:moveTo>
                      <a:pt x="60271" y="255010"/>
                    </a:moveTo>
                    <a:lnTo>
                      <a:pt x="60271" y="233579"/>
                    </a:lnTo>
                    <a:lnTo>
                      <a:pt x="41221" y="233579"/>
                    </a:lnTo>
                    <a:lnTo>
                      <a:pt x="41221" y="255010"/>
                    </a:lnTo>
                    <a:cubicBezTo>
                      <a:pt x="26257" y="244142"/>
                      <a:pt x="17685" y="226531"/>
                      <a:pt x="18361" y="208052"/>
                    </a:cubicBezTo>
                    <a:cubicBezTo>
                      <a:pt x="18361" y="180334"/>
                      <a:pt x="39602" y="149569"/>
                      <a:pt x="50841" y="135376"/>
                    </a:cubicBezTo>
                    <a:cubicBezTo>
                      <a:pt x="61986" y="149569"/>
                      <a:pt x="83226" y="180334"/>
                      <a:pt x="83226" y="208052"/>
                    </a:cubicBezTo>
                    <a:cubicBezTo>
                      <a:pt x="83902" y="226531"/>
                      <a:pt x="75330" y="244142"/>
                      <a:pt x="60366" y="255010"/>
                    </a:cubicBezTo>
                    <a:moveTo>
                      <a:pt x="505088" y="347975"/>
                    </a:moveTo>
                    <a:lnTo>
                      <a:pt x="505088" y="328925"/>
                    </a:lnTo>
                    <a:lnTo>
                      <a:pt x="491087" y="328925"/>
                    </a:lnTo>
                    <a:lnTo>
                      <a:pt x="491087" y="45556"/>
                    </a:lnTo>
                    <a:cubicBezTo>
                      <a:pt x="491087" y="35612"/>
                      <a:pt x="483029" y="27553"/>
                      <a:pt x="473084" y="27553"/>
                    </a:cubicBezTo>
                    <a:lnTo>
                      <a:pt x="391836" y="27553"/>
                    </a:lnTo>
                    <a:cubicBezTo>
                      <a:pt x="381892" y="27553"/>
                      <a:pt x="373834" y="35612"/>
                      <a:pt x="373834" y="45556"/>
                    </a:cubicBezTo>
                    <a:lnTo>
                      <a:pt x="373834" y="122613"/>
                    </a:lnTo>
                    <a:lnTo>
                      <a:pt x="279917" y="145854"/>
                    </a:lnTo>
                    <a:cubicBezTo>
                      <a:pt x="273355" y="147721"/>
                      <a:pt x="268811" y="153703"/>
                      <a:pt x="268773" y="160523"/>
                    </a:cubicBezTo>
                    <a:lnTo>
                      <a:pt x="268773" y="328829"/>
                    </a:lnTo>
                    <a:lnTo>
                      <a:pt x="262868" y="328829"/>
                    </a:lnTo>
                    <a:lnTo>
                      <a:pt x="262868" y="114517"/>
                    </a:lnTo>
                    <a:cubicBezTo>
                      <a:pt x="262887" y="106306"/>
                      <a:pt x="256962" y="99296"/>
                      <a:pt x="248866" y="97943"/>
                    </a:cubicBezTo>
                    <a:lnTo>
                      <a:pt x="248866" y="58700"/>
                    </a:lnTo>
                    <a:cubicBezTo>
                      <a:pt x="248818" y="49251"/>
                      <a:pt x="241170" y="41603"/>
                      <a:pt x="231721" y="41555"/>
                    </a:cubicBezTo>
                    <a:lnTo>
                      <a:pt x="227816" y="41555"/>
                    </a:lnTo>
                    <a:lnTo>
                      <a:pt x="227816" y="16504"/>
                    </a:lnTo>
                    <a:cubicBezTo>
                      <a:pt x="227816" y="7141"/>
                      <a:pt x="220224" y="-450"/>
                      <a:pt x="210861" y="-450"/>
                    </a:cubicBezTo>
                    <a:lnTo>
                      <a:pt x="155521" y="-450"/>
                    </a:lnTo>
                    <a:cubicBezTo>
                      <a:pt x="146158" y="-450"/>
                      <a:pt x="138566" y="7141"/>
                      <a:pt x="138566" y="16504"/>
                    </a:cubicBezTo>
                    <a:lnTo>
                      <a:pt x="138566" y="41555"/>
                    </a:lnTo>
                    <a:lnTo>
                      <a:pt x="134661" y="41555"/>
                    </a:lnTo>
                    <a:cubicBezTo>
                      <a:pt x="125213" y="41603"/>
                      <a:pt x="117564" y="49251"/>
                      <a:pt x="117516" y="58700"/>
                    </a:cubicBezTo>
                    <a:lnTo>
                      <a:pt x="117516" y="97943"/>
                    </a:lnTo>
                    <a:cubicBezTo>
                      <a:pt x="109420" y="99296"/>
                      <a:pt x="103495" y="106306"/>
                      <a:pt x="103515" y="114517"/>
                    </a:cubicBezTo>
                    <a:lnTo>
                      <a:pt x="103515" y="328829"/>
                    </a:lnTo>
                    <a:lnTo>
                      <a:pt x="60366" y="328829"/>
                    </a:lnTo>
                    <a:lnTo>
                      <a:pt x="60366" y="277299"/>
                    </a:lnTo>
                    <a:cubicBezTo>
                      <a:pt x="86712" y="264412"/>
                      <a:pt x="103143" y="237370"/>
                      <a:pt x="102467" y="208052"/>
                    </a:cubicBezTo>
                    <a:cubicBezTo>
                      <a:pt x="102467" y="162427"/>
                      <a:pt x="59699" y="115850"/>
                      <a:pt x="57889" y="113945"/>
                    </a:cubicBezTo>
                    <a:lnTo>
                      <a:pt x="50841" y="106230"/>
                    </a:lnTo>
                    <a:lnTo>
                      <a:pt x="43697" y="113945"/>
                    </a:lnTo>
                    <a:cubicBezTo>
                      <a:pt x="41887" y="115850"/>
                      <a:pt x="-880" y="162618"/>
                      <a:pt x="-880" y="208052"/>
                    </a:cubicBezTo>
                    <a:cubicBezTo>
                      <a:pt x="-1556" y="237370"/>
                      <a:pt x="14875" y="264412"/>
                      <a:pt x="41221" y="277299"/>
                    </a:cubicBezTo>
                    <a:lnTo>
                      <a:pt x="41221" y="328829"/>
                    </a:lnTo>
                    <a:lnTo>
                      <a:pt x="3121" y="328829"/>
                    </a:lnTo>
                    <a:lnTo>
                      <a:pt x="3121" y="347879"/>
                    </a:lnTo>
                    <a:close/>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8" name="Graphic 39">
              <a:extLst>
                <a:ext uri="{FF2B5EF4-FFF2-40B4-BE49-F238E27FC236}">
                  <a16:creationId xmlns:a16="http://schemas.microsoft.com/office/drawing/2014/main" id="{9D2EC9CD-BB68-41A8-826C-9835EAED3FB7}"/>
                </a:ext>
              </a:extLst>
            </p:cNvPr>
            <p:cNvGrpSpPr>
              <a:grpSpLocks noChangeAspect="1"/>
            </p:cNvGrpSpPr>
            <p:nvPr/>
          </p:nvGrpSpPr>
          <p:grpSpPr bwMode="gray">
            <a:xfrm>
              <a:off x="8884165" y="501370"/>
              <a:ext cx="504000" cy="504000"/>
              <a:chOff x="1778065" y="2013389"/>
              <a:chExt cx="674941" cy="674941"/>
            </a:xfrm>
          </p:grpSpPr>
          <p:sp>
            <p:nvSpPr>
              <p:cNvPr id="18" name="Freeform: Shape 19">
                <a:extLst>
                  <a:ext uri="{FF2B5EF4-FFF2-40B4-BE49-F238E27FC236}">
                    <a16:creationId xmlns:a16="http://schemas.microsoft.com/office/drawing/2014/main" id="{CB586E7A-4A7B-4B9F-8B87-1767B1288C00}"/>
                  </a:ext>
                </a:extLst>
              </p:cNvPr>
              <p:cNvSpPr/>
              <p:nvPr/>
            </p:nvSpPr>
            <p:spPr bwMode="gray">
              <a:xfrm>
                <a:off x="1778065" y="2013389"/>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8C5FA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9" name="Freeform: Shape 20">
                <a:extLst>
                  <a:ext uri="{FF2B5EF4-FFF2-40B4-BE49-F238E27FC236}">
                    <a16:creationId xmlns:a16="http://schemas.microsoft.com/office/drawing/2014/main" id="{4333C7ED-24FB-4AFA-ADDA-EAEA707E1BE6}"/>
                  </a:ext>
                </a:extLst>
              </p:cNvPr>
              <p:cNvSpPr/>
              <p:nvPr/>
            </p:nvSpPr>
            <p:spPr bwMode="gray">
              <a:xfrm>
                <a:off x="1925952" y="2107401"/>
                <a:ext cx="363432" cy="485872"/>
              </a:xfrm>
              <a:custGeom>
                <a:avLst/>
                <a:gdLst>
                  <a:gd name="connsiteX0" fmla="*/ 34473 w 363432"/>
                  <a:gd name="connsiteY0" fmla="*/ 386551 h 485872"/>
                  <a:gd name="connsiteX1" fmla="*/ 46666 w 363432"/>
                  <a:gd name="connsiteY1" fmla="*/ 396076 h 485872"/>
                  <a:gd name="connsiteX2" fmla="*/ 53333 w 363432"/>
                  <a:gd name="connsiteY2" fmla="*/ 394075 h 485872"/>
                  <a:gd name="connsiteX3" fmla="*/ 59048 w 363432"/>
                  <a:gd name="connsiteY3" fmla="*/ 380169 h 485872"/>
                  <a:gd name="connsiteX4" fmla="*/ 43798 w 363432"/>
                  <a:gd name="connsiteY4" fmla="*/ 370768 h 485872"/>
                  <a:gd name="connsiteX5" fmla="*/ 39998 w 363432"/>
                  <a:gd name="connsiteY5" fmla="*/ 372358 h 485872"/>
                  <a:gd name="connsiteX6" fmla="*/ 34187 w 363432"/>
                  <a:gd name="connsiteY6" fmla="*/ 386265 h 485872"/>
                  <a:gd name="connsiteX7" fmla="*/ 228593 w 363432"/>
                  <a:gd name="connsiteY7" fmla="*/ 329686 h 485872"/>
                  <a:gd name="connsiteX8" fmla="*/ 212781 w 363432"/>
                  <a:gd name="connsiteY8" fmla="*/ 313875 h 485872"/>
                  <a:gd name="connsiteX9" fmla="*/ 196970 w 363432"/>
                  <a:gd name="connsiteY9" fmla="*/ 329686 h 485872"/>
                  <a:gd name="connsiteX10" fmla="*/ 212781 w 363432"/>
                  <a:gd name="connsiteY10" fmla="*/ 345498 h 485872"/>
                  <a:gd name="connsiteX11" fmla="*/ 228593 w 363432"/>
                  <a:gd name="connsiteY11" fmla="*/ 329877 h 485872"/>
                  <a:gd name="connsiteX12" fmla="*/ 228593 w 363432"/>
                  <a:gd name="connsiteY12" fmla="*/ 329686 h 485872"/>
                  <a:gd name="connsiteX13" fmla="*/ 219068 w 363432"/>
                  <a:gd name="connsiteY13" fmla="*/ 183573 h 485872"/>
                  <a:gd name="connsiteX14" fmla="*/ 237356 w 363432"/>
                  <a:gd name="connsiteY14" fmla="*/ 183573 h 485872"/>
                  <a:gd name="connsiteX15" fmla="*/ 237356 w 363432"/>
                  <a:gd name="connsiteY15" fmla="*/ 195860 h 485872"/>
                  <a:gd name="connsiteX16" fmla="*/ 267264 w 363432"/>
                  <a:gd name="connsiteY16" fmla="*/ 195860 h 485872"/>
                  <a:gd name="connsiteX17" fmla="*/ 267264 w 363432"/>
                  <a:gd name="connsiteY17" fmla="*/ 180430 h 485872"/>
                  <a:gd name="connsiteX18" fmla="*/ 253453 w 363432"/>
                  <a:gd name="connsiteY18" fmla="*/ 180430 h 485872"/>
                  <a:gd name="connsiteX19" fmla="*/ 253453 w 363432"/>
                  <a:gd name="connsiteY19" fmla="*/ 168142 h 485872"/>
                  <a:gd name="connsiteX20" fmla="*/ 219068 w 363432"/>
                  <a:gd name="connsiteY20" fmla="*/ 168142 h 485872"/>
                  <a:gd name="connsiteX21" fmla="*/ 220020 w 363432"/>
                  <a:gd name="connsiteY21" fmla="*/ 208147 h 485872"/>
                  <a:gd name="connsiteX22" fmla="*/ 199446 w 363432"/>
                  <a:gd name="connsiteY22" fmla="*/ 208147 h 485872"/>
                  <a:gd name="connsiteX23" fmla="*/ 199446 w 363432"/>
                  <a:gd name="connsiteY23" fmla="*/ 239389 h 485872"/>
                  <a:gd name="connsiteX24" fmla="*/ 215544 w 363432"/>
                  <a:gd name="connsiteY24" fmla="*/ 239389 h 485872"/>
                  <a:gd name="connsiteX25" fmla="*/ 215544 w 363432"/>
                  <a:gd name="connsiteY25" fmla="*/ 224245 h 485872"/>
                  <a:gd name="connsiteX26" fmla="*/ 236117 w 363432"/>
                  <a:gd name="connsiteY26" fmla="*/ 224245 h 485872"/>
                  <a:gd name="connsiteX27" fmla="*/ 236117 w 363432"/>
                  <a:gd name="connsiteY27" fmla="*/ 196908 h 485872"/>
                  <a:gd name="connsiteX28" fmla="*/ 220020 w 363432"/>
                  <a:gd name="connsiteY28" fmla="*/ 196908 h 485872"/>
                  <a:gd name="connsiteX29" fmla="*/ 175919 w 363432"/>
                  <a:gd name="connsiteY29" fmla="*/ 220720 h 485872"/>
                  <a:gd name="connsiteX30" fmla="*/ 165156 w 363432"/>
                  <a:gd name="connsiteY30" fmla="*/ 220720 h 485872"/>
                  <a:gd name="connsiteX31" fmla="*/ 165156 w 363432"/>
                  <a:gd name="connsiteY31" fmla="*/ 209862 h 485872"/>
                  <a:gd name="connsiteX32" fmla="*/ 175919 w 363432"/>
                  <a:gd name="connsiteY32" fmla="*/ 209862 h 485872"/>
                  <a:gd name="connsiteX33" fmla="*/ 192017 w 363432"/>
                  <a:gd name="connsiteY33" fmla="*/ 193669 h 485872"/>
                  <a:gd name="connsiteX34" fmla="*/ 149059 w 363432"/>
                  <a:gd name="connsiteY34" fmla="*/ 193669 h 485872"/>
                  <a:gd name="connsiteX35" fmla="*/ 149059 w 363432"/>
                  <a:gd name="connsiteY35" fmla="*/ 237580 h 485872"/>
                  <a:gd name="connsiteX36" fmla="*/ 192017 w 363432"/>
                  <a:gd name="connsiteY36" fmla="*/ 237580 h 485872"/>
                  <a:gd name="connsiteX37" fmla="*/ 147916 w 363432"/>
                  <a:gd name="connsiteY37" fmla="*/ 185097 h 485872"/>
                  <a:gd name="connsiteX38" fmla="*/ 165823 w 363432"/>
                  <a:gd name="connsiteY38" fmla="*/ 185097 h 485872"/>
                  <a:gd name="connsiteX39" fmla="*/ 165823 w 363432"/>
                  <a:gd name="connsiteY39" fmla="*/ 168999 h 485872"/>
                  <a:gd name="connsiteX40" fmla="*/ 148773 w 363432"/>
                  <a:gd name="connsiteY40" fmla="*/ 168999 h 485872"/>
                  <a:gd name="connsiteX41" fmla="*/ 119341 w 363432"/>
                  <a:gd name="connsiteY41" fmla="*/ 233293 h 485872"/>
                  <a:gd name="connsiteX42" fmla="*/ 119341 w 363432"/>
                  <a:gd name="connsiteY42" fmla="*/ 258439 h 485872"/>
                  <a:gd name="connsiteX43" fmla="*/ 127818 w 363432"/>
                  <a:gd name="connsiteY43" fmla="*/ 266916 h 485872"/>
                  <a:gd name="connsiteX44" fmla="*/ 127914 w 363432"/>
                  <a:gd name="connsiteY44" fmla="*/ 266916 h 485872"/>
                  <a:gd name="connsiteX45" fmla="*/ 152964 w 363432"/>
                  <a:gd name="connsiteY45" fmla="*/ 266916 h 485872"/>
                  <a:gd name="connsiteX46" fmla="*/ 162394 w 363432"/>
                  <a:gd name="connsiteY46" fmla="*/ 259297 h 485872"/>
                  <a:gd name="connsiteX47" fmla="*/ 154765 w 363432"/>
                  <a:gd name="connsiteY47" fmla="*/ 249867 h 485872"/>
                  <a:gd name="connsiteX48" fmla="*/ 152964 w 363432"/>
                  <a:gd name="connsiteY48" fmla="*/ 249867 h 485872"/>
                  <a:gd name="connsiteX49" fmla="*/ 136486 w 363432"/>
                  <a:gd name="connsiteY49" fmla="*/ 249867 h 485872"/>
                  <a:gd name="connsiteX50" fmla="*/ 136486 w 363432"/>
                  <a:gd name="connsiteY50" fmla="*/ 233293 h 485872"/>
                  <a:gd name="connsiteX51" fmla="*/ 127914 w 363432"/>
                  <a:gd name="connsiteY51" fmla="*/ 224721 h 485872"/>
                  <a:gd name="connsiteX52" fmla="*/ 119341 w 363432"/>
                  <a:gd name="connsiteY52" fmla="*/ 233293 h 485872"/>
                  <a:gd name="connsiteX53" fmla="*/ 159060 w 363432"/>
                  <a:gd name="connsiteY53" fmla="*/ 103753 h 485872"/>
                  <a:gd name="connsiteX54" fmla="*/ 161156 w 363432"/>
                  <a:gd name="connsiteY54" fmla="*/ 97943 h 485872"/>
                  <a:gd name="connsiteX55" fmla="*/ 153164 w 363432"/>
                  <a:gd name="connsiteY55" fmla="*/ 89371 h 485872"/>
                  <a:gd name="connsiteX56" fmla="*/ 152678 w 363432"/>
                  <a:gd name="connsiteY56" fmla="*/ 89371 h 485872"/>
                  <a:gd name="connsiteX57" fmla="*/ 127914 w 363432"/>
                  <a:gd name="connsiteY57" fmla="*/ 89371 h 485872"/>
                  <a:gd name="connsiteX58" fmla="*/ 119341 w 363432"/>
                  <a:gd name="connsiteY58" fmla="*/ 97943 h 485872"/>
                  <a:gd name="connsiteX59" fmla="*/ 119341 w 363432"/>
                  <a:gd name="connsiteY59" fmla="*/ 122422 h 485872"/>
                  <a:gd name="connsiteX60" fmla="*/ 127914 w 363432"/>
                  <a:gd name="connsiteY60" fmla="*/ 130995 h 485872"/>
                  <a:gd name="connsiteX61" fmla="*/ 136486 w 363432"/>
                  <a:gd name="connsiteY61" fmla="*/ 122422 h 485872"/>
                  <a:gd name="connsiteX62" fmla="*/ 136486 w 363432"/>
                  <a:gd name="connsiteY62" fmla="*/ 106515 h 485872"/>
                  <a:gd name="connsiteX63" fmla="*/ 152678 w 363432"/>
                  <a:gd name="connsiteY63" fmla="*/ 106515 h 485872"/>
                  <a:gd name="connsiteX64" fmla="*/ 159060 w 363432"/>
                  <a:gd name="connsiteY64" fmla="*/ 103753 h 485872"/>
                  <a:gd name="connsiteX65" fmla="*/ 164966 w 363432"/>
                  <a:gd name="connsiteY65" fmla="*/ 135376 h 485872"/>
                  <a:gd name="connsiteX66" fmla="*/ 175729 w 363432"/>
                  <a:gd name="connsiteY66" fmla="*/ 135376 h 485872"/>
                  <a:gd name="connsiteX67" fmla="*/ 175729 w 363432"/>
                  <a:gd name="connsiteY67" fmla="*/ 146235 h 485872"/>
                  <a:gd name="connsiteX68" fmla="*/ 164966 w 363432"/>
                  <a:gd name="connsiteY68" fmla="*/ 146235 h 485872"/>
                  <a:gd name="connsiteX69" fmla="*/ 148869 w 363432"/>
                  <a:gd name="connsiteY69" fmla="*/ 162332 h 485872"/>
                  <a:gd name="connsiteX70" fmla="*/ 191826 w 363432"/>
                  <a:gd name="connsiteY70" fmla="*/ 162332 h 485872"/>
                  <a:gd name="connsiteX71" fmla="*/ 191826 w 363432"/>
                  <a:gd name="connsiteY71" fmla="*/ 119279 h 485872"/>
                  <a:gd name="connsiteX72" fmla="*/ 148869 w 363432"/>
                  <a:gd name="connsiteY72" fmla="*/ 119279 h 485872"/>
                  <a:gd name="connsiteX73" fmla="*/ 213258 w 363432"/>
                  <a:gd name="connsiteY73" fmla="*/ 154617 h 485872"/>
                  <a:gd name="connsiteX74" fmla="*/ 227355 w 363432"/>
                  <a:gd name="connsiteY74" fmla="*/ 154617 h 485872"/>
                  <a:gd name="connsiteX75" fmla="*/ 227355 w 363432"/>
                  <a:gd name="connsiteY75" fmla="*/ 118517 h 485872"/>
                  <a:gd name="connsiteX76" fmla="*/ 211257 w 363432"/>
                  <a:gd name="connsiteY76" fmla="*/ 118517 h 485872"/>
                  <a:gd name="connsiteX77" fmla="*/ 211257 w 363432"/>
                  <a:gd name="connsiteY77" fmla="*/ 138520 h 485872"/>
                  <a:gd name="connsiteX78" fmla="*/ 197160 w 363432"/>
                  <a:gd name="connsiteY78" fmla="*/ 138520 h 485872"/>
                  <a:gd name="connsiteX79" fmla="*/ 197160 w 363432"/>
                  <a:gd name="connsiteY79" fmla="*/ 169285 h 485872"/>
                  <a:gd name="connsiteX80" fmla="*/ 180777 w 363432"/>
                  <a:gd name="connsiteY80" fmla="*/ 169285 h 485872"/>
                  <a:gd name="connsiteX81" fmla="*/ 180777 w 363432"/>
                  <a:gd name="connsiteY81" fmla="*/ 185382 h 485872"/>
                  <a:gd name="connsiteX82" fmla="*/ 213258 w 363432"/>
                  <a:gd name="connsiteY82" fmla="*/ 185382 h 485872"/>
                  <a:gd name="connsiteX83" fmla="*/ 260025 w 363432"/>
                  <a:gd name="connsiteY83" fmla="*/ 146235 h 485872"/>
                  <a:gd name="connsiteX84" fmla="*/ 249262 w 363432"/>
                  <a:gd name="connsiteY84" fmla="*/ 146235 h 485872"/>
                  <a:gd name="connsiteX85" fmla="*/ 249262 w 363432"/>
                  <a:gd name="connsiteY85" fmla="*/ 135662 h 485872"/>
                  <a:gd name="connsiteX86" fmla="*/ 260025 w 363432"/>
                  <a:gd name="connsiteY86" fmla="*/ 135662 h 485872"/>
                  <a:gd name="connsiteX87" fmla="*/ 276122 w 363432"/>
                  <a:gd name="connsiteY87" fmla="*/ 119279 h 485872"/>
                  <a:gd name="connsiteX88" fmla="*/ 233165 w 363432"/>
                  <a:gd name="connsiteY88" fmla="*/ 119279 h 485872"/>
                  <a:gd name="connsiteX89" fmla="*/ 233165 w 363432"/>
                  <a:gd name="connsiteY89" fmla="*/ 162332 h 485872"/>
                  <a:gd name="connsiteX90" fmla="*/ 276122 w 363432"/>
                  <a:gd name="connsiteY90" fmla="*/ 162332 h 485872"/>
                  <a:gd name="connsiteX91" fmla="*/ 296887 w 363432"/>
                  <a:gd name="connsiteY91" fmla="*/ 121184 h 485872"/>
                  <a:gd name="connsiteX92" fmla="*/ 296887 w 363432"/>
                  <a:gd name="connsiteY92" fmla="*/ 97943 h 485872"/>
                  <a:gd name="connsiteX93" fmla="*/ 288315 w 363432"/>
                  <a:gd name="connsiteY93" fmla="*/ 89371 h 485872"/>
                  <a:gd name="connsiteX94" fmla="*/ 265741 w 363432"/>
                  <a:gd name="connsiteY94" fmla="*/ 89371 h 485872"/>
                  <a:gd name="connsiteX95" fmla="*/ 257263 w 363432"/>
                  <a:gd name="connsiteY95" fmla="*/ 97848 h 485872"/>
                  <a:gd name="connsiteX96" fmla="*/ 257263 w 363432"/>
                  <a:gd name="connsiteY96" fmla="*/ 97943 h 485872"/>
                  <a:gd name="connsiteX97" fmla="*/ 265255 w 363432"/>
                  <a:gd name="connsiteY97" fmla="*/ 106515 h 485872"/>
                  <a:gd name="connsiteX98" fmla="*/ 265741 w 363432"/>
                  <a:gd name="connsiteY98" fmla="*/ 106515 h 485872"/>
                  <a:gd name="connsiteX99" fmla="*/ 279837 w 363432"/>
                  <a:gd name="connsiteY99" fmla="*/ 106515 h 485872"/>
                  <a:gd name="connsiteX100" fmla="*/ 279837 w 363432"/>
                  <a:gd name="connsiteY100" fmla="*/ 121184 h 485872"/>
                  <a:gd name="connsiteX101" fmla="*/ 289267 w 363432"/>
                  <a:gd name="connsiteY101" fmla="*/ 128804 h 485872"/>
                  <a:gd name="connsiteX102" fmla="*/ 296887 w 363432"/>
                  <a:gd name="connsiteY102" fmla="*/ 121184 h 485872"/>
                  <a:gd name="connsiteX103" fmla="*/ 344512 w 363432"/>
                  <a:gd name="connsiteY103" fmla="*/ 77940 h 485872"/>
                  <a:gd name="connsiteX104" fmla="*/ 339654 w 363432"/>
                  <a:gd name="connsiteY104" fmla="*/ 84894 h 485872"/>
                  <a:gd name="connsiteX105" fmla="*/ 321176 w 363432"/>
                  <a:gd name="connsiteY105" fmla="*/ 96610 h 485872"/>
                  <a:gd name="connsiteX106" fmla="*/ 321176 w 363432"/>
                  <a:gd name="connsiteY106" fmla="*/ 70416 h 485872"/>
                  <a:gd name="connsiteX107" fmla="*/ 327843 w 363432"/>
                  <a:gd name="connsiteY107" fmla="*/ 66130 h 485872"/>
                  <a:gd name="connsiteX108" fmla="*/ 343084 w 363432"/>
                  <a:gd name="connsiteY108" fmla="*/ 69558 h 485872"/>
                  <a:gd name="connsiteX109" fmla="*/ 344512 w 363432"/>
                  <a:gd name="connsiteY109" fmla="*/ 77940 h 485872"/>
                  <a:gd name="connsiteX110" fmla="*/ 326224 w 363432"/>
                  <a:gd name="connsiteY110" fmla="*/ 143758 h 485872"/>
                  <a:gd name="connsiteX111" fmla="*/ 331844 w 363432"/>
                  <a:gd name="connsiteY111" fmla="*/ 142139 h 485872"/>
                  <a:gd name="connsiteX112" fmla="*/ 334225 w 363432"/>
                  <a:gd name="connsiteY112" fmla="*/ 142139 h 485872"/>
                  <a:gd name="connsiteX113" fmla="*/ 342026 w 363432"/>
                  <a:gd name="connsiteY113" fmla="*/ 154893 h 485872"/>
                  <a:gd name="connsiteX114" fmla="*/ 337654 w 363432"/>
                  <a:gd name="connsiteY114" fmla="*/ 161189 h 485872"/>
                  <a:gd name="connsiteX115" fmla="*/ 328129 w 363432"/>
                  <a:gd name="connsiteY115" fmla="*/ 167571 h 485872"/>
                  <a:gd name="connsiteX116" fmla="*/ 311556 w 363432"/>
                  <a:gd name="connsiteY116" fmla="*/ 176238 h 485872"/>
                  <a:gd name="connsiteX117" fmla="*/ 309079 w 363432"/>
                  <a:gd name="connsiteY117" fmla="*/ 176238 h 485872"/>
                  <a:gd name="connsiteX118" fmla="*/ 300945 w 363432"/>
                  <a:gd name="connsiteY118" fmla="*/ 163856 h 485872"/>
                  <a:gd name="connsiteX119" fmla="*/ 300983 w 363432"/>
                  <a:gd name="connsiteY119" fmla="*/ 163665 h 485872"/>
                  <a:gd name="connsiteX120" fmla="*/ 316604 w 363432"/>
                  <a:gd name="connsiteY120" fmla="*/ 149949 h 485872"/>
                  <a:gd name="connsiteX121" fmla="*/ 326700 w 363432"/>
                  <a:gd name="connsiteY121" fmla="*/ 143568 h 485872"/>
                  <a:gd name="connsiteX122" fmla="*/ 304602 w 363432"/>
                  <a:gd name="connsiteY122" fmla="*/ 137377 h 485872"/>
                  <a:gd name="connsiteX123" fmla="*/ 296506 w 363432"/>
                  <a:gd name="connsiteY123" fmla="*/ 142520 h 485872"/>
                  <a:gd name="connsiteX124" fmla="*/ 284124 w 363432"/>
                  <a:gd name="connsiteY124" fmla="*/ 171095 h 485872"/>
                  <a:gd name="connsiteX125" fmla="*/ 293649 w 363432"/>
                  <a:gd name="connsiteY125" fmla="*/ 187478 h 485872"/>
                  <a:gd name="connsiteX126" fmla="*/ 293649 w 363432"/>
                  <a:gd name="connsiteY126" fmla="*/ 187478 h 485872"/>
                  <a:gd name="connsiteX127" fmla="*/ 275170 w 363432"/>
                  <a:gd name="connsiteY127" fmla="*/ 207671 h 485872"/>
                  <a:gd name="connsiteX128" fmla="*/ 259740 w 363432"/>
                  <a:gd name="connsiteY128" fmla="*/ 207671 h 485872"/>
                  <a:gd name="connsiteX129" fmla="*/ 259740 w 363432"/>
                  <a:gd name="connsiteY129" fmla="*/ 221006 h 485872"/>
                  <a:gd name="connsiteX130" fmla="*/ 244976 w 363432"/>
                  <a:gd name="connsiteY130" fmla="*/ 221006 h 485872"/>
                  <a:gd name="connsiteX131" fmla="*/ 244976 w 363432"/>
                  <a:gd name="connsiteY131" fmla="*/ 237580 h 485872"/>
                  <a:gd name="connsiteX132" fmla="*/ 275837 w 363432"/>
                  <a:gd name="connsiteY132" fmla="*/ 237580 h 485872"/>
                  <a:gd name="connsiteX133" fmla="*/ 275837 w 363432"/>
                  <a:gd name="connsiteY133" fmla="*/ 222911 h 485872"/>
                  <a:gd name="connsiteX134" fmla="*/ 290981 w 363432"/>
                  <a:gd name="connsiteY134" fmla="*/ 239485 h 485872"/>
                  <a:gd name="connsiteX135" fmla="*/ 285647 w 363432"/>
                  <a:gd name="connsiteY135" fmla="*/ 250438 h 485872"/>
                  <a:gd name="connsiteX136" fmla="*/ 266597 w 363432"/>
                  <a:gd name="connsiteY136" fmla="*/ 250438 h 485872"/>
                  <a:gd name="connsiteX137" fmla="*/ 260216 w 363432"/>
                  <a:gd name="connsiteY137" fmla="*/ 253201 h 485872"/>
                  <a:gd name="connsiteX138" fmla="*/ 258120 w 363432"/>
                  <a:gd name="connsiteY138" fmla="*/ 259011 h 485872"/>
                  <a:gd name="connsiteX139" fmla="*/ 266017 w 363432"/>
                  <a:gd name="connsiteY139" fmla="*/ 267488 h 485872"/>
                  <a:gd name="connsiteX140" fmla="*/ 266597 w 363432"/>
                  <a:gd name="connsiteY140" fmla="*/ 267488 h 485872"/>
                  <a:gd name="connsiteX141" fmla="*/ 287648 w 363432"/>
                  <a:gd name="connsiteY141" fmla="*/ 267488 h 485872"/>
                  <a:gd name="connsiteX142" fmla="*/ 304602 w 363432"/>
                  <a:gd name="connsiteY142" fmla="*/ 282061 h 485872"/>
                  <a:gd name="connsiteX143" fmla="*/ 304602 w 363432"/>
                  <a:gd name="connsiteY143" fmla="*/ 291586 h 485872"/>
                  <a:gd name="connsiteX144" fmla="*/ 115055 w 363432"/>
                  <a:gd name="connsiteY144" fmla="*/ 291586 h 485872"/>
                  <a:gd name="connsiteX145" fmla="*/ 115055 w 363432"/>
                  <a:gd name="connsiteY145" fmla="*/ 52318 h 485872"/>
                  <a:gd name="connsiteX146" fmla="*/ 304888 w 363432"/>
                  <a:gd name="connsiteY146" fmla="*/ 52318 h 485872"/>
                  <a:gd name="connsiteX147" fmla="*/ 304888 w 363432"/>
                  <a:gd name="connsiteY147" fmla="*/ 66130 h 485872"/>
                  <a:gd name="connsiteX148" fmla="*/ 304888 w 363432"/>
                  <a:gd name="connsiteY148" fmla="*/ 91466 h 485872"/>
                  <a:gd name="connsiteX149" fmla="*/ 304888 w 363432"/>
                  <a:gd name="connsiteY149" fmla="*/ 110516 h 485872"/>
                  <a:gd name="connsiteX150" fmla="*/ 304031 w 363432"/>
                  <a:gd name="connsiteY150" fmla="*/ 34697 h 485872"/>
                  <a:gd name="connsiteX151" fmla="*/ 115626 w 363432"/>
                  <a:gd name="connsiteY151" fmla="*/ 34697 h 485872"/>
                  <a:gd name="connsiteX152" fmla="*/ 137819 w 363432"/>
                  <a:gd name="connsiteY152" fmla="*/ 16885 h 485872"/>
                  <a:gd name="connsiteX153" fmla="*/ 282123 w 363432"/>
                  <a:gd name="connsiteY153" fmla="*/ 16885 h 485872"/>
                  <a:gd name="connsiteX154" fmla="*/ 304412 w 363432"/>
                  <a:gd name="connsiteY154" fmla="*/ 34697 h 485872"/>
                  <a:gd name="connsiteX155" fmla="*/ 115150 w 363432"/>
                  <a:gd name="connsiteY155" fmla="*/ 307779 h 485872"/>
                  <a:gd name="connsiteX156" fmla="*/ 304984 w 363432"/>
                  <a:gd name="connsiteY156" fmla="*/ 307779 h 485872"/>
                  <a:gd name="connsiteX157" fmla="*/ 304984 w 363432"/>
                  <a:gd name="connsiteY157" fmla="*/ 333401 h 485872"/>
                  <a:gd name="connsiteX158" fmla="*/ 282123 w 363432"/>
                  <a:gd name="connsiteY158" fmla="*/ 356166 h 485872"/>
                  <a:gd name="connsiteX159" fmla="*/ 137819 w 363432"/>
                  <a:gd name="connsiteY159" fmla="*/ 356166 h 485872"/>
                  <a:gd name="connsiteX160" fmla="*/ 115055 w 363432"/>
                  <a:gd name="connsiteY160" fmla="*/ 333401 h 485872"/>
                  <a:gd name="connsiteX161" fmla="*/ 303364 w 363432"/>
                  <a:gd name="connsiteY161" fmla="*/ 259297 h 485872"/>
                  <a:gd name="connsiteX162" fmla="*/ 305269 w 363432"/>
                  <a:gd name="connsiteY162" fmla="*/ 248629 h 485872"/>
                  <a:gd name="connsiteX163" fmla="*/ 317747 w 363432"/>
                  <a:gd name="connsiteY163" fmla="*/ 245390 h 485872"/>
                  <a:gd name="connsiteX164" fmla="*/ 321366 w 363432"/>
                  <a:gd name="connsiteY164" fmla="*/ 245390 h 485872"/>
                  <a:gd name="connsiteX165" fmla="*/ 328510 w 363432"/>
                  <a:gd name="connsiteY165" fmla="*/ 248152 h 485872"/>
                  <a:gd name="connsiteX166" fmla="*/ 331558 w 363432"/>
                  <a:gd name="connsiteY166" fmla="*/ 255105 h 485872"/>
                  <a:gd name="connsiteX167" fmla="*/ 322719 w 363432"/>
                  <a:gd name="connsiteY167" fmla="*/ 265278 h 485872"/>
                  <a:gd name="connsiteX168" fmla="*/ 322033 w 363432"/>
                  <a:gd name="connsiteY168" fmla="*/ 265297 h 485872"/>
                  <a:gd name="connsiteX169" fmla="*/ 312508 w 363432"/>
                  <a:gd name="connsiteY169" fmla="*/ 265297 h 485872"/>
                  <a:gd name="connsiteX170" fmla="*/ 302983 w 363432"/>
                  <a:gd name="connsiteY170" fmla="*/ 259201 h 485872"/>
                  <a:gd name="connsiteX171" fmla="*/ 329272 w 363432"/>
                  <a:gd name="connsiteY171" fmla="*/ 215767 h 485872"/>
                  <a:gd name="connsiteX172" fmla="*/ 317747 w 363432"/>
                  <a:gd name="connsiteY172" fmla="*/ 219482 h 485872"/>
                  <a:gd name="connsiteX173" fmla="*/ 301364 w 363432"/>
                  <a:gd name="connsiteY173" fmla="*/ 223863 h 485872"/>
                  <a:gd name="connsiteX174" fmla="*/ 297268 w 363432"/>
                  <a:gd name="connsiteY174" fmla="*/ 222625 h 485872"/>
                  <a:gd name="connsiteX175" fmla="*/ 292029 w 363432"/>
                  <a:gd name="connsiteY175" fmla="*/ 216529 h 485872"/>
                  <a:gd name="connsiteX176" fmla="*/ 292791 w 363432"/>
                  <a:gd name="connsiteY176" fmla="*/ 208528 h 485872"/>
                  <a:gd name="connsiteX177" fmla="*/ 311841 w 363432"/>
                  <a:gd name="connsiteY177" fmla="*/ 199003 h 485872"/>
                  <a:gd name="connsiteX178" fmla="*/ 323176 w 363432"/>
                  <a:gd name="connsiteY178" fmla="*/ 195479 h 485872"/>
                  <a:gd name="connsiteX179" fmla="*/ 326319 w 363432"/>
                  <a:gd name="connsiteY179" fmla="*/ 194907 h 485872"/>
                  <a:gd name="connsiteX180" fmla="*/ 331177 w 363432"/>
                  <a:gd name="connsiteY180" fmla="*/ 196146 h 485872"/>
                  <a:gd name="connsiteX181" fmla="*/ 335254 w 363432"/>
                  <a:gd name="connsiteY181" fmla="*/ 210395 h 485872"/>
                  <a:gd name="connsiteX182" fmla="*/ 329558 w 363432"/>
                  <a:gd name="connsiteY182" fmla="*/ 215196 h 485872"/>
                  <a:gd name="connsiteX183" fmla="*/ 358133 w 363432"/>
                  <a:gd name="connsiteY183" fmla="*/ 59557 h 485872"/>
                  <a:gd name="connsiteX184" fmla="*/ 321747 w 363432"/>
                  <a:gd name="connsiteY184" fmla="*/ 50032 h 485872"/>
                  <a:gd name="connsiteX185" fmla="*/ 321747 w 363432"/>
                  <a:gd name="connsiteY185" fmla="*/ 39460 h 485872"/>
                  <a:gd name="connsiteX186" fmla="*/ 281837 w 363432"/>
                  <a:gd name="connsiteY186" fmla="*/ -450 h 485872"/>
                  <a:gd name="connsiteX187" fmla="*/ 137819 w 363432"/>
                  <a:gd name="connsiteY187" fmla="*/ -450 h 485872"/>
                  <a:gd name="connsiteX188" fmla="*/ 97910 w 363432"/>
                  <a:gd name="connsiteY188" fmla="*/ 39460 h 485872"/>
                  <a:gd name="connsiteX189" fmla="*/ 97910 w 363432"/>
                  <a:gd name="connsiteY189" fmla="*/ 85561 h 485872"/>
                  <a:gd name="connsiteX190" fmla="*/ 88385 w 363432"/>
                  <a:gd name="connsiteY190" fmla="*/ 83465 h 485872"/>
                  <a:gd name="connsiteX191" fmla="*/ 61886 w 363432"/>
                  <a:gd name="connsiteY191" fmla="*/ 111621 h 485872"/>
                  <a:gd name="connsiteX192" fmla="*/ 61905 w 363432"/>
                  <a:gd name="connsiteY192" fmla="*/ 112040 h 485872"/>
                  <a:gd name="connsiteX193" fmla="*/ 40855 w 363432"/>
                  <a:gd name="connsiteY193" fmla="*/ 194527 h 485872"/>
                  <a:gd name="connsiteX194" fmla="*/ 27616 w 363432"/>
                  <a:gd name="connsiteY194" fmla="*/ 261202 h 485872"/>
                  <a:gd name="connsiteX195" fmla="*/ 30187 w 363432"/>
                  <a:gd name="connsiteY195" fmla="*/ 269298 h 485872"/>
                  <a:gd name="connsiteX196" fmla="*/ 43808 w 363432"/>
                  <a:gd name="connsiteY196" fmla="*/ 326448 h 485872"/>
                  <a:gd name="connsiteX197" fmla="*/ 1993 w 363432"/>
                  <a:gd name="connsiteY197" fmla="*/ 363500 h 485872"/>
                  <a:gd name="connsiteX198" fmla="*/ 1203 w 363432"/>
                  <a:gd name="connsiteY198" fmla="*/ 375464 h 485872"/>
                  <a:gd name="connsiteX199" fmla="*/ 1326 w 363432"/>
                  <a:gd name="connsiteY199" fmla="*/ 375597 h 485872"/>
                  <a:gd name="connsiteX200" fmla="*/ 13328 w 363432"/>
                  <a:gd name="connsiteY200" fmla="*/ 376359 h 485872"/>
                  <a:gd name="connsiteX201" fmla="*/ 50761 w 363432"/>
                  <a:gd name="connsiteY201" fmla="*/ 343116 h 485872"/>
                  <a:gd name="connsiteX202" fmla="*/ 155536 w 363432"/>
                  <a:gd name="connsiteY202" fmla="*/ 456559 h 485872"/>
                  <a:gd name="connsiteX203" fmla="*/ 140296 w 363432"/>
                  <a:gd name="connsiteY203" fmla="*/ 470656 h 485872"/>
                  <a:gd name="connsiteX204" fmla="*/ 139696 w 363432"/>
                  <a:gd name="connsiteY204" fmla="*/ 482629 h 485872"/>
                  <a:gd name="connsiteX205" fmla="*/ 146106 w 363432"/>
                  <a:gd name="connsiteY205" fmla="*/ 485420 h 485872"/>
                  <a:gd name="connsiteX206" fmla="*/ 151917 w 363432"/>
                  <a:gd name="connsiteY206" fmla="*/ 483134 h 485872"/>
                  <a:gd name="connsiteX207" fmla="*/ 173348 w 363432"/>
                  <a:gd name="connsiteY207" fmla="*/ 463322 h 485872"/>
                  <a:gd name="connsiteX208" fmla="*/ 176110 w 363432"/>
                  <a:gd name="connsiteY208" fmla="*/ 457321 h 485872"/>
                  <a:gd name="connsiteX209" fmla="*/ 173824 w 363432"/>
                  <a:gd name="connsiteY209" fmla="*/ 451225 h 485872"/>
                  <a:gd name="connsiteX210" fmla="*/ 60381 w 363432"/>
                  <a:gd name="connsiteY210" fmla="*/ 328829 h 485872"/>
                  <a:gd name="connsiteX211" fmla="*/ 46093 w 363432"/>
                  <a:gd name="connsiteY211" fmla="*/ 264345 h 485872"/>
                  <a:gd name="connsiteX212" fmla="*/ 43998 w 363432"/>
                  <a:gd name="connsiteY212" fmla="*/ 256630 h 485872"/>
                  <a:gd name="connsiteX213" fmla="*/ 56476 w 363432"/>
                  <a:gd name="connsiteY213" fmla="*/ 202147 h 485872"/>
                  <a:gd name="connsiteX214" fmla="*/ 79050 w 363432"/>
                  <a:gd name="connsiteY214" fmla="*/ 112897 h 485872"/>
                  <a:gd name="connsiteX215" fmla="*/ 88575 w 363432"/>
                  <a:gd name="connsiteY215" fmla="*/ 100896 h 485872"/>
                  <a:gd name="connsiteX216" fmla="*/ 98100 w 363432"/>
                  <a:gd name="connsiteY216" fmla="*/ 113564 h 485872"/>
                  <a:gd name="connsiteX217" fmla="*/ 98100 w 363432"/>
                  <a:gd name="connsiteY217" fmla="*/ 333496 h 485872"/>
                  <a:gd name="connsiteX218" fmla="*/ 138010 w 363432"/>
                  <a:gd name="connsiteY218" fmla="*/ 373406 h 485872"/>
                  <a:gd name="connsiteX219" fmla="*/ 249548 w 363432"/>
                  <a:gd name="connsiteY219" fmla="*/ 373406 h 485872"/>
                  <a:gd name="connsiteX220" fmla="*/ 195065 w 363432"/>
                  <a:gd name="connsiteY220" fmla="*/ 409982 h 485872"/>
                  <a:gd name="connsiteX221" fmla="*/ 169824 w 363432"/>
                  <a:gd name="connsiteY221" fmla="*/ 422460 h 485872"/>
                  <a:gd name="connsiteX222" fmla="*/ 166394 w 363432"/>
                  <a:gd name="connsiteY222" fmla="*/ 428080 h 485872"/>
                  <a:gd name="connsiteX223" fmla="*/ 167823 w 363432"/>
                  <a:gd name="connsiteY223" fmla="*/ 434461 h 485872"/>
                  <a:gd name="connsiteX224" fmla="*/ 174776 w 363432"/>
                  <a:gd name="connsiteY224" fmla="*/ 437986 h 485872"/>
                  <a:gd name="connsiteX225" fmla="*/ 179825 w 363432"/>
                  <a:gd name="connsiteY225" fmla="*/ 436366 h 485872"/>
                  <a:gd name="connsiteX226" fmla="*/ 201732 w 363432"/>
                  <a:gd name="connsiteY226" fmla="*/ 425698 h 485872"/>
                  <a:gd name="connsiteX227" fmla="*/ 269550 w 363432"/>
                  <a:gd name="connsiteY227" fmla="*/ 374454 h 485872"/>
                  <a:gd name="connsiteX228" fmla="*/ 269550 w 363432"/>
                  <a:gd name="connsiteY228" fmla="*/ 373406 h 485872"/>
                  <a:gd name="connsiteX229" fmla="*/ 282123 w 363432"/>
                  <a:gd name="connsiteY229" fmla="*/ 373406 h 485872"/>
                  <a:gd name="connsiteX230" fmla="*/ 322033 w 363432"/>
                  <a:gd name="connsiteY230" fmla="*/ 333496 h 485872"/>
                  <a:gd name="connsiteX231" fmla="*/ 322033 w 363432"/>
                  <a:gd name="connsiteY231" fmla="*/ 282347 h 485872"/>
                  <a:gd name="connsiteX232" fmla="*/ 341083 w 363432"/>
                  <a:gd name="connsiteY232" fmla="*/ 273965 h 485872"/>
                  <a:gd name="connsiteX233" fmla="*/ 346417 w 363432"/>
                  <a:gd name="connsiteY233" fmla="*/ 244723 h 485872"/>
                  <a:gd name="connsiteX234" fmla="*/ 335178 w 363432"/>
                  <a:gd name="connsiteY234" fmla="*/ 232055 h 485872"/>
                  <a:gd name="connsiteX235" fmla="*/ 350799 w 363432"/>
                  <a:gd name="connsiteY235" fmla="*/ 218720 h 485872"/>
                  <a:gd name="connsiteX236" fmla="*/ 352609 w 363432"/>
                  <a:gd name="connsiteY236" fmla="*/ 197670 h 485872"/>
                  <a:gd name="connsiteX237" fmla="*/ 338987 w 363432"/>
                  <a:gd name="connsiteY237" fmla="*/ 181477 h 485872"/>
                  <a:gd name="connsiteX238" fmla="*/ 347560 w 363432"/>
                  <a:gd name="connsiteY238" fmla="*/ 176048 h 485872"/>
                  <a:gd name="connsiteX239" fmla="*/ 359752 w 363432"/>
                  <a:gd name="connsiteY239" fmla="*/ 158713 h 485872"/>
                  <a:gd name="connsiteX240" fmla="*/ 338483 w 363432"/>
                  <a:gd name="connsiteY240" fmla="*/ 125632 h 485872"/>
                  <a:gd name="connsiteX241" fmla="*/ 332606 w 363432"/>
                  <a:gd name="connsiteY241" fmla="*/ 124994 h 485872"/>
                  <a:gd name="connsiteX242" fmla="*/ 321938 w 363432"/>
                  <a:gd name="connsiteY242" fmla="*/ 127375 h 485872"/>
                  <a:gd name="connsiteX243" fmla="*/ 321938 w 363432"/>
                  <a:gd name="connsiteY243" fmla="*/ 116707 h 485872"/>
                  <a:gd name="connsiteX244" fmla="*/ 349560 w 363432"/>
                  <a:gd name="connsiteY244" fmla="*/ 99181 h 485872"/>
                  <a:gd name="connsiteX245" fmla="*/ 358323 w 363432"/>
                  <a:gd name="connsiteY245" fmla="*/ 60319 h 4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63432" h="485872">
                    <a:moveTo>
                      <a:pt x="34473" y="386551"/>
                    </a:moveTo>
                    <a:cubicBezTo>
                      <a:pt x="36045" y="392037"/>
                      <a:pt x="40969" y="395885"/>
                      <a:pt x="46666" y="396076"/>
                    </a:cubicBezTo>
                    <a:cubicBezTo>
                      <a:pt x="49037" y="396047"/>
                      <a:pt x="51342" y="395361"/>
                      <a:pt x="53333" y="394075"/>
                    </a:cubicBezTo>
                    <a:cubicBezTo>
                      <a:pt x="58267" y="391351"/>
                      <a:pt x="60639" y="385569"/>
                      <a:pt x="59048" y="380169"/>
                    </a:cubicBezTo>
                    <a:cubicBezTo>
                      <a:pt x="57428" y="373358"/>
                      <a:pt x="50599" y="369158"/>
                      <a:pt x="43798" y="370768"/>
                    </a:cubicBezTo>
                    <a:cubicBezTo>
                      <a:pt x="42455" y="371091"/>
                      <a:pt x="41169" y="371625"/>
                      <a:pt x="39998" y="372358"/>
                    </a:cubicBezTo>
                    <a:cubicBezTo>
                      <a:pt x="35026" y="375044"/>
                      <a:pt x="32607" y="380836"/>
                      <a:pt x="34187" y="386265"/>
                    </a:cubicBezTo>
                    <a:moveTo>
                      <a:pt x="228593" y="329686"/>
                    </a:moveTo>
                    <a:cubicBezTo>
                      <a:pt x="228593" y="320952"/>
                      <a:pt x="221516" y="313875"/>
                      <a:pt x="212781" y="313875"/>
                    </a:cubicBezTo>
                    <a:cubicBezTo>
                      <a:pt x="204047" y="313875"/>
                      <a:pt x="196970" y="320952"/>
                      <a:pt x="196970" y="329686"/>
                    </a:cubicBezTo>
                    <a:cubicBezTo>
                      <a:pt x="196970" y="338421"/>
                      <a:pt x="204047" y="345498"/>
                      <a:pt x="212781" y="345498"/>
                    </a:cubicBezTo>
                    <a:cubicBezTo>
                      <a:pt x="221458" y="345555"/>
                      <a:pt x="228545" y="338554"/>
                      <a:pt x="228593" y="329877"/>
                    </a:cubicBezTo>
                    <a:cubicBezTo>
                      <a:pt x="228593" y="329810"/>
                      <a:pt x="228593" y="329753"/>
                      <a:pt x="228593" y="329686"/>
                    </a:cubicBezTo>
                    <a:moveTo>
                      <a:pt x="219068" y="183573"/>
                    </a:moveTo>
                    <a:lnTo>
                      <a:pt x="237356" y="183573"/>
                    </a:lnTo>
                    <a:lnTo>
                      <a:pt x="237356" y="195860"/>
                    </a:lnTo>
                    <a:lnTo>
                      <a:pt x="267264" y="195860"/>
                    </a:lnTo>
                    <a:lnTo>
                      <a:pt x="267264" y="180430"/>
                    </a:lnTo>
                    <a:lnTo>
                      <a:pt x="253453" y="180430"/>
                    </a:lnTo>
                    <a:lnTo>
                      <a:pt x="253453" y="168142"/>
                    </a:lnTo>
                    <a:lnTo>
                      <a:pt x="219068" y="168142"/>
                    </a:lnTo>
                    <a:close/>
                    <a:moveTo>
                      <a:pt x="220020" y="208147"/>
                    </a:moveTo>
                    <a:lnTo>
                      <a:pt x="199446" y="208147"/>
                    </a:lnTo>
                    <a:lnTo>
                      <a:pt x="199446" y="239389"/>
                    </a:lnTo>
                    <a:lnTo>
                      <a:pt x="215544" y="239389"/>
                    </a:lnTo>
                    <a:lnTo>
                      <a:pt x="215544" y="224245"/>
                    </a:lnTo>
                    <a:lnTo>
                      <a:pt x="236117" y="224245"/>
                    </a:lnTo>
                    <a:lnTo>
                      <a:pt x="236117" y="196908"/>
                    </a:lnTo>
                    <a:lnTo>
                      <a:pt x="220020" y="196908"/>
                    </a:lnTo>
                    <a:close/>
                    <a:moveTo>
                      <a:pt x="175919" y="220720"/>
                    </a:moveTo>
                    <a:lnTo>
                      <a:pt x="165156" y="220720"/>
                    </a:lnTo>
                    <a:lnTo>
                      <a:pt x="165156" y="209862"/>
                    </a:lnTo>
                    <a:lnTo>
                      <a:pt x="175919" y="209862"/>
                    </a:lnTo>
                    <a:close/>
                    <a:moveTo>
                      <a:pt x="192017" y="193669"/>
                    </a:moveTo>
                    <a:lnTo>
                      <a:pt x="149059" y="193669"/>
                    </a:lnTo>
                    <a:lnTo>
                      <a:pt x="149059" y="237580"/>
                    </a:lnTo>
                    <a:lnTo>
                      <a:pt x="192017" y="237580"/>
                    </a:lnTo>
                    <a:close/>
                    <a:moveTo>
                      <a:pt x="147916" y="185097"/>
                    </a:moveTo>
                    <a:lnTo>
                      <a:pt x="165823" y="185097"/>
                    </a:lnTo>
                    <a:lnTo>
                      <a:pt x="165823" y="168999"/>
                    </a:lnTo>
                    <a:lnTo>
                      <a:pt x="148773" y="168999"/>
                    </a:lnTo>
                    <a:close/>
                    <a:moveTo>
                      <a:pt x="119341" y="233293"/>
                    </a:moveTo>
                    <a:lnTo>
                      <a:pt x="119341" y="258439"/>
                    </a:lnTo>
                    <a:cubicBezTo>
                      <a:pt x="119341" y="263126"/>
                      <a:pt x="123132" y="266916"/>
                      <a:pt x="127818" y="266916"/>
                    </a:cubicBezTo>
                    <a:cubicBezTo>
                      <a:pt x="127847" y="266916"/>
                      <a:pt x="127885" y="266916"/>
                      <a:pt x="127914" y="266916"/>
                    </a:cubicBezTo>
                    <a:lnTo>
                      <a:pt x="152964" y="266916"/>
                    </a:lnTo>
                    <a:cubicBezTo>
                      <a:pt x="157670" y="267412"/>
                      <a:pt x="161889" y="264002"/>
                      <a:pt x="162394" y="259297"/>
                    </a:cubicBezTo>
                    <a:cubicBezTo>
                      <a:pt x="162889" y="254582"/>
                      <a:pt x="159480" y="250362"/>
                      <a:pt x="154765" y="249867"/>
                    </a:cubicBezTo>
                    <a:cubicBezTo>
                      <a:pt x="154164" y="249800"/>
                      <a:pt x="153564" y="249800"/>
                      <a:pt x="152964" y="249867"/>
                    </a:cubicBezTo>
                    <a:lnTo>
                      <a:pt x="136486" y="249867"/>
                    </a:lnTo>
                    <a:lnTo>
                      <a:pt x="136486" y="233293"/>
                    </a:lnTo>
                    <a:cubicBezTo>
                      <a:pt x="136486" y="228559"/>
                      <a:pt x="132648" y="224721"/>
                      <a:pt x="127914" y="224721"/>
                    </a:cubicBezTo>
                    <a:cubicBezTo>
                      <a:pt x="123179" y="224721"/>
                      <a:pt x="119341" y="228559"/>
                      <a:pt x="119341" y="233293"/>
                    </a:cubicBezTo>
                    <a:moveTo>
                      <a:pt x="159060" y="103753"/>
                    </a:moveTo>
                    <a:cubicBezTo>
                      <a:pt x="160432" y="102134"/>
                      <a:pt x="161175" y="100067"/>
                      <a:pt x="161156" y="97943"/>
                    </a:cubicBezTo>
                    <a:cubicBezTo>
                      <a:pt x="161318" y="93371"/>
                      <a:pt x="157736" y="89532"/>
                      <a:pt x="153164" y="89371"/>
                    </a:cubicBezTo>
                    <a:cubicBezTo>
                      <a:pt x="153002" y="89371"/>
                      <a:pt x="152840" y="89371"/>
                      <a:pt x="152678" y="89371"/>
                    </a:cubicBezTo>
                    <a:lnTo>
                      <a:pt x="127914" y="89371"/>
                    </a:lnTo>
                    <a:cubicBezTo>
                      <a:pt x="123179" y="89371"/>
                      <a:pt x="119341" y="93209"/>
                      <a:pt x="119341" y="97943"/>
                    </a:cubicBezTo>
                    <a:lnTo>
                      <a:pt x="119341" y="122422"/>
                    </a:lnTo>
                    <a:cubicBezTo>
                      <a:pt x="119341" y="127156"/>
                      <a:pt x="123179" y="130995"/>
                      <a:pt x="127914" y="130995"/>
                    </a:cubicBezTo>
                    <a:cubicBezTo>
                      <a:pt x="132648" y="130995"/>
                      <a:pt x="136486" y="127156"/>
                      <a:pt x="136486" y="122422"/>
                    </a:cubicBezTo>
                    <a:lnTo>
                      <a:pt x="136486" y="106515"/>
                    </a:lnTo>
                    <a:lnTo>
                      <a:pt x="152678" y="106515"/>
                    </a:lnTo>
                    <a:cubicBezTo>
                      <a:pt x="155107" y="106573"/>
                      <a:pt x="157441" y="105563"/>
                      <a:pt x="159060" y="103753"/>
                    </a:cubicBezTo>
                    <a:moveTo>
                      <a:pt x="164966" y="135376"/>
                    </a:moveTo>
                    <a:lnTo>
                      <a:pt x="175729" y="135376"/>
                    </a:lnTo>
                    <a:lnTo>
                      <a:pt x="175729" y="146235"/>
                    </a:lnTo>
                    <a:lnTo>
                      <a:pt x="164966" y="146235"/>
                    </a:lnTo>
                    <a:close/>
                    <a:moveTo>
                      <a:pt x="148869" y="162332"/>
                    </a:moveTo>
                    <a:lnTo>
                      <a:pt x="191826" y="162332"/>
                    </a:lnTo>
                    <a:lnTo>
                      <a:pt x="191826" y="119279"/>
                    </a:lnTo>
                    <a:lnTo>
                      <a:pt x="148869" y="119279"/>
                    </a:lnTo>
                    <a:close/>
                    <a:moveTo>
                      <a:pt x="213258" y="154617"/>
                    </a:moveTo>
                    <a:lnTo>
                      <a:pt x="227355" y="154617"/>
                    </a:lnTo>
                    <a:lnTo>
                      <a:pt x="227355" y="118517"/>
                    </a:lnTo>
                    <a:lnTo>
                      <a:pt x="211257" y="118517"/>
                    </a:lnTo>
                    <a:lnTo>
                      <a:pt x="211257" y="138520"/>
                    </a:lnTo>
                    <a:lnTo>
                      <a:pt x="197160" y="138520"/>
                    </a:lnTo>
                    <a:lnTo>
                      <a:pt x="197160" y="169285"/>
                    </a:lnTo>
                    <a:lnTo>
                      <a:pt x="180777" y="169285"/>
                    </a:lnTo>
                    <a:lnTo>
                      <a:pt x="180777" y="185382"/>
                    </a:lnTo>
                    <a:lnTo>
                      <a:pt x="213258" y="185382"/>
                    </a:lnTo>
                    <a:close/>
                    <a:moveTo>
                      <a:pt x="260025" y="146235"/>
                    </a:moveTo>
                    <a:lnTo>
                      <a:pt x="249262" y="146235"/>
                    </a:lnTo>
                    <a:lnTo>
                      <a:pt x="249262" y="135662"/>
                    </a:lnTo>
                    <a:lnTo>
                      <a:pt x="260025" y="135662"/>
                    </a:lnTo>
                    <a:close/>
                    <a:moveTo>
                      <a:pt x="276122" y="119279"/>
                    </a:moveTo>
                    <a:lnTo>
                      <a:pt x="233165" y="119279"/>
                    </a:lnTo>
                    <a:lnTo>
                      <a:pt x="233165" y="162332"/>
                    </a:lnTo>
                    <a:lnTo>
                      <a:pt x="276122" y="162332"/>
                    </a:lnTo>
                    <a:close/>
                    <a:moveTo>
                      <a:pt x="296887" y="121184"/>
                    </a:moveTo>
                    <a:lnTo>
                      <a:pt x="296887" y="97943"/>
                    </a:lnTo>
                    <a:cubicBezTo>
                      <a:pt x="296887" y="93209"/>
                      <a:pt x="293048" y="89371"/>
                      <a:pt x="288315" y="89371"/>
                    </a:cubicBezTo>
                    <a:lnTo>
                      <a:pt x="265741" y="89371"/>
                    </a:lnTo>
                    <a:cubicBezTo>
                      <a:pt x="261064" y="89371"/>
                      <a:pt x="257263" y="93162"/>
                      <a:pt x="257263" y="97848"/>
                    </a:cubicBezTo>
                    <a:cubicBezTo>
                      <a:pt x="257263" y="97876"/>
                      <a:pt x="257263" y="97914"/>
                      <a:pt x="257263" y="97943"/>
                    </a:cubicBezTo>
                    <a:cubicBezTo>
                      <a:pt x="257101" y="102515"/>
                      <a:pt x="260683" y="106354"/>
                      <a:pt x="265255" y="106515"/>
                    </a:cubicBezTo>
                    <a:cubicBezTo>
                      <a:pt x="265416" y="106515"/>
                      <a:pt x="265578" y="106515"/>
                      <a:pt x="265741" y="106515"/>
                    </a:cubicBezTo>
                    <a:lnTo>
                      <a:pt x="279837" y="106515"/>
                    </a:lnTo>
                    <a:lnTo>
                      <a:pt x="279837" y="121184"/>
                    </a:lnTo>
                    <a:cubicBezTo>
                      <a:pt x="280333" y="125889"/>
                      <a:pt x="284552" y="129309"/>
                      <a:pt x="289267" y="128804"/>
                    </a:cubicBezTo>
                    <a:cubicBezTo>
                      <a:pt x="293287" y="128385"/>
                      <a:pt x="296458" y="125204"/>
                      <a:pt x="296887" y="121184"/>
                    </a:cubicBezTo>
                    <a:moveTo>
                      <a:pt x="344512" y="77940"/>
                    </a:moveTo>
                    <a:cubicBezTo>
                      <a:pt x="343855" y="80798"/>
                      <a:pt x="342111" y="83294"/>
                      <a:pt x="339654" y="84894"/>
                    </a:cubicBezTo>
                    <a:lnTo>
                      <a:pt x="321176" y="96610"/>
                    </a:lnTo>
                    <a:lnTo>
                      <a:pt x="321176" y="70416"/>
                    </a:lnTo>
                    <a:lnTo>
                      <a:pt x="327843" y="66130"/>
                    </a:lnTo>
                    <a:cubicBezTo>
                      <a:pt x="333006" y="62929"/>
                      <a:pt x="339788" y="64453"/>
                      <a:pt x="343084" y="69558"/>
                    </a:cubicBezTo>
                    <a:cubicBezTo>
                      <a:pt x="344693" y="72035"/>
                      <a:pt x="345207" y="75073"/>
                      <a:pt x="344512" y="77940"/>
                    </a:cubicBezTo>
                    <a:moveTo>
                      <a:pt x="326224" y="143758"/>
                    </a:moveTo>
                    <a:cubicBezTo>
                      <a:pt x="327910" y="142701"/>
                      <a:pt x="329853" y="142148"/>
                      <a:pt x="331844" y="142139"/>
                    </a:cubicBezTo>
                    <a:cubicBezTo>
                      <a:pt x="332634" y="142044"/>
                      <a:pt x="333435" y="142044"/>
                      <a:pt x="334225" y="142139"/>
                    </a:cubicBezTo>
                    <a:cubicBezTo>
                      <a:pt x="339902" y="143501"/>
                      <a:pt x="343397" y="149216"/>
                      <a:pt x="342026" y="154893"/>
                    </a:cubicBezTo>
                    <a:cubicBezTo>
                      <a:pt x="341407" y="157465"/>
                      <a:pt x="339845" y="159713"/>
                      <a:pt x="337654" y="161189"/>
                    </a:cubicBezTo>
                    <a:lnTo>
                      <a:pt x="328129" y="167571"/>
                    </a:lnTo>
                    <a:cubicBezTo>
                      <a:pt x="318604" y="173857"/>
                      <a:pt x="314794" y="176238"/>
                      <a:pt x="311556" y="176238"/>
                    </a:cubicBezTo>
                    <a:cubicBezTo>
                      <a:pt x="310737" y="176353"/>
                      <a:pt x="309898" y="176353"/>
                      <a:pt x="309079" y="176238"/>
                    </a:cubicBezTo>
                    <a:cubicBezTo>
                      <a:pt x="303412" y="175067"/>
                      <a:pt x="299773" y="169523"/>
                      <a:pt x="300945" y="163856"/>
                    </a:cubicBezTo>
                    <a:cubicBezTo>
                      <a:pt x="300954" y="163789"/>
                      <a:pt x="300973" y="163732"/>
                      <a:pt x="300983" y="163665"/>
                    </a:cubicBezTo>
                    <a:cubicBezTo>
                      <a:pt x="302031" y="159189"/>
                      <a:pt x="303459" y="158141"/>
                      <a:pt x="316604" y="149949"/>
                    </a:cubicBezTo>
                    <a:lnTo>
                      <a:pt x="326700" y="143568"/>
                    </a:lnTo>
                    <a:moveTo>
                      <a:pt x="304602" y="137377"/>
                    </a:moveTo>
                    <a:lnTo>
                      <a:pt x="296506" y="142520"/>
                    </a:lnTo>
                    <a:cubicBezTo>
                      <a:pt x="286781" y="148492"/>
                      <a:pt x="281837" y="159913"/>
                      <a:pt x="284124" y="171095"/>
                    </a:cubicBezTo>
                    <a:cubicBezTo>
                      <a:pt x="285191" y="177534"/>
                      <a:pt x="288581" y="183363"/>
                      <a:pt x="293649" y="187478"/>
                    </a:cubicBezTo>
                    <a:lnTo>
                      <a:pt x="293649" y="187478"/>
                    </a:lnTo>
                    <a:cubicBezTo>
                      <a:pt x="284352" y="190469"/>
                      <a:pt x="277322" y="198146"/>
                      <a:pt x="275170" y="207671"/>
                    </a:cubicBezTo>
                    <a:lnTo>
                      <a:pt x="259740" y="207671"/>
                    </a:lnTo>
                    <a:lnTo>
                      <a:pt x="259740" y="221006"/>
                    </a:lnTo>
                    <a:lnTo>
                      <a:pt x="244976" y="221006"/>
                    </a:lnTo>
                    <a:lnTo>
                      <a:pt x="244976" y="237580"/>
                    </a:lnTo>
                    <a:lnTo>
                      <a:pt x="275837" y="237580"/>
                    </a:lnTo>
                    <a:lnTo>
                      <a:pt x="275837" y="222911"/>
                    </a:lnTo>
                    <a:cubicBezTo>
                      <a:pt x="278265" y="230360"/>
                      <a:pt x="283790" y="236398"/>
                      <a:pt x="290981" y="239485"/>
                    </a:cubicBezTo>
                    <a:cubicBezTo>
                      <a:pt x="288353" y="242656"/>
                      <a:pt x="286524" y="246409"/>
                      <a:pt x="285647" y="250438"/>
                    </a:cubicBezTo>
                    <a:lnTo>
                      <a:pt x="266597" y="250438"/>
                    </a:lnTo>
                    <a:cubicBezTo>
                      <a:pt x="264169" y="250362"/>
                      <a:pt x="261826" y="251381"/>
                      <a:pt x="260216" y="253201"/>
                    </a:cubicBezTo>
                    <a:cubicBezTo>
                      <a:pt x="258806" y="254801"/>
                      <a:pt x="258054" y="256877"/>
                      <a:pt x="258120" y="259011"/>
                    </a:cubicBezTo>
                    <a:cubicBezTo>
                      <a:pt x="257958" y="263535"/>
                      <a:pt x="261492" y="267326"/>
                      <a:pt x="266017" y="267488"/>
                    </a:cubicBezTo>
                    <a:cubicBezTo>
                      <a:pt x="266207" y="267497"/>
                      <a:pt x="266407" y="267497"/>
                      <a:pt x="266597" y="267488"/>
                    </a:cubicBezTo>
                    <a:lnTo>
                      <a:pt x="287648" y="267488"/>
                    </a:lnTo>
                    <a:cubicBezTo>
                      <a:pt x="290924" y="274575"/>
                      <a:pt x="297106" y="279889"/>
                      <a:pt x="304602" y="282061"/>
                    </a:cubicBezTo>
                    <a:lnTo>
                      <a:pt x="304602" y="291586"/>
                    </a:lnTo>
                    <a:lnTo>
                      <a:pt x="115055" y="291586"/>
                    </a:lnTo>
                    <a:lnTo>
                      <a:pt x="115055" y="52318"/>
                    </a:lnTo>
                    <a:lnTo>
                      <a:pt x="304888" y="52318"/>
                    </a:lnTo>
                    <a:lnTo>
                      <a:pt x="304888" y="66130"/>
                    </a:lnTo>
                    <a:cubicBezTo>
                      <a:pt x="304888" y="76702"/>
                      <a:pt x="304888" y="85180"/>
                      <a:pt x="304888" y="91466"/>
                    </a:cubicBezTo>
                    <a:cubicBezTo>
                      <a:pt x="304888" y="100420"/>
                      <a:pt x="304888" y="106230"/>
                      <a:pt x="304888" y="110516"/>
                    </a:cubicBezTo>
                    <a:close/>
                    <a:moveTo>
                      <a:pt x="304031" y="34697"/>
                    </a:moveTo>
                    <a:lnTo>
                      <a:pt x="115626" y="34697"/>
                    </a:lnTo>
                    <a:cubicBezTo>
                      <a:pt x="117941" y="24296"/>
                      <a:pt x="127161" y="16895"/>
                      <a:pt x="137819" y="16885"/>
                    </a:cubicBezTo>
                    <a:lnTo>
                      <a:pt x="282123" y="16885"/>
                    </a:lnTo>
                    <a:cubicBezTo>
                      <a:pt x="292801" y="16885"/>
                      <a:pt x="302049" y="24286"/>
                      <a:pt x="304412" y="34697"/>
                    </a:cubicBezTo>
                    <a:moveTo>
                      <a:pt x="115150" y="307779"/>
                    </a:moveTo>
                    <a:lnTo>
                      <a:pt x="304984" y="307779"/>
                    </a:lnTo>
                    <a:lnTo>
                      <a:pt x="304984" y="333401"/>
                    </a:lnTo>
                    <a:cubicBezTo>
                      <a:pt x="304936" y="345993"/>
                      <a:pt x="294716" y="356166"/>
                      <a:pt x="282123" y="356166"/>
                    </a:cubicBezTo>
                    <a:lnTo>
                      <a:pt x="137819" y="356166"/>
                    </a:lnTo>
                    <a:cubicBezTo>
                      <a:pt x="125247" y="356166"/>
                      <a:pt x="115055" y="345974"/>
                      <a:pt x="115055" y="333401"/>
                    </a:cubicBezTo>
                    <a:close/>
                    <a:moveTo>
                      <a:pt x="303364" y="259297"/>
                    </a:moveTo>
                    <a:cubicBezTo>
                      <a:pt x="301716" y="255687"/>
                      <a:pt x="302478" y="251438"/>
                      <a:pt x="305269" y="248629"/>
                    </a:cubicBezTo>
                    <a:cubicBezTo>
                      <a:pt x="308317" y="245390"/>
                      <a:pt x="311270" y="245390"/>
                      <a:pt x="317747" y="245390"/>
                    </a:cubicBezTo>
                    <a:lnTo>
                      <a:pt x="321366" y="245390"/>
                    </a:lnTo>
                    <a:cubicBezTo>
                      <a:pt x="324024" y="245323"/>
                      <a:pt x="326586" y="246323"/>
                      <a:pt x="328510" y="248152"/>
                    </a:cubicBezTo>
                    <a:cubicBezTo>
                      <a:pt x="330444" y="249943"/>
                      <a:pt x="331549" y="252467"/>
                      <a:pt x="331558" y="255105"/>
                    </a:cubicBezTo>
                    <a:cubicBezTo>
                      <a:pt x="331930" y="260354"/>
                      <a:pt x="327967" y="264907"/>
                      <a:pt x="322719" y="265278"/>
                    </a:cubicBezTo>
                    <a:cubicBezTo>
                      <a:pt x="322490" y="265288"/>
                      <a:pt x="322262" y="265297"/>
                      <a:pt x="322033" y="265297"/>
                    </a:cubicBezTo>
                    <a:lnTo>
                      <a:pt x="312508" y="265297"/>
                    </a:lnTo>
                    <a:cubicBezTo>
                      <a:pt x="308336" y="265573"/>
                      <a:pt x="304478" y="263106"/>
                      <a:pt x="302983" y="259201"/>
                    </a:cubicBezTo>
                    <a:moveTo>
                      <a:pt x="329272" y="215767"/>
                    </a:moveTo>
                    <a:lnTo>
                      <a:pt x="317747" y="219482"/>
                    </a:lnTo>
                    <a:cubicBezTo>
                      <a:pt x="312489" y="221625"/>
                      <a:pt x="306983" y="223092"/>
                      <a:pt x="301364" y="223863"/>
                    </a:cubicBezTo>
                    <a:cubicBezTo>
                      <a:pt x="299907" y="223863"/>
                      <a:pt x="298487" y="223435"/>
                      <a:pt x="297268" y="222625"/>
                    </a:cubicBezTo>
                    <a:cubicBezTo>
                      <a:pt x="294753" y="221406"/>
                      <a:pt x="292858" y="219196"/>
                      <a:pt x="292029" y="216529"/>
                    </a:cubicBezTo>
                    <a:cubicBezTo>
                      <a:pt x="291191" y="213872"/>
                      <a:pt x="291467" y="210986"/>
                      <a:pt x="292791" y="208528"/>
                    </a:cubicBezTo>
                    <a:cubicBezTo>
                      <a:pt x="294887" y="204528"/>
                      <a:pt x="296315" y="203956"/>
                      <a:pt x="311841" y="199003"/>
                    </a:cubicBezTo>
                    <a:lnTo>
                      <a:pt x="323176" y="195479"/>
                    </a:lnTo>
                    <a:cubicBezTo>
                      <a:pt x="324186" y="195117"/>
                      <a:pt x="325243" y="194917"/>
                      <a:pt x="326319" y="194907"/>
                    </a:cubicBezTo>
                    <a:cubicBezTo>
                      <a:pt x="328015" y="194936"/>
                      <a:pt x="329672" y="195355"/>
                      <a:pt x="331177" y="196146"/>
                    </a:cubicBezTo>
                    <a:cubicBezTo>
                      <a:pt x="336235" y="198956"/>
                      <a:pt x="338063" y="205328"/>
                      <a:pt x="335254" y="210395"/>
                    </a:cubicBezTo>
                    <a:cubicBezTo>
                      <a:pt x="334006" y="212634"/>
                      <a:pt x="331977" y="214348"/>
                      <a:pt x="329558" y="215196"/>
                    </a:cubicBezTo>
                    <a:moveTo>
                      <a:pt x="358133" y="59557"/>
                    </a:moveTo>
                    <a:cubicBezTo>
                      <a:pt x="350284" y="47461"/>
                      <a:pt x="334511" y="43327"/>
                      <a:pt x="321747" y="50032"/>
                    </a:cubicBezTo>
                    <a:lnTo>
                      <a:pt x="321747" y="39460"/>
                    </a:lnTo>
                    <a:cubicBezTo>
                      <a:pt x="321690" y="17438"/>
                      <a:pt x="303859" y="-393"/>
                      <a:pt x="281837" y="-450"/>
                    </a:cubicBezTo>
                    <a:lnTo>
                      <a:pt x="137819" y="-450"/>
                    </a:lnTo>
                    <a:cubicBezTo>
                      <a:pt x="115798" y="-393"/>
                      <a:pt x="97957" y="17438"/>
                      <a:pt x="97910" y="39460"/>
                    </a:cubicBezTo>
                    <a:lnTo>
                      <a:pt x="97910" y="85561"/>
                    </a:lnTo>
                    <a:cubicBezTo>
                      <a:pt x="94909" y="84227"/>
                      <a:pt x="91671" y="83513"/>
                      <a:pt x="88385" y="83465"/>
                    </a:cubicBezTo>
                    <a:cubicBezTo>
                      <a:pt x="73297" y="83922"/>
                      <a:pt x="61429" y="96524"/>
                      <a:pt x="61886" y="111621"/>
                    </a:cubicBezTo>
                    <a:cubicBezTo>
                      <a:pt x="61896" y="111754"/>
                      <a:pt x="61896" y="111897"/>
                      <a:pt x="61905" y="112040"/>
                    </a:cubicBezTo>
                    <a:cubicBezTo>
                      <a:pt x="60181" y="140625"/>
                      <a:pt x="53037" y="168619"/>
                      <a:pt x="40855" y="194527"/>
                    </a:cubicBezTo>
                    <a:cubicBezTo>
                      <a:pt x="30663" y="219768"/>
                      <a:pt x="21805" y="241580"/>
                      <a:pt x="27616" y="261202"/>
                    </a:cubicBezTo>
                    <a:cubicBezTo>
                      <a:pt x="28282" y="263392"/>
                      <a:pt x="29139" y="266155"/>
                      <a:pt x="30187" y="269298"/>
                    </a:cubicBezTo>
                    <a:cubicBezTo>
                      <a:pt x="36835" y="287786"/>
                      <a:pt x="41398" y="306950"/>
                      <a:pt x="43808" y="326448"/>
                    </a:cubicBezTo>
                    <a:lnTo>
                      <a:pt x="1993" y="363500"/>
                    </a:lnTo>
                    <a:cubicBezTo>
                      <a:pt x="-1532" y="366586"/>
                      <a:pt x="-1884" y="371939"/>
                      <a:pt x="1203" y="375464"/>
                    </a:cubicBezTo>
                    <a:cubicBezTo>
                      <a:pt x="1250" y="375511"/>
                      <a:pt x="1288" y="375549"/>
                      <a:pt x="1326" y="375597"/>
                    </a:cubicBezTo>
                    <a:cubicBezTo>
                      <a:pt x="4469" y="379035"/>
                      <a:pt x="9775" y="379369"/>
                      <a:pt x="13328" y="376359"/>
                    </a:cubicBezTo>
                    <a:lnTo>
                      <a:pt x="50761" y="343116"/>
                    </a:lnTo>
                    <a:lnTo>
                      <a:pt x="155536" y="456559"/>
                    </a:lnTo>
                    <a:lnTo>
                      <a:pt x="140296" y="470656"/>
                    </a:lnTo>
                    <a:cubicBezTo>
                      <a:pt x="136819" y="473799"/>
                      <a:pt x="136553" y="479162"/>
                      <a:pt x="139696" y="482629"/>
                    </a:cubicBezTo>
                    <a:cubicBezTo>
                      <a:pt x="141334" y="484439"/>
                      <a:pt x="143668" y="485458"/>
                      <a:pt x="146106" y="485420"/>
                    </a:cubicBezTo>
                    <a:cubicBezTo>
                      <a:pt x="148269" y="485468"/>
                      <a:pt x="150364" y="484639"/>
                      <a:pt x="151917" y="483134"/>
                    </a:cubicBezTo>
                    <a:lnTo>
                      <a:pt x="173348" y="463322"/>
                    </a:lnTo>
                    <a:cubicBezTo>
                      <a:pt x="175043" y="461779"/>
                      <a:pt x="176034" y="459617"/>
                      <a:pt x="176110" y="457321"/>
                    </a:cubicBezTo>
                    <a:cubicBezTo>
                      <a:pt x="176177" y="455064"/>
                      <a:pt x="175358" y="452873"/>
                      <a:pt x="173824" y="451225"/>
                    </a:cubicBezTo>
                    <a:lnTo>
                      <a:pt x="60381" y="328829"/>
                    </a:lnTo>
                    <a:cubicBezTo>
                      <a:pt x="58562" y="306788"/>
                      <a:pt x="53752" y="285090"/>
                      <a:pt x="46093" y="264345"/>
                    </a:cubicBezTo>
                    <a:lnTo>
                      <a:pt x="43998" y="256630"/>
                    </a:lnTo>
                    <a:cubicBezTo>
                      <a:pt x="39903" y="243104"/>
                      <a:pt x="47618" y="224149"/>
                      <a:pt x="56476" y="202147"/>
                    </a:cubicBezTo>
                    <a:cubicBezTo>
                      <a:pt x="69535" y="174076"/>
                      <a:pt x="77193" y="143796"/>
                      <a:pt x="79050" y="112897"/>
                    </a:cubicBezTo>
                    <a:cubicBezTo>
                      <a:pt x="79050" y="104991"/>
                      <a:pt x="83717" y="100896"/>
                      <a:pt x="88575" y="100896"/>
                    </a:cubicBezTo>
                    <a:cubicBezTo>
                      <a:pt x="93433" y="100896"/>
                      <a:pt x="97243" y="104230"/>
                      <a:pt x="98100" y="113564"/>
                    </a:cubicBezTo>
                    <a:lnTo>
                      <a:pt x="98100" y="333496"/>
                    </a:lnTo>
                    <a:cubicBezTo>
                      <a:pt x="98148" y="355518"/>
                      <a:pt x="115988" y="373358"/>
                      <a:pt x="138010" y="373406"/>
                    </a:cubicBezTo>
                    <a:lnTo>
                      <a:pt x="249548" y="373406"/>
                    </a:lnTo>
                    <a:cubicBezTo>
                      <a:pt x="235089" y="390370"/>
                      <a:pt x="216239" y="403029"/>
                      <a:pt x="195065" y="409982"/>
                    </a:cubicBezTo>
                    <a:cubicBezTo>
                      <a:pt x="186216" y="413192"/>
                      <a:pt x="177748" y="417383"/>
                      <a:pt x="169824" y="422460"/>
                    </a:cubicBezTo>
                    <a:cubicBezTo>
                      <a:pt x="167928" y="423755"/>
                      <a:pt x="166680" y="425803"/>
                      <a:pt x="166394" y="428080"/>
                    </a:cubicBezTo>
                    <a:cubicBezTo>
                      <a:pt x="165994" y="430308"/>
                      <a:pt x="166509" y="432614"/>
                      <a:pt x="167823" y="434461"/>
                    </a:cubicBezTo>
                    <a:cubicBezTo>
                      <a:pt x="169452" y="436671"/>
                      <a:pt x="172033" y="437976"/>
                      <a:pt x="174776" y="437986"/>
                    </a:cubicBezTo>
                    <a:cubicBezTo>
                      <a:pt x="176586" y="437976"/>
                      <a:pt x="178348" y="437405"/>
                      <a:pt x="179825" y="436366"/>
                    </a:cubicBezTo>
                    <a:cubicBezTo>
                      <a:pt x="186740" y="432061"/>
                      <a:pt x="194084" y="428489"/>
                      <a:pt x="201732" y="425698"/>
                    </a:cubicBezTo>
                    <a:cubicBezTo>
                      <a:pt x="223640" y="416173"/>
                      <a:pt x="250976" y="405410"/>
                      <a:pt x="269550" y="374454"/>
                    </a:cubicBezTo>
                    <a:cubicBezTo>
                      <a:pt x="269550" y="374454"/>
                      <a:pt x="269550" y="373692"/>
                      <a:pt x="269550" y="373406"/>
                    </a:cubicBezTo>
                    <a:lnTo>
                      <a:pt x="282123" y="373406"/>
                    </a:lnTo>
                    <a:cubicBezTo>
                      <a:pt x="304145" y="373358"/>
                      <a:pt x="321985" y="355518"/>
                      <a:pt x="322033" y="333496"/>
                    </a:cubicBezTo>
                    <a:lnTo>
                      <a:pt x="322033" y="282347"/>
                    </a:lnTo>
                    <a:cubicBezTo>
                      <a:pt x="329272" y="282328"/>
                      <a:pt x="336178" y="279289"/>
                      <a:pt x="341083" y="273965"/>
                    </a:cubicBezTo>
                    <a:cubicBezTo>
                      <a:pt x="348655" y="266221"/>
                      <a:pt x="350770" y="254648"/>
                      <a:pt x="346417" y="244723"/>
                    </a:cubicBezTo>
                    <a:cubicBezTo>
                      <a:pt x="344121" y="239408"/>
                      <a:pt x="340188" y="234970"/>
                      <a:pt x="335178" y="232055"/>
                    </a:cubicBezTo>
                    <a:cubicBezTo>
                      <a:pt x="341921" y="229807"/>
                      <a:pt x="347522" y="225026"/>
                      <a:pt x="350799" y="218720"/>
                    </a:cubicBezTo>
                    <a:cubicBezTo>
                      <a:pt x="354228" y="212243"/>
                      <a:pt x="354885" y="204642"/>
                      <a:pt x="352609" y="197670"/>
                    </a:cubicBezTo>
                    <a:cubicBezTo>
                      <a:pt x="350417" y="190669"/>
                      <a:pt x="345512" y="184840"/>
                      <a:pt x="338987" y="181477"/>
                    </a:cubicBezTo>
                    <a:lnTo>
                      <a:pt x="347560" y="176048"/>
                    </a:lnTo>
                    <a:cubicBezTo>
                      <a:pt x="353770" y="172124"/>
                      <a:pt x="358161" y="165885"/>
                      <a:pt x="359752" y="158713"/>
                    </a:cubicBezTo>
                    <a:cubicBezTo>
                      <a:pt x="363010" y="143701"/>
                      <a:pt x="353485" y="128890"/>
                      <a:pt x="338483" y="125632"/>
                    </a:cubicBezTo>
                    <a:cubicBezTo>
                      <a:pt x="336549" y="125213"/>
                      <a:pt x="334578" y="124994"/>
                      <a:pt x="332606" y="124994"/>
                    </a:cubicBezTo>
                    <a:cubicBezTo>
                      <a:pt x="328929" y="125070"/>
                      <a:pt x="325300" y="125880"/>
                      <a:pt x="321938" y="127375"/>
                    </a:cubicBezTo>
                    <a:lnTo>
                      <a:pt x="321938" y="116707"/>
                    </a:lnTo>
                    <a:lnTo>
                      <a:pt x="349560" y="99181"/>
                    </a:lnTo>
                    <a:cubicBezTo>
                      <a:pt x="362514" y="90733"/>
                      <a:pt x="366401" y="73511"/>
                      <a:pt x="358323" y="60319"/>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9" name="Graphic 41">
              <a:extLst>
                <a:ext uri="{FF2B5EF4-FFF2-40B4-BE49-F238E27FC236}">
                  <a16:creationId xmlns:a16="http://schemas.microsoft.com/office/drawing/2014/main" id="{D2262D24-1EEE-4383-A19C-8202B80DFFE9}"/>
                </a:ext>
              </a:extLst>
            </p:cNvPr>
            <p:cNvGrpSpPr>
              <a:grpSpLocks noChangeAspect="1"/>
            </p:cNvGrpSpPr>
            <p:nvPr/>
          </p:nvGrpSpPr>
          <p:grpSpPr bwMode="gray">
            <a:xfrm>
              <a:off x="9567988" y="501370"/>
              <a:ext cx="504000" cy="504000"/>
              <a:chOff x="2596908" y="2013388"/>
              <a:chExt cx="674941" cy="674941"/>
            </a:xfrm>
          </p:grpSpPr>
          <p:sp>
            <p:nvSpPr>
              <p:cNvPr id="16" name="Freeform: Shape 17">
                <a:extLst>
                  <a:ext uri="{FF2B5EF4-FFF2-40B4-BE49-F238E27FC236}">
                    <a16:creationId xmlns:a16="http://schemas.microsoft.com/office/drawing/2014/main" id="{0CF63D87-32EB-4E23-9201-47E036643874}"/>
                  </a:ext>
                </a:extLst>
              </p:cNvPr>
              <p:cNvSpPr/>
              <p:nvPr/>
            </p:nvSpPr>
            <p:spPr bwMode="gray">
              <a:xfrm>
                <a:off x="2596908" y="2013388"/>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C8A7F">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7" name="Freeform: Shape 18">
                <a:extLst>
                  <a:ext uri="{FF2B5EF4-FFF2-40B4-BE49-F238E27FC236}">
                    <a16:creationId xmlns:a16="http://schemas.microsoft.com/office/drawing/2014/main" id="{B44678F3-9E44-4C5C-A705-E724D8960BD4}"/>
                  </a:ext>
                </a:extLst>
              </p:cNvPr>
              <p:cNvSpPr/>
              <p:nvPr/>
            </p:nvSpPr>
            <p:spPr bwMode="gray">
              <a:xfrm>
                <a:off x="2691491" y="2188743"/>
                <a:ext cx="525780" cy="297084"/>
              </a:xfrm>
              <a:custGeom>
                <a:avLst/>
                <a:gdLst>
                  <a:gd name="connsiteX0" fmla="*/ 190172 w 525780"/>
                  <a:gd name="connsiteY0" fmla="*/ 80703 h 297084"/>
                  <a:gd name="connsiteX1" fmla="*/ 214651 w 525780"/>
                  <a:gd name="connsiteY1" fmla="*/ 80703 h 297084"/>
                  <a:gd name="connsiteX2" fmla="*/ 222747 w 525780"/>
                  <a:gd name="connsiteY2" fmla="*/ 84513 h 297084"/>
                  <a:gd name="connsiteX3" fmla="*/ 266467 w 525780"/>
                  <a:gd name="connsiteY3" fmla="*/ 132995 h 297084"/>
                  <a:gd name="connsiteX4" fmla="*/ 190267 w 525780"/>
                  <a:gd name="connsiteY4" fmla="*/ 132995 h 297084"/>
                  <a:gd name="connsiteX5" fmla="*/ 171122 w 525780"/>
                  <a:gd name="connsiteY5" fmla="*/ 80703 h 297084"/>
                  <a:gd name="connsiteX6" fmla="*/ 171122 w 525780"/>
                  <a:gd name="connsiteY6" fmla="*/ 132995 h 297084"/>
                  <a:gd name="connsiteX7" fmla="*/ 9197 w 525780"/>
                  <a:gd name="connsiteY7" fmla="*/ 132995 h 297084"/>
                  <a:gd name="connsiteX8" fmla="*/ -328 w 525780"/>
                  <a:gd name="connsiteY8" fmla="*/ 142520 h 297084"/>
                  <a:gd name="connsiteX9" fmla="*/ 9197 w 525780"/>
                  <a:gd name="connsiteY9" fmla="*/ 152045 h 297084"/>
                  <a:gd name="connsiteX10" fmla="*/ 274944 w 525780"/>
                  <a:gd name="connsiteY10" fmla="*/ 152045 h 297084"/>
                  <a:gd name="connsiteX11" fmla="*/ 288470 w 525780"/>
                  <a:gd name="connsiteY11" fmla="*/ 143092 h 297084"/>
                  <a:gd name="connsiteX12" fmla="*/ 285803 w 525780"/>
                  <a:gd name="connsiteY12" fmla="*/ 126042 h 297084"/>
                  <a:gd name="connsiteX13" fmla="*/ 236939 w 525780"/>
                  <a:gd name="connsiteY13" fmla="*/ 71750 h 297084"/>
                  <a:gd name="connsiteX14" fmla="*/ 214651 w 525780"/>
                  <a:gd name="connsiteY14" fmla="*/ 61653 h 297084"/>
                  <a:gd name="connsiteX15" fmla="*/ 9197 w 525780"/>
                  <a:gd name="connsiteY15" fmla="*/ 61653 h 297084"/>
                  <a:gd name="connsiteX16" fmla="*/ -328 w 525780"/>
                  <a:gd name="connsiteY16" fmla="*/ 71178 h 297084"/>
                  <a:gd name="connsiteX17" fmla="*/ 9197 w 525780"/>
                  <a:gd name="connsiteY17" fmla="*/ 80703 h 297084"/>
                  <a:gd name="connsiteX18" fmla="*/ 254561 w 525780"/>
                  <a:gd name="connsiteY18" fmla="*/ 262821 h 297084"/>
                  <a:gd name="connsiteX19" fmla="*/ 222271 w 525780"/>
                  <a:gd name="connsiteY19" fmla="*/ 234246 h 297084"/>
                  <a:gd name="connsiteX20" fmla="*/ 286945 w 525780"/>
                  <a:gd name="connsiteY20" fmla="*/ 234246 h 297084"/>
                  <a:gd name="connsiteX21" fmla="*/ 254561 w 525780"/>
                  <a:gd name="connsiteY21" fmla="*/ 262821 h 297084"/>
                  <a:gd name="connsiteX22" fmla="*/ 235511 w 525780"/>
                  <a:gd name="connsiteY22" fmla="*/ 277966 h 297084"/>
                  <a:gd name="connsiteX23" fmla="*/ 154453 w 525780"/>
                  <a:gd name="connsiteY23" fmla="*/ 277966 h 297084"/>
                  <a:gd name="connsiteX24" fmla="*/ 187600 w 525780"/>
                  <a:gd name="connsiteY24" fmla="*/ 234056 h 297084"/>
                  <a:gd name="connsiteX25" fmla="*/ 203126 w 525780"/>
                  <a:gd name="connsiteY25" fmla="*/ 234056 h 297084"/>
                  <a:gd name="connsiteX26" fmla="*/ 236273 w 525780"/>
                  <a:gd name="connsiteY26" fmla="*/ 277966 h 297084"/>
                  <a:gd name="connsiteX27" fmla="*/ 168074 w 525780"/>
                  <a:gd name="connsiteY27" fmla="*/ 234056 h 297084"/>
                  <a:gd name="connsiteX28" fmla="*/ 131803 w 525780"/>
                  <a:gd name="connsiteY28" fmla="*/ 262459 h 297084"/>
                  <a:gd name="connsiteX29" fmla="*/ 103399 w 525780"/>
                  <a:gd name="connsiteY29" fmla="*/ 234056 h 297084"/>
                  <a:gd name="connsiteX30" fmla="*/ 458205 w 525780"/>
                  <a:gd name="connsiteY30" fmla="*/ 125661 h 297084"/>
                  <a:gd name="connsiteX31" fmla="*/ 356383 w 525780"/>
                  <a:gd name="connsiteY31" fmla="*/ 95943 h 297084"/>
                  <a:gd name="connsiteX32" fmla="*/ 279230 w 525780"/>
                  <a:gd name="connsiteY32" fmla="*/ 32507 h 297084"/>
                  <a:gd name="connsiteX33" fmla="*/ 458205 w 525780"/>
                  <a:gd name="connsiteY33" fmla="*/ 125661 h 297084"/>
                  <a:gd name="connsiteX34" fmla="*/ 524880 w 525780"/>
                  <a:gd name="connsiteY34" fmla="*/ 287586 h 297084"/>
                  <a:gd name="connsiteX35" fmla="*/ 515355 w 525780"/>
                  <a:gd name="connsiteY35" fmla="*/ 278061 h 297084"/>
                  <a:gd name="connsiteX36" fmla="*/ 273325 w 525780"/>
                  <a:gd name="connsiteY36" fmla="*/ 278061 h 297084"/>
                  <a:gd name="connsiteX37" fmla="*/ 305901 w 525780"/>
                  <a:gd name="connsiteY37" fmla="*/ 237008 h 297084"/>
                  <a:gd name="connsiteX38" fmla="*/ 333333 w 525780"/>
                  <a:gd name="connsiteY38" fmla="*/ 256058 h 297084"/>
                  <a:gd name="connsiteX39" fmla="*/ 411628 w 525780"/>
                  <a:gd name="connsiteY39" fmla="*/ 256058 h 297084"/>
                  <a:gd name="connsiteX40" fmla="*/ 514498 w 525780"/>
                  <a:gd name="connsiteY40" fmla="*/ 184621 h 297084"/>
                  <a:gd name="connsiteX41" fmla="*/ 490209 w 525780"/>
                  <a:gd name="connsiteY41" fmla="*/ 132805 h 297084"/>
                  <a:gd name="connsiteX42" fmla="*/ 489542 w 525780"/>
                  <a:gd name="connsiteY42" fmla="*/ 131948 h 297084"/>
                  <a:gd name="connsiteX43" fmla="*/ 267515 w 525780"/>
                  <a:gd name="connsiteY43" fmla="*/ 11170 h 297084"/>
                  <a:gd name="connsiteX44" fmla="*/ 262752 w 525780"/>
                  <a:gd name="connsiteY44" fmla="*/ 10123 h 297084"/>
                  <a:gd name="connsiteX45" fmla="*/ 163978 w 525780"/>
                  <a:gd name="connsiteY45" fmla="*/ -450 h 297084"/>
                  <a:gd name="connsiteX46" fmla="*/ 9197 w 525780"/>
                  <a:gd name="connsiteY46" fmla="*/ -450 h 297084"/>
                  <a:gd name="connsiteX47" fmla="*/ -328 w 525780"/>
                  <a:gd name="connsiteY47" fmla="*/ 9075 h 297084"/>
                  <a:gd name="connsiteX48" fmla="*/ 9197 w 525780"/>
                  <a:gd name="connsiteY48" fmla="*/ 18600 h 297084"/>
                  <a:gd name="connsiteX49" fmla="*/ 163978 w 525780"/>
                  <a:gd name="connsiteY49" fmla="*/ 18600 h 297084"/>
                  <a:gd name="connsiteX50" fmla="*/ 255799 w 525780"/>
                  <a:gd name="connsiteY50" fmla="*/ 27363 h 297084"/>
                  <a:gd name="connsiteX51" fmla="*/ 348001 w 525780"/>
                  <a:gd name="connsiteY51" fmla="*/ 113088 h 297084"/>
                  <a:gd name="connsiteX52" fmla="*/ 477636 w 525780"/>
                  <a:gd name="connsiteY52" fmla="*/ 146711 h 297084"/>
                  <a:gd name="connsiteX53" fmla="*/ 495448 w 525780"/>
                  <a:gd name="connsiteY53" fmla="*/ 183764 h 297084"/>
                  <a:gd name="connsiteX54" fmla="*/ 411628 w 525780"/>
                  <a:gd name="connsiteY54" fmla="*/ 236151 h 297084"/>
                  <a:gd name="connsiteX55" fmla="*/ 339143 w 525780"/>
                  <a:gd name="connsiteY55" fmla="*/ 236151 h 297084"/>
                  <a:gd name="connsiteX56" fmla="*/ 307520 w 525780"/>
                  <a:gd name="connsiteY56" fmla="*/ 214625 h 297084"/>
                  <a:gd name="connsiteX57" fmla="*/ 306853 w 525780"/>
                  <a:gd name="connsiteY57" fmla="*/ 214625 h 297084"/>
                  <a:gd name="connsiteX58" fmla="*/ 297328 w 525780"/>
                  <a:gd name="connsiteY58" fmla="*/ 205100 h 297084"/>
                  <a:gd name="connsiteX59" fmla="*/ 287803 w 525780"/>
                  <a:gd name="connsiteY59" fmla="*/ 214625 h 297084"/>
                  <a:gd name="connsiteX60" fmla="*/ 221128 w 525780"/>
                  <a:gd name="connsiteY60" fmla="*/ 214625 h 297084"/>
                  <a:gd name="connsiteX61" fmla="*/ 211603 w 525780"/>
                  <a:gd name="connsiteY61" fmla="*/ 205100 h 297084"/>
                  <a:gd name="connsiteX62" fmla="*/ 202078 w 525780"/>
                  <a:gd name="connsiteY62" fmla="*/ 214625 h 297084"/>
                  <a:gd name="connsiteX63" fmla="*/ 187790 w 525780"/>
                  <a:gd name="connsiteY63" fmla="*/ 214625 h 297084"/>
                  <a:gd name="connsiteX64" fmla="*/ 178265 w 525780"/>
                  <a:gd name="connsiteY64" fmla="*/ 205100 h 297084"/>
                  <a:gd name="connsiteX65" fmla="*/ 168740 w 525780"/>
                  <a:gd name="connsiteY65" fmla="*/ 214625 h 297084"/>
                  <a:gd name="connsiteX66" fmla="*/ 101399 w 525780"/>
                  <a:gd name="connsiteY66" fmla="*/ 214625 h 297084"/>
                  <a:gd name="connsiteX67" fmla="*/ 91874 w 525780"/>
                  <a:gd name="connsiteY67" fmla="*/ 205100 h 297084"/>
                  <a:gd name="connsiteX68" fmla="*/ 82349 w 525780"/>
                  <a:gd name="connsiteY68" fmla="*/ 214625 h 297084"/>
                  <a:gd name="connsiteX69" fmla="*/ 79491 w 525780"/>
                  <a:gd name="connsiteY69" fmla="*/ 214625 h 297084"/>
                  <a:gd name="connsiteX70" fmla="*/ 47868 w 525780"/>
                  <a:gd name="connsiteY70" fmla="*/ 236151 h 297084"/>
                  <a:gd name="connsiteX71" fmla="*/ 8625 w 525780"/>
                  <a:gd name="connsiteY71" fmla="*/ 236151 h 297084"/>
                  <a:gd name="connsiteX72" fmla="*/ -900 w 525780"/>
                  <a:gd name="connsiteY72" fmla="*/ 245676 h 297084"/>
                  <a:gd name="connsiteX73" fmla="*/ 8625 w 525780"/>
                  <a:gd name="connsiteY73" fmla="*/ 255201 h 297084"/>
                  <a:gd name="connsiteX74" fmla="*/ 53774 w 525780"/>
                  <a:gd name="connsiteY74" fmla="*/ 255201 h 297084"/>
                  <a:gd name="connsiteX75" fmla="*/ 83206 w 525780"/>
                  <a:gd name="connsiteY75" fmla="*/ 235199 h 297084"/>
                  <a:gd name="connsiteX76" fmla="*/ 116067 w 525780"/>
                  <a:gd name="connsiteY76" fmla="*/ 277585 h 297084"/>
                  <a:gd name="connsiteX77" fmla="*/ 9197 w 525780"/>
                  <a:gd name="connsiteY77" fmla="*/ 277585 h 297084"/>
                  <a:gd name="connsiteX78" fmla="*/ -328 w 525780"/>
                  <a:gd name="connsiteY78" fmla="*/ 287110 h 297084"/>
                  <a:gd name="connsiteX79" fmla="*/ 9197 w 525780"/>
                  <a:gd name="connsiteY79" fmla="*/ 296635 h 297084"/>
                  <a:gd name="connsiteX80" fmla="*/ 515355 w 525780"/>
                  <a:gd name="connsiteY80" fmla="*/ 296635 h 297084"/>
                  <a:gd name="connsiteX81" fmla="*/ 524880 w 525780"/>
                  <a:gd name="connsiteY81" fmla="*/ 28711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5780" h="297084">
                    <a:moveTo>
                      <a:pt x="190172" y="80703"/>
                    </a:moveTo>
                    <a:lnTo>
                      <a:pt x="214651" y="80703"/>
                    </a:lnTo>
                    <a:cubicBezTo>
                      <a:pt x="217775" y="80741"/>
                      <a:pt x="220728" y="82132"/>
                      <a:pt x="222747" y="84513"/>
                    </a:cubicBezTo>
                    <a:lnTo>
                      <a:pt x="266467" y="132995"/>
                    </a:lnTo>
                    <a:lnTo>
                      <a:pt x="190267" y="132995"/>
                    </a:lnTo>
                    <a:close/>
                    <a:moveTo>
                      <a:pt x="171122" y="80703"/>
                    </a:moveTo>
                    <a:lnTo>
                      <a:pt x="171122" y="132995"/>
                    </a:lnTo>
                    <a:lnTo>
                      <a:pt x="9197" y="132995"/>
                    </a:lnTo>
                    <a:cubicBezTo>
                      <a:pt x="3939" y="132995"/>
                      <a:pt x="-328" y="137262"/>
                      <a:pt x="-328" y="142520"/>
                    </a:cubicBezTo>
                    <a:cubicBezTo>
                      <a:pt x="-328" y="147778"/>
                      <a:pt x="3939" y="152045"/>
                      <a:pt x="9197" y="152045"/>
                    </a:cubicBezTo>
                    <a:lnTo>
                      <a:pt x="274944" y="152045"/>
                    </a:lnTo>
                    <a:cubicBezTo>
                      <a:pt x="280831" y="152026"/>
                      <a:pt x="286155" y="148511"/>
                      <a:pt x="288470" y="143092"/>
                    </a:cubicBezTo>
                    <a:cubicBezTo>
                      <a:pt x="291013" y="137377"/>
                      <a:pt x="289965" y="130709"/>
                      <a:pt x="285803" y="126042"/>
                    </a:cubicBezTo>
                    <a:lnTo>
                      <a:pt x="236939" y="71750"/>
                    </a:lnTo>
                    <a:cubicBezTo>
                      <a:pt x="231263" y="65396"/>
                      <a:pt x="223166" y="61739"/>
                      <a:pt x="214651" y="61653"/>
                    </a:cubicBezTo>
                    <a:lnTo>
                      <a:pt x="9197" y="61653"/>
                    </a:lnTo>
                    <a:cubicBezTo>
                      <a:pt x="3939" y="61653"/>
                      <a:pt x="-328" y="65920"/>
                      <a:pt x="-328" y="71178"/>
                    </a:cubicBezTo>
                    <a:cubicBezTo>
                      <a:pt x="-328" y="76436"/>
                      <a:pt x="3939" y="80703"/>
                      <a:pt x="9197" y="80703"/>
                    </a:cubicBezTo>
                    <a:close/>
                    <a:moveTo>
                      <a:pt x="254561" y="262821"/>
                    </a:moveTo>
                    <a:cubicBezTo>
                      <a:pt x="238549" y="261764"/>
                      <a:pt x="225271" y="250010"/>
                      <a:pt x="222271" y="234246"/>
                    </a:cubicBezTo>
                    <a:lnTo>
                      <a:pt x="286945" y="234246"/>
                    </a:lnTo>
                    <a:cubicBezTo>
                      <a:pt x="283936" y="250048"/>
                      <a:pt x="270610" y="261802"/>
                      <a:pt x="254561" y="262821"/>
                    </a:cubicBezTo>
                    <a:moveTo>
                      <a:pt x="235511" y="277966"/>
                    </a:moveTo>
                    <a:lnTo>
                      <a:pt x="154453" y="277966"/>
                    </a:lnTo>
                    <a:cubicBezTo>
                      <a:pt x="172189" y="269851"/>
                      <a:pt x="184657" y="253344"/>
                      <a:pt x="187600" y="234056"/>
                    </a:cubicBezTo>
                    <a:lnTo>
                      <a:pt x="203126" y="234056"/>
                    </a:lnTo>
                    <a:cubicBezTo>
                      <a:pt x="205936" y="253401"/>
                      <a:pt x="218442" y="269965"/>
                      <a:pt x="236273" y="277966"/>
                    </a:cubicBezTo>
                    <a:moveTo>
                      <a:pt x="168074" y="234056"/>
                    </a:moveTo>
                    <a:cubicBezTo>
                      <a:pt x="165902" y="251915"/>
                      <a:pt x="149662" y="264631"/>
                      <a:pt x="131803" y="262459"/>
                    </a:cubicBezTo>
                    <a:cubicBezTo>
                      <a:pt x="116934" y="260649"/>
                      <a:pt x="105209" y="248933"/>
                      <a:pt x="103399" y="234056"/>
                    </a:cubicBezTo>
                    <a:close/>
                    <a:moveTo>
                      <a:pt x="458205" y="125661"/>
                    </a:moveTo>
                    <a:cubicBezTo>
                      <a:pt x="423058" y="120479"/>
                      <a:pt x="388797" y="110478"/>
                      <a:pt x="356383" y="95943"/>
                    </a:cubicBezTo>
                    <a:cubicBezTo>
                      <a:pt x="328951" y="83275"/>
                      <a:pt x="295233" y="62510"/>
                      <a:pt x="279230" y="32507"/>
                    </a:cubicBezTo>
                    <a:cubicBezTo>
                      <a:pt x="345781" y="47994"/>
                      <a:pt x="407342" y="80036"/>
                      <a:pt x="458205" y="125661"/>
                    </a:cubicBezTo>
                    <a:moveTo>
                      <a:pt x="524880" y="287586"/>
                    </a:moveTo>
                    <a:cubicBezTo>
                      <a:pt x="524880" y="282328"/>
                      <a:pt x="520613" y="278061"/>
                      <a:pt x="515355" y="278061"/>
                    </a:cubicBezTo>
                    <a:lnTo>
                      <a:pt x="273325" y="278061"/>
                    </a:lnTo>
                    <a:cubicBezTo>
                      <a:pt x="290184" y="270460"/>
                      <a:pt x="302329" y="255153"/>
                      <a:pt x="305901" y="237008"/>
                    </a:cubicBezTo>
                    <a:lnTo>
                      <a:pt x="333333" y="256058"/>
                    </a:lnTo>
                    <a:lnTo>
                      <a:pt x="411628" y="256058"/>
                    </a:lnTo>
                    <a:cubicBezTo>
                      <a:pt x="464587" y="256058"/>
                      <a:pt x="514498" y="215767"/>
                      <a:pt x="514498" y="184621"/>
                    </a:cubicBezTo>
                    <a:cubicBezTo>
                      <a:pt x="514498" y="169952"/>
                      <a:pt x="506020" y="151855"/>
                      <a:pt x="490209" y="132805"/>
                    </a:cubicBezTo>
                    <a:lnTo>
                      <a:pt x="489542" y="131948"/>
                    </a:lnTo>
                    <a:cubicBezTo>
                      <a:pt x="451442" y="85561"/>
                      <a:pt x="370289" y="33459"/>
                      <a:pt x="267515" y="11170"/>
                    </a:cubicBezTo>
                    <a:cubicBezTo>
                      <a:pt x="266048" y="10418"/>
                      <a:pt x="264400" y="10056"/>
                      <a:pt x="262752" y="10123"/>
                    </a:cubicBezTo>
                    <a:cubicBezTo>
                      <a:pt x="230272" y="3274"/>
                      <a:pt x="197172" y="-259"/>
                      <a:pt x="163978" y="-450"/>
                    </a:cubicBezTo>
                    <a:lnTo>
                      <a:pt x="9197" y="-450"/>
                    </a:lnTo>
                    <a:cubicBezTo>
                      <a:pt x="3939" y="-450"/>
                      <a:pt x="-328" y="3817"/>
                      <a:pt x="-328" y="9075"/>
                    </a:cubicBezTo>
                    <a:cubicBezTo>
                      <a:pt x="-328" y="14333"/>
                      <a:pt x="3939" y="18600"/>
                      <a:pt x="9197" y="18600"/>
                    </a:cubicBezTo>
                    <a:lnTo>
                      <a:pt x="163978" y="18600"/>
                    </a:lnTo>
                    <a:cubicBezTo>
                      <a:pt x="194791" y="18591"/>
                      <a:pt x="225538" y="21524"/>
                      <a:pt x="255799" y="27363"/>
                    </a:cubicBezTo>
                    <a:cubicBezTo>
                      <a:pt x="267801" y="61272"/>
                      <a:pt x="299519" y="90895"/>
                      <a:pt x="348001" y="113088"/>
                    </a:cubicBezTo>
                    <a:cubicBezTo>
                      <a:pt x="389054" y="131385"/>
                      <a:pt x="432859" y="142749"/>
                      <a:pt x="477636" y="146711"/>
                    </a:cubicBezTo>
                    <a:cubicBezTo>
                      <a:pt x="487237" y="156941"/>
                      <a:pt x="493457" y="169876"/>
                      <a:pt x="495448" y="183764"/>
                    </a:cubicBezTo>
                    <a:cubicBezTo>
                      <a:pt x="495448" y="201480"/>
                      <a:pt x="457348" y="236151"/>
                      <a:pt x="411628" y="236151"/>
                    </a:cubicBezTo>
                    <a:lnTo>
                      <a:pt x="339143" y="236151"/>
                    </a:lnTo>
                    <a:lnTo>
                      <a:pt x="307520" y="214625"/>
                    </a:lnTo>
                    <a:lnTo>
                      <a:pt x="306853" y="214625"/>
                    </a:lnTo>
                    <a:cubicBezTo>
                      <a:pt x="306853" y="209367"/>
                      <a:pt x="302586" y="205100"/>
                      <a:pt x="297328" y="205100"/>
                    </a:cubicBezTo>
                    <a:cubicBezTo>
                      <a:pt x="292070" y="205100"/>
                      <a:pt x="287803" y="209367"/>
                      <a:pt x="287803" y="214625"/>
                    </a:cubicBezTo>
                    <a:lnTo>
                      <a:pt x="221128" y="214625"/>
                    </a:lnTo>
                    <a:cubicBezTo>
                      <a:pt x="221128" y="209367"/>
                      <a:pt x="216861" y="205100"/>
                      <a:pt x="211603" y="205100"/>
                    </a:cubicBezTo>
                    <a:cubicBezTo>
                      <a:pt x="206345" y="205100"/>
                      <a:pt x="202078" y="209367"/>
                      <a:pt x="202078" y="214625"/>
                    </a:cubicBezTo>
                    <a:lnTo>
                      <a:pt x="187790" y="214625"/>
                    </a:lnTo>
                    <a:cubicBezTo>
                      <a:pt x="187790" y="209367"/>
                      <a:pt x="183523" y="205100"/>
                      <a:pt x="178265" y="205100"/>
                    </a:cubicBezTo>
                    <a:cubicBezTo>
                      <a:pt x="173008" y="205100"/>
                      <a:pt x="168740" y="209367"/>
                      <a:pt x="168740" y="214625"/>
                    </a:cubicBezTo>
                    <a:lnTo>
                      <a:pt x="101399" y="214625"/>
                    </a:lnTo>
                    <a:cubicBezTo>
                      <a:pt x="101399" y="209367"/>
                      <a:pt x="97131" y="205100"/>
                      <a:pt x="91874" y="205100"/>
                    </a:cubicBezTo>
                    <a:cubicBezTo>
                      <a:pt x="86616" y="205100"/>
                      <a:pt x="82349" y="209367"/>
                      <a:pt x="82349" y="214625"/>
                    </a:cubicBezTo>
                    <a:lnTo>
                      <a:pt x="79491" y="214625"/>
                    </a:lnTo>
                    <a:lnTo>
                      <a:pt x="47868" y="236151"/>
                    </a:lnTo>
                    <a:lnTo>
                      <a:pt x="8625" y="236151"/>
                    </a:lnTo>
                    <a:cubicBezTo>
                      <a:pt x="3367" y="236151"/>
                      <a:pt x="-900" y="240418"/>
                      <a:pt x="-900" y="245676"/>
                    </a:cubicBezTo>
                    <a:cubicBezTo>
                      <a:pt x="-900" y="250934"/>
                      <a:pt x="3367" y="255201"/>
                      <a:pt x="8625" y="255201"/>
                    </a:cubicBezTo>
                    <a:lnTo>
                      <a:pt x="53774" y="255201"/>
                    </a:lnTo>
                    <a:lnTo>
                      <a:pt x="83206" y="235199"/>
                    </a:lnTo>
                    <a:cubicBezTo>
                      <a:pt x="86435" y="253906"/>
                      <a:pt x="98751" y="269793"/>
                      <a:pt x="116067" y="277585"/>
                    </a:cubicBezTo>
                    <a:lnTo>
                      <a:pt x="9197" y="277585"/>
                    </a:lnTo>
                    <a:cubicBezTo>
                      <a:pt x="3939" y="277585"/>
                      <a:pt x="-328" y="281852"/>
                      <a:pt x="-328" y="287110"/>
                    </a:cubicBezTo>
                    <a:cubicBezTo>
                      <a:pt x="-328" y="292367"/>
                      <a:pt x="3939" y="296635"/>
                      <a:pt x="9197" y="296635"/>
                    </a:cubicBezTo>
                    <a:lnTo>
                      <a:pt x="515355" y="296635"/>
                    </a:lnTo>
                    <a:cubicBezTo>
                      <a:pt x="520613" y="296635"/>
                      <a:pt x="524880" y="292367"/>
                      <a:pt x="524880" y="287110"/>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3" name="Graphic 66">
              <a:extLst>
                <a:ext uri="{FF2B5EF4-FFF2-40B4-BE49-F238E27FC236}">
                  <a16:creationId xmlns:a16="http://schemas.microsoft.com/office/drawing/2014/main" id="{05783226-DE3D-49FA-873E-8F463E6C91D1}"/>
                </a:ext>
              </a:extLst>
            </p:cNvPr>
            <p:cNvGrpSpPr>
              <a:grpSpLocks noChangeAspect="1"/>
            </p:cNvGrpSpPr>
            <p:nvPr/>
          </p:nvGrpSpPr>
          <p:grpSpPr bwMode="gray">
            <a:xfrm>
              <a:off x="7517948" y="501370"/>
              <a:ext cx="504000" cy="504000"/>
              <a:chOff x="1778065" y="1141065"/>
              <a:chExt cx="674941" cy="674941"/>
            </a:xfrm>
          </p:grpSpPr>
          <p:sp>
            <p:nvSpPr>
              <p:cNvPr id="14" name="Freeform: Shape 14">
                <a:extLst>
                  <a:ext uri="{FF2B5EF4-FFF2-40B4-BE49-F238E27FC236}">
                    <a16:creationId xmlns:a16="http://schemas.microsoft.com/office/drawing/2014/main" id="{73499992-B31E-4524-9331-A2A172653059}"/>
                  </a:ext>
                </a:extLst>
              </p:cNvPr>
              <p:cNvSpPr/>
              <p:nvPr/>
            </p:nvSpPr>
            <p:spPr bwMode="gray">
              <a:xfrm>
                <a:off x="1778065" y="1141065"/>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04491">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5" name="Freeform: Shape 16">
                <a:extLst>
                  <a:ext uri="{FF2B5EF4-FFF2-40B4-BE49-F238E27FC236}">
                    <a16:creationId xmlns:a16="http://schemas.microsoft.com/office/drawing/2014/main" id="{7D2E2F4C-660E-43AF-8F26-404ADB34B71D}"/>
                  </a:ext>
                </a:extLst>
              </p:cNvPr>
              <p:cNvSpPr/>
              <p:nvPr/>
            </p:nvSpPr>
            <p:spPr bwMode="gray">
              <a:xfrm>
                <a:off x="1876760" y="1240371"/>
                <a:ext cx="477074" cy="476680"/>
              </a:xfrm>
              <a:custGeom>
                <a:avLst/>
                <a:gdLst>
                  <a:gd name="connsiteX0" fmla="*/ 401134 w 477074"/>
                  <a:gd name="connsiteY0" fmla="*/ 435168 h 476680"/>
                  <a:gd name="connsiteX1" fmla="*/ 404563 w 477074"/>
                  <a:gd name="connsiteY1" fmla="*/ 435930 h 476680"/>
                  <a:gd name="connsiteX2" fmla="*/ 412954 w 477074"/>
                  <a:gd name="connsiteY2" fmla="*/ 427748 h 476680"/>
                  <a:gd name="connsiteX3" fmla="*/ 412373 w 477074"/>
                  <a:gd name="connsiteY3" fmla="*/ 424596 h 476680"/>
                  <a:gd name="connsiteX4" fmla="*/ 407992 w 477074"/>
                  <a:gd name="connsiteY4" fmla="*/ 420023 h 476680"/>
                  <a:gd name="connsiteX5" fmla="*/ 278928 w 477074"/>
                  <a:gd name="connsiteY5" fmla="*/ 331155 h 476680"/>
                  <a:gd name="connsiteX6" fmla="*/ 451997 w 477074"/>
                  <a:gd name="connsiteY6" fmla="*/ 331155 h 476680"/>
                  <a:gd name="connsiteX7" fmla="*/ 460379 w 477074"/>
                  <a:gd name="connsiteY7" fmla="*/ 322773 h 476680"/>
                  <a:gd name="connsiteX8" fmla="*/ 451997 w 477074"/>
                  <a:gd name="connsiteY8" fmla="*/ 314391 h 476680"/>
                  <a:gd name="connsiteX9" fmla="*/ 263593 w 477074"/>
                  <a:gd name="connsiteY9" fmla="*/ 314391 h 476680"/>
                  <a:gd name="connsiteX10" fmla="*/ 262640 w 477074"/>
                  <a:gd name="connsiteY10" fmla="*/ 313248 h 476680"/>
                  <a:gd name="connsiteX11" fmla="*/ 261593 w 477074"/>
                  <a:gd name="connsiteY11" fmla="*/ 311915 h 476680"/>
                  <a:gd name="connsiteX12" fmla="*/ 260545 w 477074"/>
                  <a:gd name="connsiteY12" fmla="*/ 310772 h 476680"/>
                  <a:gd name="connsiteX13" fmla="*/ 248734 w 477074"/>
                  <a:gd name="connsiteY13" fmla="*/ 322583 h 476680"/>
                  <a:gd name="connsiteX14" fmla="*/ 249496 w 477074"/>
                  <a:gd name="connsiteY14" fmla="*/ 323535 h 476680"/>
                  <a:gd name="connsiteX15" fmla="*/ 251211 w 477074"/>
                  <a:gd name="connsiteY15" fmla="*/ 325631 h 476680"/>
                  <a:gd name="connsiteX16" fmla="*/ 253306 w 477074"/>
                  <a:gd name="connsiteY16" fmla="*/ 328107 h 476680"/>
                  <a:gd name="connsiteX17" fmla="*/ 253782 w 477074"/>
                  <a:gd name="connsiteY17" fmla="*/ 328774 h 476680"/>
                  <a:gd name="connsiteX18" fmla="*/ 401134 w 477074"/>
                  <a:gd name="connsiteY18" fmla="*/ 435168 h 476680"/>
                  <a:gd name="connsiteX19" fmla="*/ 460284 w 477074"/>
                  <a:gd name="connsiteY19" fmla="*/ 239525 h 476680"/>
                  <a:gd name="connsiteX20" fmla="*/ 451997 w 477074"/>
                  <a:gd name="connsiteY20" fmla="*/ 231238 h 476680"/>
                  <a:gd name="connsiteX21" fmla="*/ 340078 w 477074"/>
                  <a:gd name="connsiteY21" fmla="*/ 231238 h 476680"/>
                  <a:gd name="connsiteX22" fmla="*/ 323410 w 477074"/>
                  <a:gd name="connsiteY22" fmla="*/ 247907 h 476680"/>
                  <a:gd name="connsiteX23" fmla="*/ 451997 w 477074"/>
                  <a:gd name="connsiteY23" fmla="*/ 247907 h 476680"/>
                  <a:gd name="connsiteX24" fmla="*/ 460284 w 477074"/>
                  <a:gd name="connsiteY24" fmla="*/ 239620 h 476680"/>
                  <a:gd name="connsiteX25" fmla="*/ 460284 w 477074"/>
                  <a:gd name="connsiteY25" fmla="*/ 239525 h 476680"/>
                  <a:gd name="connsiteX26" fmla="*/ 460284 w 477074"/>
                  <a:gd name="connsiteY26" fmla="*/ 175326 h 476680"/>
                  <a:gd name="connsiteX27" fmla="*/ 452093 w 477074"/>
                  <a:gd name="connsiteY27" fmla="*/ 166944 h 476680"/>
                  <a:gd name="connsiteX28" fmla="*/ 451997 w 477074"/>
                  <a:gd name="connsiteY28" fmla="*/ 166944 h 476680"/>
                  <a:gd name="connsiteX29" fmla="*/ 404372 w 477074"/>
                  <a:gd name="connsiteY29" fmla="*/ 166944 h 476680"/>
                  <a:gd name="connsiteX30" fmla="*/ 387608 w 477074"/>
                  <a:gd name="connsiteY30" fmla="*/ 183613 h 476680"/>
                  <a:gd name="connsiteX31" fmla="*/ 451997 w 477074"/>
                  <a:gd name="connsiteY31" fmla="*/ 183613 h 476680"/>
                  <a:gd name="connsiteX32" fmla="*/ 460284 w 477074"/>
                  <a:gd name="connsiteY32" fmla="*/ 175326 h 476680"/>
                  <a:gd name="connsiteX33" fmla="*/ 460284 w 477074"/>
                  <a:gd name="connsiteY33" fmla="*/ 258480 h 476680"/>
                  <a:gd name="connsiteX34" fmla="*/ 452093 w 477074"/>
                  <a:gd name="connsiteY34" fmla="*/ 250097 h 476680"/>
                  <a:gd name="connsiteX35" fmla="*/ 451997 w 477074"/>
                  <a:gd name="connsiteY35" fmla="*/ 250097 h 476680"/>
                  <a:gd name="connsiteX36" fmla="*/ 321219 w 477074"/>
                  <a:gd name="connsiteY36" fmla="*/ 250097 h 476680"/>
                  <a:gd name="connsiteX37" fmla="*/ 304455 w 477074"/>
                  <a:gd name="connsiteY37" fmla="*/ 266862 h 476680"/>
                  <a:gd name="connsiteX38" fmla="*/ 451997 w 477074"/>
                  <a:gd name="connsiteY38" fmla="*/ 266862 h 476680"/>
                  <a:gd name="connsiteX39" fmla="*/ 460284 w 477074"/>
                  <a:gd name="connsiteY39" fmla="*/ 258480 h 476680"/>
                  <a:gd name="connsiteX40" fmla="*/ 265117 w 477074"/>
                  <a:gd name="connsiteY40" fmla="*/ 365636 h 476680"/>
                  <a:gd name="connsiteX41" fmla="*/ 243305 w 477074"/>
                  <a:gd name="connsiteY41" fmla="*/ 342776 h 476680"/>
                  <a:gd name="connsiteX42" fmla="*/ 235303 w 477074"/>
                  <a:gd name="connsiteY42" fmla="*/ 342776 h 476680"/>
                  <a:gd name="connsiteX43" fmla="*/ 233398 w 477074"/>
                  <a:gd name="connsiteY43" fmla="*/ 346681 h 476680"/>
                  <a:gd name="connsiteX44" fmla="*/ 234827 w 477074"/>
                  <a:gd name="connsiteY44" fmla="*/ 350777 h 476680"/>
                  <a:gd name="connsiteX45" fmla="*/ 257211 w 477074"/>
                  <a:gd name="connsiteY45" fmla="*/ 374304 h 476680"/>
                  <a:gd name="connsiteX46" fmla="*/ 261212 w 477074"/>
                  <a:gd name="connsiteY46" fmla="*/ 375828 h 476680"/>
                  <a:gd name="connsiteX47" fmla="*/ 265212 w 477074"/>
                  <a:gd name="connsiteY47" fmla="*/ 374113 h 476680"/>
                  <a:gd name="connsiteX48" fmla="*/ 265269 w 477074"/>
                  <a:gd name="connsiteY48" fmla="*/ 366169 h 476680"/>
                  <a:gd name="connsiteX49" fmla="*/ 265212 w 477074"/>
                  <a:gd name="connsiteY49" fmla="*/ 366112 h 476680"/>
                  <a:gd name="connsiteX50" fmla="*/ 280738 w 477074"/>
                  <a:gd name="connsiteY50" fmla="*/ 387924 h 476680"/>
                  <a:gd name="connsiteX51" fmla="*/ 279404 w 477074"/>
                  <a:gd name="connsiteY51" fmla="*/ 392115 h 476680"/>
                  <a:gd name="connsiteX52" fmla="*/ 281405 w 477074"/>
                  <a:gd name="connsiteY52" fmla="*/ 395925 h 476680"/>
                  <a:gd name="connsiteX53" fmla="*/ 307122 w 477074"/>
                  <a:gd name="connsiteY53" fmla="*/ 415832 h 476680"/>
                  <a:gd name="connsiteX54" fmla="*/ 310360 w 477074"/>
                  <a:gd name="connsiteY54" fmla="*/ 416880 h 476680"/>
                  <a:gd name="connsiteX55" fmla="*/ 315028 w 477074"/>
                  <a:gd name="connsiteY55" fmla="*/ 414499 h 476680"/>
                  <a:gd name="connsiteX56" fmla="*/ 313780 w 477074"/>
                  <a:gd name="connsiteY56" fmla="*/ 406650 h 476680"/>
                  <a:gd name="connsiteX57" fmla="*/ 313695 w 477074"/>
                  <a:gd name="connsiteY57" fmla="*/ 406593 h 476680"/>
                  <a:gd name="connsiteX58" fmla="*/ 288739 w 477074"/>
                  <a:gd name="connsiteY58" fmla="*/ 387543 h 476680"/>
                  <a:gd name="connsiteX59" fmla="*/ 280738 w 477074"/>
                  <a:gd name="connsiteY59" fmla="*/ 388210 h 476680"/>
                  <a:gd name="connsiteX60" fmla="*/ 334078 w 477074"/>
                  <a:gd name="connsiteY60" fmla="*/ 434121 h 476680"/>
                  <a:gd name="connsiteX61" fmla="*/ 347984 w 477074"/>
                  <a:gd name="connsiteY61" fmla="*/ 442407 h 476680"/>
                  <a:gd name="connsiteX62" fmla="*/ 350842 w 477074"/>
                  <a:gd name="connsiteY62" fmla="*/ 443169 h 476680"/>
                  <a:gd name="connsiteX63" fmla="*/ 355700 w 477074"/>
                  <a:gd name="connsiteY63" fmla="*/ 440312 h 476680"/>
                  <a:gd name="connsiteX64" fmla="*/ 356271 w 477074"/>
                  <a:gd name="connsiteY64" fmla="*/ 436026 h 476680"/>
                  <a:gd name="connsiteX65" fmla="*/ 353604 w 477074"/>
                  <a:gd name="connsiteY65" fmla="*/ 432597 h 476680"/>
                  <a:gd name="connsiteX66" fmla="*/ 340078 w 477074"/>
                  <a:gd name="connsiteY66" fmla="*/ 424500 h 476680"/>
                  <a:gd name="connsiteX67" fmla="*/ 332011 w 477074"/>
                  <a:gd name="connsiteY67" fmla="*/ 424900 h 476680"/>
                  <a:gd name="connsiteX68" fmla="*/ 332402 w 477074"/>
                  <a:gd name="connsiteY68" fmla="*/ 432968 h 476680"/>
                  <a:gd name="connsiteX69" fmla="*/ 334078 w 477074"/>
                  <a:gd name="connsiteY69" fmla="*/ 434025 h 476680"/>
                  <a:gd name="connsiteX70" fmla="*/ 217016 w 477074"/>
                  <a:gd name="connsiteY70" fmla="*/ 353920 h 476680"/>
                  <a:gd name="connsiteX71" fmla="*/ 205490 w 477074"/>
                  <a:gd name="connsiteY71" fmla="*/ 365636 h 476680"/>
                  <a:gd name="connsiteX72" fmla="*/ 206348 w 477074"/>
                  <a:gd name="connsiteY72" fmla="*/ 366588 h 476680"/>
                  <a:gd name="connsiteX73" fmla="*/ 321791 w 477074"/>
                  <a:gd name="connsiteY73" fmla="*/ 462505 h 476680"/>
                  <a:gd name="connsiteX74" fmla="*/ 325982 w 477074"/>
                  <a:gd name="connsiteY74" fmla="*/ 463648 h 476680"/>
                  <a:gd name="connsiteX75" fmla="*/ 334364 w 477074"/>
                  <a:gd name="connsiteY75" fmla="*/ 455266 h 476680"/>
                  <a:gd name="connsiteX76" fmla="*/ 330363 w 477074"/>
                  <a:gd name="connsiteY76" fmla="*/ 448122 h 476680"/>
                  <a:gd name="connsiteX77" fmla="*/ 218635 w 477074"/>
                  <a:gd name="connsiteY77" fmla="*/ 355063 h 476680"/>
                  <a:gd name="connsiteX78" fmla="*/ 113384 w 477074"/>
                  <a:gd name="connsiteY78" fmla="*/ 18830 h 476680"/>
                  <a:gd name="connsiteX79" fmla="*/ 106316 w 477074"/>
                  <a:gd name="connsiteY79" fmla="*/ 9315 h 476680"/>
                  <a:gd name="connsiteX80" fmla="*/ 106240 w 477074"/>
                  <a:gd name="connsiteY80" fmla="*/ 9305 h 476680"/>
                  <a:gd name="connsiteX81" fmla="*/ 96715 w 477074"/>
                  <a:gd name="connsiteY81" fmla="*/ 16354 h 476680"/>
                  <a:gd name="connsiteX82" fmla="*/ 106240 w 477074"/>
                  <a:gd name="connsiteY82" fmla="*/ 166849 h 476680"/>
                  <a:gd name="connsiteX83" fmla="*/ 13086 w 477074"/>
                  <a:gd name="connsiteY83" fmla="*/ 166849 h 476680"/>
                  <a:gd name="connsiteX84" fmla="*/ 3855 w 477074"/>
                  <a:gd name="connsiteY84" fmla="*/ 174288 h 476680"/>
                  <a:gd name="connsiteX85" fmla="*/ 11304 w 477074"/>
                  <a:gd name="connsiteY85" fmla="*/ 183518 h 476680"/>
                  <a:gd name="connsiteX86" fmla="*/ 13086 w 477074"/>
                  <a:gd name="connsiteY86" fmla="*/ 183518 h 476680"/>
                  <a:gd name="connsiteX87" fmla="*/ 110240 w 477074"/>
                  <a:gd name="connsiteY87" fmla="*/ 183518 h 476680"/>
                  <a:gd name="connsiteX88" fmla="*/ 114336 w 477074"/>
                  <a:gd name="connsiteY88" fmla="*/ 198663 h 476680"/>
                  <a:gd name="connsiteX89" fmla="*/ 125194 w 477074"/>
                  <a:gd name="connsiteY89" fmla="*/ 231143 h 476680"/>
                  <a:gd name="connsiteX90" fmla="*/ 13562 w 477074"/>
                  <a:gd name="connsiteY90" fmla="*/ 231143 h 476680"/>
                  <a:gd name="connsiteX91" fmla="*/ 4332 w 477074"/>
                  <a:gd name="connsiteY91" fmla="*/ 238582 h 476680"/>
                  <a:gd name="connsiteX92" fmla="*/ 11780 w 477074"/>
                  <a:gd name="connsiteY92" fmla="*/ 247812 h 476680"/>
                  <a:gd name="connsiteX93" fmla="*/ 13562 w 477074"/>
                  <a:gd name="connsiteY93" fmla="*/ 247812 h 476680"/>
                  <a:gd name="connsiteX94" fmla="*/ 132338 w 477074"/>
                  <a:gd name="connsiteY94" fmla="*/ 247812 h 476680"/>
                  <a:gd name="connsiteX95" fmla="*/ 133291 w 477074"/>
                  <a:gd name="connsiteY95" fmla="*/ 250002 h 476680"/>
                  <a:gd name="connsiteX96" fmla="*/ 13562 w 477074"/>
                  <a:gd name="connsiteY96" fmla="*/ 250002 h 476680"/>
                  <a:gd name="connsiteX97" fmla="*/ 5180 w 477074"/>
                  <a:gd name="connsiteY97" fmla="*/ 258384 h 476680"/>
                  <a:gd name="connsiteX98" fmla="*/ 13562 w 477074"/>
                  <a:gd name="connsiteY98" fmla="*/ 266766 h 476680"/>
                  <a:gd name="connsiteX99" fmla="*/ 118813 w 477074"/>
                  <a:gd name="connsiteY99" fmla="*/ 266766 h 476680"/>
                  <a:gd name="connsiteX100" fmla="*/ 146721 w 477074"/>
                  <a:gd name="connsiteY100" fmla="*/ 238858 h 476680"/>
                  <a:gd name="connsiteX101" fmla="*/ 146721 w 477074"/>
                  <a:gd name="connsiteY101" fmla="*/ 237810 h 476680"/>
                  <a:gd name="connsiteX102" fmla="*/ 145673 w 477074"/>
                  <a:gd name="connsiteY102" fmla="*/ 235239 h 476680"/>
                  <a:gd name="connsiteX103" fmla="*/ 131195 w 477074"/>
                  <a:gd name="connsiteY103" fmla="*/ 193900 h 476680"/>
                  <a:gd name="connsiteX104" fmla="*/ 114146 w 477074"/>
                  <a:gd name="connsiteY104" fmla="*/ 18735 h 476680"/>
                  <a:gd name="connsiteX105" fmla="*/ 5560 w 477074"/>
                  <a:gd name="connsiteY105" fmla="*/ 322678 h 476680"/>
                  <a:gd name="connsiteX106" fmla="*/ 13943 w 477074"/>
                  <a:gd name="connsiteY106" fmla="*/ 331060 h 476680"/>
                  <a:gd name="connsiteX107" fmla="*/ 55091 w 477074"/>
                  <a:gd name="connsiteY107" fmla="*/ 331060 h 476680"/>
                  <a:gd name="connsiteX108" fmla="*/ 71759 w 477074"/>
                  <a:gd name="connsiteY108" fmla="*/ 314296 h 476680"/>
                  <a:gd name="connsiteX109" fmla="*/ 14038 w 477074"/>
                  <a:gd name="connsiteY109" fmla="*/ 314296 h 476680"/>
                  <a:gd name="connsiteX110" fmla="*/ 5656 w 477074"/>
                  <a:gd name="connsiteY110" fmla="*/ 322488 h 476680"/>
                  <a:gd name="connsiteX111" fmla="*/ 5656 w 477074"/>
                  <a:gd name="connsiteY111" fmla="*/ 322678 h 476680"/>
                  <a:gd name="connsiteX112" fmla="*/ 139006 w 477074"/>
                  <a:gd name="connsiteY112" fmla="*/ 38547 h 476680"/>
                  <a:gd name="connsiteX113" fmla="*/ 140053 w 477074"/>
                  <a:gd name="connsiteY113" fmla="*/ 24736 h 476680"/>
                  <a:gd name="connsiteX114" fmla="*/ 138910 w 477074"/>
                  <a:gd name="connsiteY114" fmla="*/ 20545 h 476680"/>
                  <a:gd name="connsiteX115" fmla="*/ 135101 w 477074"/>
                  <a:gd name="connsiteY115" fmla="*/ 18354 h 476680"/>
                  <a:gd name="connsiteX116" fmla="*/ 128814 w 477074"/>
                  <a:gd name="connsiteY116" fmla="*/ 23403 h 476680"/>
                  <a:gd name="connsiteX117" fmla="*/ 127671 w 477074"/>
                  <a:gd name="connsiteY117" fmla="*/ 37976 h 476680"/>
                  <a:gd name="connsiteX118" fmla="*/ 129100 w 477074"/>
                  <a:gd name="connsiteY118" fmla="*/ 42167 h 476680"/>
                  <a:gd name="connsiteX119" fmla="*/ 132910 w 477074"/>
                  <a:gd name="connsiteY119" fmla="*/ 43977 h 476680"/>
                  <a:gd name="connsiteX120" fmla="*/ 132910 w 477074"/>
                  <a:gd name="connsiteY120" fmla="*/ 43977 h 476680"/>
                  <a:gd name="connsiteX121" fmla="*/ 138625 w 477074"/>
                  <a:gd name="connsiteY121" fmla="*/ 38547 h 476680"/>
                  <a:gd name="connsiteX122" fmla="*/ 139863 w 477074"/>
                  <a:gd name="connsiteY122" fmla="*/ 95030 h 476680"/>
                  <a:gd name="connsiteX123" fmla="*/ 138339 w 477074"/>
                  <a:gd name="connsiteY123" fmla="*/ 66455 h 476680"/>
                  <a:gd name="connsiteX124" fmla="*/ 132529 w 477074"/>
                  <a:gd name="connsiteY124" fmla="*/ 60836 h 476680"/>
                  <a:gd name="connsiteX125" fmla="*/ 132529 w 477074"/>
                  <a:gd name="connsiteY125" fmla="*/ 60836 h 476680"/>
                  <a:gd name="connsiteX126" fmla="*/ 126909 w 477074"/>
                  <a:gd name="connsiteY126" fmla="*/ 66646 h 476680"/>
                  <a:gd name="connsiteX127" fmla="*/ 128529 w 477074"/>
                  <a:gd name="connsiteY127" fmla="*/ 95221 h 476680"/>
                  <a:gd name="connsiteX128" fmla="*/ 134243 w 477074"/>
                  <a:gd name="connsiteY128" fmla="*/ 100460 h 476680"/>
                  <a:gd name="connsiteX129" fmla="*/ 134719 w 477074"/>
                  <a:gd name="connsiteY129" fmla="*/ 100460 h 476680"/>
                  <a:gd name="connsiteX130" fmla="*/ 139863 w 477074"/>
                  <a:gd name="connsiteY130" fmla="*/ 94269 h 476680"/>
                  <a:gd name="connsiteX131" fmla="*/ 147388 w 477074"/>
                  <a:gd name="connsiteY131" fmla="*/ 154466 h 476680"/>
                  <a:gd name="connsiteX132" fmla="*/ 148150 w 477074"/>
                  <a:gd name="connsiteY132" fmla="*/ 150180 h 476680"/>
                  <a:gd name="connsiteX133" fmla="*/ 143197 w 477074"/>
                  <a:gd name="connsiteY133" fmla="*/ 122367 h 476680"/>
                  <a:gd name="connsiteX134" fmla="*/ 136215 w 477074"/>
                  <a:gd name="connsiteY134" fmla="*/ 118291 h 476680"/>
                  <a:gd name="connsiteX135" fmla="*/ 131957 w 477074"/>
                  <a:gd name="connsiteY135" fmla="*/ 123987 h 476680"/>
                  <a:gd name="connsiteX136" fmla="*/ 137101 w 477074"/>
                  <a:gd name="connsiteY136" fmla="*/ 152562 h 476680"/>
                  <a:gd name="connsiteX137" fmla="*/ 142625 w 477074"/>
                  <a:gd name="connsiteY137" fmla="*/ 157038 h 476680"/>
                  <a:gd name="connsiteX138" fmla="*/ 143864 w 477074"/>
                  <a:gd name="connsiteY138" fmla="*/ 157038 h 476680"/>
                  <a:gd name="connsiteX139" fmla="*/ 147388 w 477074"/>
                  <a:gd name="connsiteY139" fmla="*/ 154562 h 476680"/>
                  <a:gd name="connsiteX140" fmla="*/ 158913 w 477074"/>
                  <a:gd name="connsiteY140" fmla="*/ 191328 h 476680"/>
                  <a:gd name="connsiteX141" fmla="*/ 154912 w 477074"/>
                  <a:gd name="connsiteY141" fmla="*/ 177803 h 476680"/>
                  <a:gd name="connsiteX142" fmla="*/ 147959 w 477074"/>
                  <a:gd name="connsiteY142" fmla="*/ 173802 h 476680"/>
                  <a:gd name="connsiteX143" fmla="*/ 143959 w 477074"/>
                  <a:gd name="connsiteY143" fmla="*/ 180756 h 476680"/>
                  <a:gd name="connsiteX144" fmla="*/ 148055 w 477074"/>
                  <a:gd name="connsiteY144" fmla="*/ 194662 h 476680"/>
                  <a:gd name="connsiteX145" fmla="*/ 153198 w 477074"/>
                  <a:gd name="connsiteY145" fmla="*/ 210093 h 476680"/>
                  <a:gd name="connsiteX146" fmla="*/ 158532 w 477074"/>
                  <a:gd name="connsiteY146" fmla="*/ 213903 h 476680"/>
                  <a:gd name="connsiteX147" fmla="*/ 163676 w 477074"/>
                  <a:gd name="connsiteY147" fmla="*/ 210664 h 476680"/>
                  <a:gd name="connsiteX148" fmla="*/ 163676 w 477074"/>
                  <a:gd name="connsiteY148" fmla="*/ 206378 h 476680"/>
                  <a:gd name="connsiteX149" fmla="*/ 158723 w 477074"/>
                  <a:gd name="connsiteY149" fmla="*/ 191328 h 476680"/>
                  <a:gd name="connsiteX150" fmla="*/ 201776 w 477074"/>
                  <a:gd name="connsiteY150" fmla="*/ 182851 h 476680"/>
                  <a:gd name="connsiteX151" fmla="*/ 218539 w 477074"/>
                  <a:gd name="connsiteY151" fmla="*/ 166182 h 476680"/>
                  <a:gd name="connsiteX152" fmla="*/ 186726 w 477074"/>
                  <a:gd name="connsiteY152" fmla="*/ 166182 h 476680"/>
                  <a:gd name="connsiteX153" fmla="*/ 174153 w 477074"/>
                  <a:gd name="connsiteY153" fmla="*/ 26355 h 476680"/>
                  <a:gd name="connsiteX154" fmla="*/ 167466 w 477074"/>
                  <a:gd name="connsiteY154" fmla="*/ 16897 h 476680"/>
                  <a:gd name="connsiteX155" fmla="*/ 167009 w 477074"/>
                  <a:gd name="connsiteY155" fmla="*/ 16830 h 476680"/>
                  <a:gd name="connsiteX156" fmla="*/ 157484 w 477074"/>
                  <a:gd name="connsiteY156" fmla="*/ 24069 h 476680"/>
                  <a:gd name="connsiteX157" fmla="*/ 172343 w 477074"/>
                  <a:gd name="connsiteY157" fmla="*/ 177136 h 476680"/>
                  <a:gd name="connsiteX158" fmla="*/ 172343 w 477074"/>
                  <a:gd name="connsiteY158" fmla="*/ 177136 h 476680"/>
                  <a:gd name="connsiteX159" fmla="*/ 173010 w 477074"/>
                  <a:gd name="connsiteY159" fmla="*/ 179517 h 476680"/>
                  <a:gd name="connsiteX160" fmla="*/ 173867 w 477074"/>
                  <a:gd name="connsiteY160" fmla="*/ 182565 h 476680"/>
                  <a:gd name="connsiteX161" fmla="*/ 179963 w 477074"/>
                  <a:gd name="connsiteY161" fmla="*/ 201139 h 476680"/>
                  <a:gd name="connsiteX162" fmla="*/ 180725 w 477074"/>
                  <a:gd name="connsiteY162" fmla="*/ 203235 h 476680"/>
                  <a:gd name="connsiteX163" fmla="*/ 193965 w 477074"/>
                  <a:gd name="connsiteY163" fmla="*/ 189899 h 476680"/>
                  <a:gd name="connsiteX164" fmla="*/ 193965 w 477074"/>
                  <a:gd name="connsiteY164" fmla="*/ 189138 h 476680"/>
                  <a:gd name="connsiteX165" fmla="*/ 192727 w 477074"/>
                  <a:gd name="connsiteY165" fmla="*/ 185518 h 476680"/>
                  <a:gd name="connsiteX166" fmla="*/ 191584 w 477074"/>
                  <a:gd name="connsiteY166" fmla="*/ 182280 h 476680"/>
                  <a:gd name="connsiteX167" fmla="*/ 431804 w 477074"/>
                  <a:gd name="connsiteY167" fmla="*/ 13211 h 476680"/>
                  <a:gd name="connsiteX168" fmla="*/ 431823 w 477074"/>
                  <a:gd name="connsiteY168" fmla="*/ 1895 h 476680"/>
                  <a:gd name="connsiteX169" fmla="*/ 431804 w 477074"/>
                  <a:gd name="connsiteY169" fmla="*/ 1876 h 476680"/>
                  <a:gd name="connsiteX170" fmla="*/ 420946 w 477074"/>
                  <a:gd name="connsiteY170" fmla="*/ 1305 h 476680"/>
                  <a:gd name="connsiteX171" fmla="*/ 420946 w 477074"/>
                  <a:gd name="connsiteY171" fmla="*/ 1305 h 476680"/>
                  <a:gd name="connsiteX172" fmla="*/ 398467 w 477074"/>
                  <a:gd name="connsiteY172" fmla="*/ 23783 h 476680"/>
                  <a:gd name="connsiteX173" fmla="*/ 392752 w 477074"/>
                  <a:gd name="connsiteY173" fmla="*/ 18069 h 476680"/>
                  <a:gd name="connsiteX174" fmla="*/ 381417 w 477074"/>
                  <a:gd name="connsiteY174" fmla="*/ 29498 h 476680"/>
                  <a:gd name="connsiteX175" fmla="*/ 387037 w 477074"/>
                  <a:gd name="connsiteY175" fmla="*/ 35214 h 476680"/>
                  <a:gd name="connsiteX176" fmla="*/ 372654 w 477074"/>
                  <a:gd name="connsiteY176" fmla="*/ 49501 h 476680"/>
                  <a:gd name="connsiteX177" fmla="*/ 367034 w 477074"/>
                  <a:gd name="connsiteY177" fmla="*/ 43881 h 476680"/>
                  <a:gd name="connsiteX178" fmla="*/ 355604 w 477074"/>
                  <a:gd name="connsiteY178" fmla="*/ 55311 h 476680"/>
                  <a:gd name="connsiteX179" fmla="*/ 361224 w 477074"/>
                  <a:gd name="connsiteY179" fmla="*/ 60931 h 476680"/>
                  <a:gd name="connsiteX180" fmla="*/ 346937 w 477074"/>
                  <a:gd name="connsiteY180" fmla="*/ 75314 h 476680"/>
                  <a:gd name="connsiteX181" fmla="*/ 341221 w 477074"/>
                  <a:gd name="connsiteY181" fmla="*/ 69694 h 476680"/>
                  <a:gd name="connsiteX182" fmla="*/ 329792 w 477074"/>
                  <a:gd name="connsiteY182" fmla="*/ 81029 h 476680"/>
                  <a:gd name="connsiteX183" fmla="*/ 335507 w 477074"/>
                  <a:gd name="connsiteY183" fmla="*/ 86744 h 476680"/>
                  <a:gd name="connsiteX184" fmla="*/ 321124 w 477074"/>
                  <a:gd name="connsiteY184" fmla="*/ 101127 h 476680"/>
                  <a:gd name="connsiteX185" fmla="*/ 315504 w 477074"/>
                  <a:gd name="connsiteY185" fmla="*/ 95412 h 476680"/>
                  <a:gd name="connsiteX186" fmla="*/ 304074 w 477074"/>
                  <a:gd name="connsiteY186" fmla="*/ 106841 h 476680"/>
                  <a:gd name="connsiteX187" fmla="*/ 309694 w 477074"/>
                  <a:gd name="connsiteY187" fmla="*/ 112556 h 476680"/>
                  <a:gd name="connsiteX188" fmla="*/ 295406 w 477074"/>
                  <a:gd name="connsiteY188" fmla="*/ 126939 h 476680"/>
                  <a:gd name="connsiteX189" fmla="*/ 289691 w 477074"/>
                  <a:gd name="connsiteY189" fmla="*/ 121224 h 476680"/>
                  <a:gd name="connsiteX190" fmla="*/ 278261 w 477074"/>
                  <a:gd name="connsiteY190" fmla="*/ 132654 h 476680"/>
                  <a:gd name="connsiteX191" fmla="*/ 283977 w 477074"/>
                  <a:gd name="connsiteY191" fmla="*/ 138369 h 476680"/>
                  <a:gd name="connsiteX192" fmla="*/ 269594 w 477074"/>
                  <a:gd name="connsiteY192" fmla="*/ 152657 h 476680"/>
                  <a:gd name="connsiteX193" fmla="*/ 263878 w 477074"/>
                  <a:gd name="connsiteY193" fmla="*/ 147037 h 476680"/>
                  <a:gd name="connsiteX194" fmla="*/ 252448 w 477074"/>
                  <a:gd name="connsiteY194" fmla="*/ 158467 h 476680"/>
                  <a:gd name="connsiteX195" fmla="*/ 258164 w 477074"/>
                  <a:gd name="connsiteY195" fmla="*/ 164087 h 476680"/>
                  <a:gd name="connsiteX196" fmla="*/ 243781 w 477074"/>
                  <a:gd name="connsiteY196" fmla="*/ 178470 h 476680"/>
                  <a:gd name="connsiteX197" fmla="*/ 238161 w 477074"/>
                  <a:gd name="connsiteY197" fmla="*/ 172850 h 476680"/>
                  <a:gd name="connsiteX198" fmla="*/ 226541 w 477074"/>
                  <a:gd name="connsiteY198" fmla="*/ 183708 h 476680"/>
                  <a:gd name="connsiteX199" fmla="*/ 232255 w 477074"/>
                  <a:gd name="connsiteY199" fmla="*/ 189423 h 476680"/>
                  <a:gd name="connsiteX200" fmla="*/ 218063 w 477074"/>
                  <a:gd name="connsiteY200" fmla="*/ 203711 h 476680"/>
                  <a:gd name="connsiteX201" fmla="*/ 212348 w 477074"/>
                  <a:gd name="connsiteY201" fmla="*/ 197996 h 476680"/>
                  <a:gd name="connsiteX202" fmla="*/ 200918 w 477074"/>
                  <a:gd name="connsiteY202" fmla="*/ 209426 h 476680"/>
                  <a:gd name="connsiteX203" fmla="*/ 206633 w 477074"/>
                  <a:gd name="connsiteY203" fmla="*/ 215141 h 476680"/>
                  <a:gd name="connsiteX204" fmla="*/ 192251 w 477074"/>
                  <a:gd name="connsiteY204" fmla="*/ 229428 h 476680"/>
                  <a:gd name="connsiteX205" fmla="*/ 186631 w 477074"/>
                  <a:gd name="connsiteY205" fmla="*/ 223808 h 476680"/>
                  <a:gd name="connsiteX206" fmla="*/ 175201 w 477074"/>
                  <a:gd name="connsiteY206" fmla="*/ 235239 h 476680"/>
                  <a:gd name="connsiteX207" fmla="*/ 180821 w 477074"/>
                  <a:gd name="connsiteY207" fmla="*/ 240858 h 476680"/>
                  <a:gd name="connsiteX208" fmla="*/ 166533 w 477074"/>
                  <a:gd name="connsiteY208" fmla="*/ 255241 h 476680"/>
                  <a:gd name="connsiteX209" fmla="*/ 160818 w 477074"/>
                  <a:gd name="connsiteY209" fmla="*/ 249621 h 476680"/>
                  <a:gd name="connsiteX210" fmla="*/ 149388 w 477074"/>
                  <a:gd name="connsiteY210" fmla="*/ 261051 h 476680"/>
                  <a:gd name="connsiteX211" fmla="*/ 155103 w 477074"/>
                  <a:gd name="connsiteY211" fmla="*/ 266671 h 476680"/>
                  <a:gd name="connsiteX212" fmla="*/ 140816 w 477074"/>
                  <a:gd name="connsiteY212" fmla="*/ 281149 h 476680"/>
                  <a:gd name="connsiteX213" fmla="*/ 135101 w 477074"/>
                  <a:gd name="connsiteY213" fmla="*/ 275434 h 476680"/>
                  <a:gd name="connsiteX214" fmla="*/ 123766 w 477074"/>
                  <a:gd name="connsiteY214" fmla="*/ 286864 h 476680"/>
                  <a:gd name="connsiteX215" fmla="*/ 129385 w 477074"/>
                  <a:gd name="connsiteY215" fmla="*/ 292579 h 476680"/>
                  <a:gd name="connsiteX216" fmla="*/ 115003 w 477074"/>
                  <a:gd name="connsiteY216" fmla="*/ 306962 h 476680"/>
                  <a:gd name="connsiteX217" fmla="*/ 109383 w 477074"/>
                  <a:gd name="connsiteY217" fmla="*/ 301247 h 476680"/>
                  <a:gd name="connsiteX218" fmla="*/ 97953 w 477074"/>
                  <a:gd name="connsiteY218" fmla="*/ 312677 h 476680"/>
                  <a:gd name="connsiteX219" fmla="*/ 103668 w 477074"/>
                  <a:gd name="connsiteY219" fmla="*/ 318392 h 476680"/>
                  <a:gd name="connsiteX220" fmla="*/ 89286 w 477074"/>
                  <a:gd name="connsiteY220" fmla="*/ 332679 h 476680"/>
                  <a:gd name="connsiteX221" fmla="*/ 83666 w 477074"/>
                  <a:gd name="connsiteY221" fmla="*/ 327536 h 476680"/>
                  <a:gd name="connsiteX222" fmla="*/ 72235 w 477074"/>
                  <a:gd name="connsiteY222" fmla="*/ 338966 h 476680"/>
                  <a:gd name="connsiteX223" fmla="*/ 77951 w 477074"/>
                  <a:gd name="connsiteY223" fmla="*/ 344586 h 476680"/>
                  <a:gd name="connsiteX224" fmla="*/ 63568 w 477074"/>
                  <a:gd name="connsiteY224" fmla="*/ 358968 h 476680"/>
                  <a:gd name="connsiteX225" fmla="*/ 57948 w 477074"/>
                  <a:gd name="connsiteY225" fmla="*/ 353348 h 476680"/>
                  <a:gd name="connsiteX226" fmla="*/ 46518 w 477074"/>
                  <a:gd name="connsiteY226" fmla="*/ 364683 h 476680"/>
                  <a:gd name="connsiteX227" fmla="*/ 52138 w 477074"/>
                  <a:gd name="connsiteY227" fmla="*/ 370398 h 476680"/>
                  <a:gd name="connsiteX228" fmla="*/ 37564 w 477074"/>
                  <a:gd name="connsiteY228" fmla="*/ 384686 h 476680"/>
                  <a:gd name="connsiteX229" fmla="*/ 31945 w 477074"/>
                  <a:gd name="connsiteY229" fmla="*/ 378971 h 476680"/>
                  <a:gd name="connsiteX230" fmla="*/ 20515 w 477074"/>
                  <a:gd name="connsiteY230" fmla="*/ 390401 h 476680"/>
                  <a:gd name="connsiteX231" fmla="*/ 26230 w 477074"/>
                  <a:gd name="connsiteY231" fmla="*/ 396116 h 476680"/>
                  <a:gd name="connsiteX232" fmla="*/ 1465 w 477074"/>
                  <a:gd name="connsiteY232" fmla="*/ 420786 h 476680"/>
                  <a:gd name="connsiteX233" fmla="*/ 1465 w 477074"/>
                  <a:gd name="connsiteY233" fmla="*/ 432215 h 476680"/>
                  <a:gd name="connsiteX234" fmla="*/ 12895 w 477074"/>
                  <a:gd name="connsiteY234" fmla="*/ 432215 h 476680"/>
                  <a:gd name="connsiteX235" fmla="*/ 474191 w 477074"/>
                  <a:gd name="connsiteY235" fmla="*/ 43691 h 476680"/>
                  <a:gd name="connsiteX236" fmla="*/ 463142 w 477074"/>
                  <a:gd name="connsiteY236" fmla="*/ 43691 h 476680"/>
                  <a:gd name="connsiteX237" fmla="*/ 463142 w 477074"/>
                  <a:gd name="connsiteY237" fmla="*/ 43691 h 476680"/>
                  <a:gd name="connsiteX238" fmla="*/ 463142 w 477074"/>
                  <a:gd name="connsiteY238" fmla="*/ 43691 h 476680"/>
                  <a:gd name="connsiteX239" fmla="*/ 463142 w 477074"/>
                  <a:gd name="connsiteY239" fmla="*/ 43691 h 476680"/>
                  <a:gd name="connsiteX240" fmla="*/ 441234 w 477074"/>
                  <a:gd name="connsiteY240" fmla="*/ 65598 h 476680"/>
                  <a:gd name="connsiteX241" fmla="*/ 413802 w 477074"/>
                  <a:gd name="connsiteY241" fmla="*/ 38071 h 476680"/>
                  <a:gd name="connsiteX242" fmla="*/ 402372 w 477074"/>
                  <a:gd name="connsiteY242" fmla="*/ 49501 h 476680"/>
                  <a:gd name="connsiteX243" fmla="*/ 429804 w 477074"/>
                  <a:gd name="connsiteY243" fmla="*/ 77028 h 476680"/>
                  <a:gd name="connsiteX244" fmla="*/ 415517 w 477074"/>
                  <a:gd name="connsiteY244" fmla="*/ 91411 h 476680"/>
                  <a:gd name="connsiteX245" fmla="*/ 387989 w 477074"/>
                  <a:gd name="connsiteY245" fmla="*/ 63884 h 476680"/>
                  <a:gd name="connsiteX246" fmla="*/ 376559 w 477074"/>
                  <a:gd name="connsiteY246" fmla="*/ 75314 h 476680"/>
                  <a:gd name="connsiteX247" fmla="*/ 404087 w 477074"/>
                  <a:gd name="connsiteY247" fmla="*/ 102841 h 476680"/>
                  <a:gd name="connsiteX248" fmla="*/ 389704 w 477074"/>
                  <a:gd name="connsiteY248" fmla="*/ 117129 h 476680"/>
                  <a:gd name="connsiteX249" fmla="*/ 361986 w 477074"/>
                  <a:gd name="connsiteY249" fmla="*/ 89411 h 476680"/>
                  <a:gd name="connsiteX250" fmla="*/ 350556 w 477074"/>
                  <a:gd name="connsiteY250" fmla="*/ 100746 h 476680"/>
                  <a:gd name="connsiteX251" fmla="*/ 378083 w 477074"/>
                  <a:gd name="connsiteY251" fmla="*/ 128273 h 476680"/>
                  <a:gd name="connsiteX252" fmla="*/ 363701 w 477074"/>
                  <a:gd name="connsiteY252" fmla="*/ 142656 h 476680"/>
                  <a:gd name="connsiteX253" fmla="*/ 336269 w 477074"/>
                  <a:gd name="connsiteY253" fmla="*/ 115128 h 476680"/>
                  <a:gd name="connsiteX254" fmla="*/ 324839 w 477074"/>
                  <a:gd name="connsiteY254" fmla="*/ 126558 h 476680"/>
                  <a:gd name="connsiteX255" fmla="*/ 352271 w 477074"/>
                  <a:gd name="connsiteY255" fmla="*/ 154086 h 476680"/>
                  <a:gd name="connsiteX256" fmla="*/ 337983 w 477074"/>
                  <a:gd name="connsiteY256" fmla="*/ 168468 h 476680"/>
                  <a:gd name="connsiteX257" fmla="*/ 310456 w 477074"/>
                  <a:gd name="connsiteY257" fmla="*/ 140941 h 476680"/>
                  <a:gd name="connsiteX258" fmla="*/ 299026 w 477074"/>
                  <a:gd name="connsiteY258" fmla="*/ 152371 h 476680"/>
                  <a:gd name="connsiteX259" fmla="*/ 326553 w 477074"/>
                  <a:gd name="connsiteY259" fmla="*/ 179898 h 476680"/>
                  <a:gd name="connsiteX260" fmla="*/ 312266 w 477074"/>
                  <a:gd name="connsiteY260" fmla="*/ 194186 h 476680"/>
                  <a:gd name="connsiteX261" fmla="*/ 284738 w 477074"/>
                  <a:gd name="connsiteY261" fmla="*/ 166658 h 476680"/>
                  <a:gd name="connsiteX262" fmla="*/ 273403 w 477074"/>
                  <a:gd name="connsiteY262" fmla="*/ 178089 h 476680"/>
                  <a:gd name="connsiteX263" fmla="*/ 300835 w 477074"/>
                  <a:gd name="connsiteY263" fmla="*/ 205616 h 476680"/>
                  <a:gd name="connsiteX264" fmla="*/ 286453 w 477074"/>
                  <a:gd name="connsiteY264" fmla="*/ 219903 h 476680"/>
                  <a:gd name="connsiteX265" fmla="*/ 259021 w 477074"/>
                  <a:gd name="connsiteY265" fmla="*/ 192471 h 476680"/>
                  <a:gd name="connsiteX266" fmla="*/ 247591 w 477074"/>
                  <a:gd name="connsiteY266" fmla="*/ 203806 h 476680"/>
                  <a:gd name="connsiteX267" fmla="*/ 275118 w 477074"/>
                  <a:gd name="connsiteY267" fmla="*/ 231333 h 476680"/>
                  <a:gd name="connsiteX268" fmla="*/ 260736 w 477074"/>
                  <a:gd name="connsiteY268" fmla="*/ 245716 h 476680"/>
                  <a:gd name="connsiteX269" fmla="*/ 233208 w 477074"/>
                  <a:gd name="connsiteY269" fmla="*/ 218189 h 476680"/>
                  <a:gd name="connsiteX270" fmla="*/ 221778 w 477074"/>
                  <a:gd name="connsiteY270" fmla="*/ 229619 h 476680"/>
                  <a:gd name="connsiteX271" fmla="*/ 249305 w 477074"/>
                  <a:gd name="connsiteY271" fmla="*/ 257146 h 476680"/>
                  <a:gd name="connsiteX272" fmla="*/ 234923 w 477074"/>
                  <a:gd name="connsiteY272" fmla="*/ 271529 h 476680"/>
                  <a:gd name="connsiteX273" fmla="*/ 207491 w 477074"/>
                  <a:gd name="connsiteY273" fmla="*/ 244382 h 476680"/>
                  <a:gd name="connsiteX274" fmla="*/ 196060 w 477074"/>
                  <a:gd name="connsiteY274" fmla="*/ 255813 h 476680"/>
                  <a:gd name="connsiteX275" fmla="*/ 223493 w 477074"/>
                  <a:gd name="connsiteY275" fmla="*/ 283340 h 476680"/>
                  <a:gd name="connsiteX276" fmla="*/ 209205 w 477074"/>
                  <a:gd name="connsiteY276" fmla="*/ 297722 h 476680"/>
                  <a:gd name="connsiteX277" fmla="*/ 181583 w 477074"/>
                  <a:gd name="connsiteY277" fmla="*/ 270386 h 476680"/>
                  <a:gd name="connsiteX278" fmla="*/ 170153 w 477074"/>
                  <a:gd name="connsiteY278" fmla="*/ 281816 h 476680"/>
                  <a:gd name="connsiteX279" fmla="*/ 197680 w 477074"/>
                  <a:gd name="connsiteY279" fmla="*/ 309248 h 476680"/>
                  <a:gd name="connsiteX280" fmla="*/ 183297 w 477074"/>
                  <a:gd name="connsiteY280" fmla="*/ 323631 h 476680"/>
                  <a:gd name="connsiteX281" fmla="*/ 155770 w 477074"/>
                  <a:gd name="connsiteY281" fmla="*/ 296103 h 476680"/>
                  <a:gd name="connsiteX282" fmla="*/ 144340 w 477074"/>
                  <a:gd name="connsiteY282" fmla="*/ 307533 h 476680"/>
                  <a:gd name="connsiteX283" fmla="*/ 171867 w 477074"/>
                  <a:gd name="connsiteY283" fmla="*/ 335061 h 476680"/>
                  <a:gd name="connsiteX284" fmla="*/ 157484 w 477074"/>
                  <a:gd name="connsiteY284" fmla="*/ 349443 h 476680"/>
                  <a:gd name="connsiteX285" fmla="*/ 130052 w 477074"/>
                  <a:gd name="connsiteY285" fmla="*/ 321916 h 476680"/>
                  <a:gd name="connsiteX286" fmla="*/ 118622 w 477074"/>
                  <a:gd name="connsiteY286" fmla="*/ 333346 h 476680"/>
                  <a:gd name="connsiteX287" fmla="*/ 146150 w 477074"/>
                  <a:gd name="connsiteY287" fmla="*/ 360873 h 476680"/>
                  <a:gd name="connsiteX288" fmla="*/ 131767 w 477074"/>
                  <a:gd name="connsiteY288" fmla="*/ 375161 h 476680"/>
                  <a:gd name="connsiteX289" fmla="*/ 104239 w 477074"/>
                  <a:gd name="connsiteY289" fmla="*/ 347633 h 476680"/>
                  <a:gd name="connsiteX290" fmla="*/ 92810 w 477074"/>
                  <a:gd name="connsiteY290" fmla="*/ 359064 h 476680"/>
                  <a:gd name="connsiteX291" fmla="*/ 120337 w 477074"/>
                  <a:gd name="connsiteY291" fmla="*/ 386496 h 476680"/>
                  <a:gd name="connsiteX292" fmla="*/ 105954 w 477074"/>
                  <a:gd name="connsiteY292" fmla="*/ 400878 h 476680"/>
                  <a:gd name="connsiteX293" fmla="*/ 78522 w 477074"/>
                  <a:gd name="connsiteY293" fmla="*/ 373446 h 476680"/>
                  <a:gd name="connsiteX294" fmla="*/ 67092 w 477074"/>
                  <a:gd name="connsiteY294" fmla="*/ 384876 h 476680"/>
                  <a:gd name="connsiteX295" fmla="*/ 94524 w 477074"/>
                  <a:gd name="connsiteY295" fmla="*/ 412308 h 476680"/>
                  <a:gd name="connsiteX296" fmla="*/ 80237 w 477074"/>
                  <a:gd name="connsiteY296" fmla="*/ 426691 h 476680"/>
                  <a:gd name="connsiteX297" fmla="*/ 52709 w 477074"/>
                  <a:gd name="connsiteY297" fmla="*/ 399164 h 476680"/>
                  <a:gd name="connsiteX298" fmla="*/ 41279 w 477074"/>
                  <a:gd name="connsiteY298" fmla="*/ 410594 h 476680"/>
                  <a:gd name="connsiteX299" fmla="*/ 68807 w 477074"/>
                  <a:gd name="connsiteY299" fmla="*/ 438121 h 476680"/>
                  <a:gd name="connsiteX300" fmla="*/ 41565 w 477074"/>
                  <a:gd name="connsiteY300" fmla="*/ 465363 h 476680"/>
                  <a:gd name="connsiteX301" fmla="*/ 42327 w 477074"/>
                  <a:gd name="connsiteY301" fmla="*/ 465363 h 476680"/>
                  <a:gd name="connsiteX302" fmla="*/ 46928 w 477074"/>
                  <a:gd name="connsiteY302" fmla="*/ 475697 h 476680"/>
                  <a:gd name="connsiteX303" fmla="*/ 54233 w 477074"/>
                  <a:gd name="connsiteY303" fmla="*/ 474888 h 476680"/>
                  <a:gd name="connsiteX304" fmla="*/ 54233 w 477074"/>
                  <a:gd name="connsiteY304" fmla="*/ 474888 h 476680"/>
                  <a:gd name="connsiteX305" fmla="*/ 80141 w 477074"/>
                  <a:gd name="connsiteY305" fmla="*/ 449075 h 476680"/>
                  <a:gd name="connsiteX306" fmla="*/ 90429 w 477074"/>
                  <a:gd name="connsiteY306" fmla="*/ 459362 h 476680"/>
                  <a:gd name="connsiteX307" fmla="*/ 101858 w 477074"/>
                  <a:gd name="connsiteY307" fmla="*/ 447932 h 476680"/>
                  <a:gd name="connsiteX308" fmla="*/ 91476 w 477074"/>
                  <a:gd name="connsiteY308" fmla="*/ 437645 h 476680"/>
                  <a:gd name="connsiteX309" fmla="*/ 105859 w 477074"/>
                  <a:gd name="connsiteY309" fmla="*/ 423262 h 476680"/>
                  <a:gd name="connsiteX310" fmla="*/ 116146 w 477074"/>
                  <a:gd name="connsiteY310" fmla="*/ 433549 h 476680"/>
                  <a:gd name="connsiteX311" fmla="*/ 127576 w 477074"/>
                  <a:gd name="connsiteY311" fmla="*/ 422119 h 476680"/>
                  <a:gd name="connsiteX312" fmla="*/ 117289 w 477074"/>
                  <a:gd name="connsiteY312" fmla="*/ 411832 h 476680"/>
                  <a:gd name="connsiteX313" fmla="*/ 131671 w 477074"/>
                  <a:gd name="connsiteY313" fmla="*/ 397449 h 476680"/>
                  <a:gd name="connsiteX314" fmla="*/ 141959 w 477074"/>
                  <a:gd name="connsiteY314" fmla="*/ 407831 h 476680"/>
                  <a:gd name="connsiteX315" fmla="*/ 153389 w 477074"/>
                  <a:gd name="connsiteY315" fmla="*/ 396402 h 476680"/>
                  <a:gd name="connsiteX316" fmla="*/ 143101 w 477074"/>
                  <a:gd name="connsiteY316" fmla="*/ 386019 h 476680"/>
                  <a:gd name="connsiteX317" fmla="*/ 157389 w 477074"/>
                  <a:gd name="connsiteY317" fmla="*/ 371732 h 476680"/>
                  <a:gd name="connsiteX318" fmla="*/ 167771 w 477074"/>
                  <a:gd name="connsiteY318" fmla="*/ 382019 h 476680"/>
                  <a:gd name="connsiteX319" fmla="*/ 179106 w 477074"/>
                  <a:gd name="connsiteY319" fmla="*/ 370589 h 476680"/>
                  <a:gd name="connsiteX320" fmla="*/ 169391 w 477074"/>
                  <a:gd name="connsiteY320" fmla="*/ 360683 h 476680"/>
                  <a:gd name="connsiteX321" fmla="*/ 183773 w 477074"/>
                  <a:gd name="connsiteY321" fmla="*/ 346300 h 476680"/>
                  <a:gd name="connsiteX322" fmla="*/ 194061 w 477074"/>
                  <a:gd name="connsiteY322" fmla="*/ 356587 h 476680"/>
                  <a:gd name="connsiteX323" fmla="*/ 205490 w 477074"/>
                  <a:gd name="connsiteY323" fmla="*/ 345157 h 476680"/>
                  <a:gd name="connsiteX324" fmla="*/ 195204 w 477074"/>
                  <a:gd name="connsiteY324" fmla="*/ 334870 h 476680"/>
                  <a:gd name="connsiteX325" fmla="*/ 209586 w 477074"/>
                  <a:gd name="connsiteY325" fmla="*/ 320487 h 476680"/>
                  <a:gd name="connsiteX326" fmla="*/ 219873 w 477074"/>
                  <a:gd name="connsiteY326" fmla="*/ 330774 h 476680"/>
                  <a:gd name="connsiteX327" fmla="*/ 231303 w 477074"/>
                  <a:gd name="connsiteY327" fmla="*/ 319439 h 476680"/>
                  <a:gd name="connsiteX328" fmla="*/ 220921 w 477074"/>
                  <a:gd name="connsiteY328" fmla="*/ 309057 h 476680"/>
                  <a:gd name="connsiteX329" fmla="*/ 235303 w 477074"/>
                  <a:gd name="connsiteY329" fmla="*/ 294770 h 476680"/>
                  <a:gd name="connsiteX330" fmla="*/ 245686 w 477074"/>
                  <a:gd name="connsiteY330" fmla="*/ 305057 h 476680"/>
                  <a:gd name="connsiteX331" fmla="*/ 257021 w 477074"/>
                  <a:gd name="connsiteY331" fmla="*/ 293627 h 476680"/>
                  <a:gd name="connsiteX332" fmla="*/ 246734 w 477074"/>
                  <a:gd name="connsiteY332" fmla="*/ 283340 h 476680"/>
                  <a:gd name="connsiteX333" fmla="*/ 261116 w 477074"/>
                  <a:gd name="connsiteY333" fmla="*/ 268957 h 476680"/>
                  <a:gd name="connsiteX334" fmla="*/ 271404 w 477074"/>
                  <a:gd name="connsiteY334" fmla="*/ 279244 h 476680"/>
                  <a:gd name="connsiteX335" fmla="*/ 282833 w 477074"/>
                  <a:gd name="connsiteY335" fmla="*/ 267814 h 476680"/>
                  <a:gd name="connsiteX336" fmla="*/ 272547 w 477074"/>
                  <a:gd name="connsiteY336" fmla="*/ 257527 h 476680"/>
                  <a:gd name="connsiteX337" fmla="*/ 286834 w 477074"/>
                  <a:gd name="connsiteY337" fmla="*/ 243144 h 476680"/>
                  <a:gd name="connsiteX338" fmla="*/ 297216 w 477074"/>
                  <a:gd name="connsiteY338" fmla="*/ 253431 h 476680"/>
                  <a:gd name="connsiteX339" fmla="*/ 308646 w 477074"/>
                  <a:gd name="connsiteY339" fmla="*/ 242097 h 476680"/>
                  <a:gd name="connsiteX340" fmla="*/ 298264 w 477074"/>
                  <a:gd name="connsiteY340" fmla="*/ 231714 h 476680"/>
                  <a:gd name="connsiteX341" fmla="*/ 312646 w 477074"/>
                  <a:gd name="connsiteY341" fmla="*/ 217331 h 476680"/>
                  <a:gd name="connsiteX342" fmla="*/ 322934 w 477074"/>
                  <a:gd name="connsiteY342" fmla="*/ 227714 h 476680"/>
                  <a:gd name="connsiteX343" fmla="*/ 334364 w 477074"/>
                  <a:gd name="connsiteY343" fmla="*/ 216284 h 476680"/>
                  <a:gd name="connsiteX344" fmla="*/ 324076 w 477074"/>
                  <a:gd name="connsiteY344" fmla="*/ 205997 h 476680"/>
                  <a:gd name="connsiteX345" fmla="*/ 338459 w 477074"/>
                  <a:gd name="connsiteY345" fmla="*/ 191614 h 476680"/>
                  <a:gd name="connsiteX346" fmla="*/ 348747 w 477074"/>
                  <a:gd name="connsiteY346" fmla="*/ 201901 h 476680"/>
                  <a:gd name="connsiteX347" fmla="*/ 360177 w 477074"/>
                  <a:gd name="connsiteY347" fmla="*/ 190471 h 476680"/>
                  <a:gd name="connsiteX348" fmla="*/ 349794 w 477074"/>
                  <a:gd name="connsiteY348" fmla="*/ 180184 h 476680"/>
                  <a:gd name="connsiteX349" fmla="*/ 363701 w 477074"/>
                  <a:gd name="connsiteY349" fmla="*/ 165611 h 476680"/>
                  <a:gd name="connsiteX350" fmla="*/ 373987 w 477074"/>
                  <a:gd name="connsiteY350" fmla="*/ 175898 h 476680"/>
                  <a:gd name="connsiteX351" fmla="*/ 385418 w 477074"/>
                  <a:gd name="connsiteY351" fmla="*/ 164468 h 476680"/>
                  <a:gd name="connsiteX352" fmla="*/ 375130 w 477074"/>
                  <a:gd name="connsiteY352" fmla="*/ 154181 h 476680"/>
                  <a:gd name="connsiteX353" fmla="*/ 389513 w 477074"/>
                  <a:gd name="connsiteY353" fmla="*/ 139798 h 476680"/>
                  <a:gd name="connsiteX354" fmla="*/ 399800 w 477074"/>
                  <a:gd name="connsiteY354" fmla="*/ 150180 h 476680"/>
                  <a:gd name="connsiteX355" fmla="*/ 411230 w 477074"/>
                  <a:gd name="connsiteY355" fmla="*/ 138750 h 476680"/>
                  <a:gd name="connsiteX356" fmla="*/ 400943 w 477074"/>
                  <a:gd name="connsiteY356" fmla="*/ 128368 h 476680"/>
                  <a:gd name="connsiteX357" fmla="*/ 415326 w 477074"/>
                  <a:gd name="connsiteY357" fmla="*/ 113985 h 476680"/>
                  <a:gd name="connsiteX358" fmla="*/ 425613 w 477074"/>
                  <a:gd name="connsiteY358" fmla="*/ 124368 h 476680"/>
                  <a:gd name="connsiteX359" fmla="*/ 436948 w 477074"/>
                  <a:gd name="connsiteY359" fmla="*/ 112938 h 476680"/>
                  <a:gd name="connsiteX360" fmla="*/ 426566 w 477074"/>
                  <a:gd name="connsiteY360" fmla="*/ 102841 h 476680"/>
                  <a:gd name="connsiteX361" fmla="*/ 440948 w 477074"/>
                  <a:gd name="connsiteY361" fmla="*/ 88458 h 476680"/>
                  <a:gd name="connsiteX362" fmla="*/ 451330 w 477074"/>
                  <a:gd name="connsiteY362" fmla="*/ 98936 h 476680"/>
                  <a:gd name="connsiteX363" fmla="*/ 462760 w 477074"/>
                  <a:gd name="connsiteY363" fmla="*/ 87506 h 476680"/>
                  <a:gd name="connsiteX364" fmla="*/ 452473 w 477074"/>
                  <a:gd name="connsiteY364" fmla="*/ 77219 h 476680"/>
                  <a:gd name="connsiteX365" fmla="*/ 473810 w 477074"/>
                  <a:gd name="connsiteY365" fmla="*/ 55883 h 476680"/>
                  <a:gd name="connsiteX366" fmla="*/ 473810 w 477074"/>
                  <a:gd name="connsiteY366" fmla="*/ 55883 h 476680"/>
                  <a:gd name="connsiteX367" fmla="*/ 473810 w 477074"/>
                  <a:gd name="connsiteY367" fmla="*/ 55883 h 476680"/>
                  <a:gd name="connsiteX368" fmla="*/ 473810 w 477074"/>
                  <a:gd name="connsiteY368" fmla="*/ 44453 h 47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477074" h="476680">
                    <a:moveTo>
                      <a:pt x="401134" y="435168"/>
                    </a:moveTo>
                    <a:cubicBezTo>
                      <a:pt x="402210" y="435663"/>
                      <a:pt x="403382" y="435930"/>
                      <a:pt x="404563" y="435930"/>
                    </a:cubicBezTo>
                    <a:cubicBezTo>
                      <a:pt x="409135" y="435987"/>
                      <a:pt x="412897" y="432320"/>
                      <a:pt x="412954" y="427748"/>
                    </a:cubicBezTo>
                    <a:cubicBezTo>
                      <a:pt x="412964" y="426672"/>
                      <a:pt x="412773" y="425596"/>
                      <a:pt x="412373" y="424596"/>
                    </a:cubicBezTo>
                    <a:cubicBezTo>
                      <a:pt x="411630" y="422519"/>
                      <a:pt x="410040" y="420852"/>
                      <a:pt x="407992" y="420023"/>
                    </a:cubicBezTo>
                    <a:cubicBezTo>
                      <a:pt x="359843" y="398640"/>
                      <a:pt x="316076" y="368512"/>
                      <a:pt x="278928" y="331155"/>
                    </a:cubicBezTo>
                    <a:lnTo>
                      <a:pt x="451997" y="331155"/>
                    </a:lnTo>
                    <a:cubicBezTo>
                      <a:pt x="456627" y="331155"/>
                      <a:pt x="460379" y="327402"/>
                      <a:pt x="460379" y="322773"/>
                    </a:cubicBezTo>
                    <a:cubicBezTo>
                      <a:pt x="460379" y="318144"/>
                      <a:pt x="456627" y="314391"/>
                      <a:pt x="451997" y="314391"/>
                    </a:cubicBezTo>
                    <a:lnTo>
                      <a:pt x="263593" y="314391"/>
                    </a:lnTo>
                    <a:lnTo>
                      <a:pt x="262640" y="313248"/>
                    </a:lnTo>
                    <a:lnTo>
                      <a:pt x="261593" y="311915"/>
                    </a:lnTo>
                    <a:lnTo>
                      <a:pt x="260545" y="310772"/>
                    </a:lnTo>
                    <a:lnTo>
                      <a:pt x="248734" y="322583"/>
                    </a:lnTo>
                    <a:lnTo>
                      <a:pt x="249496" y="323535"/>
                    </a:lnTo>
                    <a:lnTo>
                      <a:pt x="251211" y="325631"/>
                    </a:lnTo>
                    <a:lnTo>
                      <a:pt x="253306" y="328107"/>
                    </a:lnTo>
                    <a:lnTo>
                      <a:pt x="253782" y="328774"/>
                    </a:lnTo>
                    <a:cubicBezTo>
                      <a:pt x="294825" y="374256"/>
                      <a:pt x="345041" y="410518"/>
                      <a:pt x="401134" y="435168"/>
                    </a:cubicBezTo>
                    <a:moveTo>
                      <a:pt x="460284" y="239525"/>
                    </a:moveTo>
                    <a:cubicBezTo>
                      <a:pt x="460284" y="234953"/>
                      <a:pt x="456570" y="231238"/>
                      <a:pt x="451997" y="231238"/>
                    </a:cubicBezTo>
                    <a:lnTo>
                      <a:pt x="340078" y="231238"/>
                    </a:lnTo>
                    <a:lnTo>
                      <a:pt x="323410" y="247907"/>
                    </a:lnTo>
                    <a:lnTo>
                      <a:pt x="451997" y="247907"/>
                    </a:lnTo>
                    <a:cubicBezTo>
                      <a:pt x="456570" y="247907"/>
                      <a:pt x="460284" y="244202"/>
                      <a:pt x="460284" y="239620"/>
                    </a:cubicBezTo>
                    <a:cubicBezTo>
                      <a:pt x="460284" y="239591"/>
                      <a:pt x="460284" y="239553"/>
                      <a:pt x="460284" y="239525"/>
                    </a:cubicBezTo>
                    <a:moveTo>
                      <a:pt x="460284" y="175326"/>
                    </a:moveTo>
                    <a:cubicBezTo>
                      <a:pt x="460332" y="170754"/>
                      <a:pt x="456664" y="167001"/>
                      <a:pt x="452093" y="166944"/>
                    </a:cubicBezTo>
                    <a:cubicBezTo>
                      <a:pt x="452064" y="166944"/>
                      <a:pt x="452026" y="166944"/>
                      <a:pt x="451997" y="166944"/>
                    </a:cubicBezTo>
                    <a:lnTo>
                      <a:pt x="404372" y="166944"/>
                    </a:lnTo>
                    <a:lnTo>
                      <a:pt x="387608" y="183613"/>
                    </a:lnTo>
                    <a:lnTo>
                      <a:pt x="451997" y="183613"/>
                    </a:lnTo>
                    <a:cubicBezTo>
                      <a:pt x="456570" y="183613"/>
                      <a:pt x="460284" y="179898"/>
                      <a:pt x="460284" y="175326"/>
                    </a:cubicBezTo>
                    <a:moveTo>
                      <a:pt x="460284" y="258480"/>
                    </a:moveTo>
                    <a:cubicBezTo>
                      <a:pt x="460332" y="253907"/>
                      <a:pt x="456664" y="250155"/>
                      <a:pt x="452093" y="250097"/>
                    </a:cubicBezTo>
                    <a:cubicBezTo>
                      <a:pt x="452064" y="250097"/>
                      <a:pt x="452026" y="250097"/>
                      <a:pt x="451997" y="250097"/>
                    </a:cubicBezTo>
                    <a:lnTo>
                      <a:pt x="321219" y="250097"/>
                    </a:lnTo>
                    <a:lnTo>
                      <a:pt x="304455" y="266862"/>
                    </a:lnTo>
                    <a:lnTo>
                      <a:pt x="451997" y="266862"/>
                    </a:lnTo>
                    <a:cubicBezTo>
                      <a:pt x="456588" y="266814"/>
                      <a:pt x="460284" y="263071"/>
                      <a:pt x="460284" y="258480"/>
                    </a:cubicBezTo>
                    <a:moveTo>
                      <a:pt x="265117" y="365636"/>
                    </a:moveTo>
                    <a:cubicBezTo>
                      <a:pt x="257497" y="358206"/>
                      <a:pt x="250162" y="350586"/>
                      <a:pt x="243305" y="342776"/>
                    </a:cubicBezTo>
                    <a:cubicBezTo>
                      <a:pt x="241066" y="340652"/>
                      <a:pt x="237542" y="340652"/>
                      <a:pt x="235303" y="342776"/>
                    </a:cubicBezTo>
                    <a:cubicBezTo>
                      <a:pt x="234160" y="343766"/>
                      <a:pt x="233475" y="345176"/>
                      <a:pt x="233398" y="346681"/>
                    </a:cubicBezTo>
                    <a:cubicBezTo>
                      <a:pt x="233294" y="348186"/>
                      <a:pt x="233808" y="349662"/>
                      <a:pt x="234827" y="350777"/>
                    </a:cubicBezTo>
                    <a:cubicBezTo>
                      <a:pt x="241876" y="358682"/>
                      <a:pt x="249401" y="366683"/>
                      <a:pt x="257211" y="374304"/>
                    </a:cubicBezTo>
                    <a:cubicBezTo>
                      <a:pt x="258316" y="375285"/>
                      <a:pt x="259735" y="375828"/>
                      <a:pt x="261212" y="375828"/>
                    </a:cubicBezTo>
                    <a:cubicBezTo>
                      <a:pt x="262726" y="375847"/>
                      <a:pt x="264184" y="375227"/>
                      <a:pt x="265212" y="374113"/>
                    </a:cubicBezTo>
                    <a:cubicBezTo>
                      <a:pt x="267422" y="371932"/>
                      <a:pt x="267441" y="368379"/>
                      <a:pt x="265269" y="366169"/>
                    </a:cubicBezTo>
                    <a:cubicBezTo>
                      <a:pt x="265250" y="366150"/>
                      <a:pt x="265231" y="366131"/>
                      <a:pt x="265212" y="366112"/>
                    </a:cubicBezTo>
                    <a:moveTo>
                      <a:pt x="280738" y="387924"/>
                    </a:moveTo>
                    <a:cubicBezTo>
                      <a:pt x="279795" y="389115"/>
                      <a:pt x="279319" y="390601"/>
                      <a:pt x="279404" y="392115"/>
                    </a:cubicBezTo>
                    <a:cubicBezTo>
                      <a:pt x="279557" y="393592"/>
                      <a:pt x="280271" y="394954"/>
                      <a:pt x="281405" y="395925"/>
                    </a:cubicBezTo>
                    <a:cubicBezTo>
                      <a:pt x="289787" y="402974"/>
                      <a:pt x="298454" y="409641"/>
                      <a:pt x="307122" y="415832"/>
                    </a:cubicBezTo>
                    <a:cubicBezTo>
                      <a:pt x="308075" y="416499"/>
                      <a:pt x="309198" y="416871"/>
                      <a:pt x="310360" y="416880"/>
                    </a:cubicBezTo>
                    <a:cubicBezTo>
                      <a:pt x="312218" y="416918"/>
                      <a:pt x="313971" y="416023"/>
                      <a:pt x="315028" y="414499"/>
                    </a:cubicBezTo>
                    <a:cubicBezTo>
                      <a:pt x="316847" y="411984"/>
                      <a:pt x="316285" y="408470"/>
                      <a:pt x="313780" y="406650"/>
                    </a:cubicBezTo>
                    <a:cubicBezTo>
                      <a:pt x="313752" y="406631"/>
                      <a:pt x="313723" y="406612"/>
                      <a:pt x="313695" y="406593"/>
                    </a:cubicBezTo>
                    <a:cubicBezTo>
                      <a:pt x="305217" y="400497"/>
                      <a:pt x="296835" y="394020"/>
                      <a:pt x="288739" y="387543"/>
                    </a:cubicBezTo>
                    <a:cubicBezTo>
                      <a:pt x="286319" y="385591"/>
                      <a:pt x="282795" y="385886"/>
                      <a:pt x="280738" y="388210"/>
                    </a:cubicBezTo>
                    <a:moveTo>
                      <a:pt x="334078" y="434121"/>
                    </a:moveTo>
                    <a:cubicBezTo>
                      <a:pt x="338935" y="437073"/>
                      <a:pt x="343603" y="439836"/>
                      <a:pt x="347984" y="442407"/>
                    </a:cubicBezTo>
                    <a:cubicBezTo>
                      <a:pt x="348851" y="442903"/>
                      <a:pt x="349842" y="443169"/>
                      <a:pt x="350842" y="443169"/>
                    </a:cubicBezTo>
                    <a:cubicBezTo>
                      <a:pt x="352871" y="443198"/>
                      <a:pt x="354737" y="442093"/>
                      <a:pt x="355700" y="440312"/>
                    </a:cubicBezTo>
                    <a:cubicBezTo>
                      <a:pt x="356452" y="439016"/>
                      <a:pt x="356662" y="437473"/>
                      <a:pt x="356271" y="436026"/>
                    </a:cubicBezTo>
                    <a:cubicBezTo>
                      <a:pt x="355900" y="434559"/>
                      <a:pt x="354928" y="433320"/>
                      <a:pt x="353604" y="432597"/>
                    </a:cubicBezTo>
                    <a:lnTo>
                      <a:pt x="340078" y="424500"/>
                    </a:lnTo>
                    <a:cubicBezTo>
                      <a:pt x="337736" y="422386"/>
                      <a:pt x="334125" y="422557"/>
                      <a:pt x="332011" y="424900"/>
                    </a:cubicBezTo>
                    <a:cubicBezTo>
                      <a:pt x="329887" y="427234"/>
                      <a:pt x="330068" y="430853"/>
                      <a:pt x="332402" y="432968"/>
                    </a:cubicBezTo>
                    <a:cubicBezTo>
                      <a:pt x="332897" y="433416"/>
                      <a:pt x="333468" y="433778"/>
                      <a:pt x="334078" y="434025"/>
                    </a:cubicBezTo>
                    <a:moveTo>
                      <a:pt x="217016" y="353920"/>
                    </a:moveTo>
                    <a:lnTo>
                      <a:pt x="205490" y="365636"/>
                    </a:lnTo>
                    <a:lnTo>
                      <a:pt x="206348" y="366588"/>
                    </a:lnTo>
                    <a:cubicBezTo>
                      <a:pt x="239418" y="404565"/>
                      <a:pt x="278404" y="436949"/>
                      <a:pt x="321791" y="462505"/>
                    </a:cubicBezTo>
                    <a:cubicBezTo>
                      <a:pt x="323057" y="463257"/>
                      <a:pt x="324505" y="463648"/>
                      <a:pt x="325982" y="463648"/>
                    </a:cubicBezTo>
                    <a:cubicBezTo>
                      <a:pt x="330611" y="463648"/>
                      <a:pt x="334364" y="459895"/>
                      <a:pt x="334364" y="455266"/>
                    </a:cubicBezTo>
                    <a:cubicBezTo>
                      <a:pt x="334364" y="452351"/>
                      <a:pt x="332849" y="449646"/>
                      <a:pt x="330363" y="448122"/>
                    </a:cubicBezTo>
                    <a:cubicBezTo>
                      <a:pt x="288368" y="423300"/>
                      <a:pt x="250639" y="391877"/>
                      <a:pt x="218635" y="355063"/>
                    </a:cubicBezTo>
                    <a:close/>
                    <a:moveTo>
                      <a:pt x="113384" y="18830"/>
                    </a:moveTo>
                    <a:cubicBezTo>
                      <a:pt x="114060" y="14249"/>
                      <a:pt x="110898" y="9991"/>
                      <a:pt x="106316" y="9315"/>
                    </a:cubicBezTo>
                    <a:cubicBezTo>
                      <a:pt x="106287" y="9315"/>
                      <a:pt x="106268" y="9305"/>
                      <a:pt x="106240" y="9305"/>
                    </a:cubicBezTo>
                    <a:cubicBezTo>
                      <a:pt x="101668" y="8620"/>
                      <a:pt x="97401" y="11782"/>
                      <a:pt x="96715" y="16354"/>
                    </a:cubicBezTo>
                    <a:cubicBezTo>
                      <a:pt x="91676" y="66703"/>
                      <a:pt x="94896" y="117538"/>
                      <a:pt x="106240" y="166849"/>
                    </a:cubicBezTo>
                    <a:lnTo>
                      <a:pt x="13086" y="166849"/>
                    </a:lnTo>
                    <a:cubicBezTo>
                      <a:pt x="8485" y="166354"/>
                      <a:pt x="4351" y="169688"/>
                      <a:pt x="3855" y="174288"/>
                    </a:cubicBezTo>
                    <a:cubicBezTo>
                      <a:pt x="3370" y="178898"/>
                      <a:pt x="6694" y="183023"/>
                      <a:pt x="11304" y="183518"/>
                    </a:cubicBezTo>
                    <a:cubicBezTo>
                      <a:pt x="11895" y="183584"/>
                      <a:pt x="12495" y="183584"/>
                      <a:pt x="13086" y="183518"/>
                    </a:cubicBezTo>
                    <a:lnTo>
                      <a:pt x="110240" y="183518"/>
                    </a:lnTo>
                    <a:cubicBezTo>
                      <a:pt x="111574" y="188852"/>
                      <a:pt x="112907" y="193805"/>
                      <a:pt x="114336" y="198663"/>
                    </a:cubicBezTo>
                    <a:cubicBezTo>
                      <a:pt x="117575" y="209426"/>
                      <a:pt x="121194" y="220380"/>
                      <a:pt x="125194" y="231143"/>
                    </a:cubicBezTo>
                    <a:lnTo>
                      <a:pt x="13562" y="231143"/>
                    </a:lnTo>
                    <a:cubicBezTo>
                      <a:pt x="8961" y="230648"/>
                      <a:pt x="4827" y="233981"/>
                      <a:pt x="4332" y="238582"/>
                    </a:cubicBezTo>
                    <a:cubicBezTo>
                      <a:pt x="3846" y="243192"/>
                      <a:pt x="7170" y="247316"/>
                      <a:pt x="11780" y="247812"/>
                    </a:cubicBezTo>
                    <a:cubicBezTo>
                      <a:pt x="12371" y="247878"/>
                      <a:pt x="12971" y="247878"/>
                      <a:pt x="13562" y="247812"/>
                    </a:cubicBezTo>
                    <a:lnTo>
                      <a:pt x="132338" y="247812"/>
                    </a:lnTo>
                    <a:lnTo>
                      <a:pt x="133291" y="250002"/>
                    </a:lnTo>
                    <a:lnTo>
                      <a:pt x="13562" y="250002"/>
                    </a:lnTo>
                    <a:cubicBezTo>
                      <a:pt x="8932" y="250002"/>
                      <a:pt x="5180" y="253755"/>
                      <a:pt x="5180" y="258384"/>
                    </a:cubicBezTo>
                    <a:cubicBezTo>
                      <a:pt x="5180" y="263014"/>
                      <a:pt x="8932" y="266766"/>
                      <a:pt x="13562" y="266766"/>
                    </a:cubicBezTo>
                    <a:lnTo>
                      <a:pt x="118813" y="266766"/>
                    </a:lnTo>
                    <a:lnTo>
                      <a:pt x="146721" y="238858"/>
                    </a:lnTo>
                    <a:lnTo>
                      <a:pt x="146721" y="237810"/>
                    </a:lnTo>
                    <a:cubicBezTo>
                      <a:pt x="146569" y="236886"/>
                      <a:pt x="146207" y="236010"/>
                      <a:pt x="145673" y="235239"/>
                    </a:cubicBezTo>
                    <a:cubicBezTo>
                      <a:pt x="140053" y="221332"/>
                      <a:pt x="135196" y="207426"/>
                      <a:pt x="131195" y="193900"/>
                    </a:cubicBezTo>
                    <a:cubicBezTo>
                      <a:pt x="114317" y="137150"/>
                      <a:pt x="108526" y="77676"/>
                      <a:pt x="114146" y="18735"/>
                    </a:cubicBezTo>
                    <a:moveTo>
                      <a:pt x="5560" y="322678"/>
                    </a:moveTo>
                    <a:cubicBezTo>
                      <a:pt x="5560" y="327307"/>
                      <a:pt x="9313" y="331060"/>
                      <a:pt x="13943" y="331060"/>
                    </a:cubicBezTo>
                    <a:lnTo>
                      <a:pt x="55091" y="331060"/>
                    </a:lnTo>
                    <a:lnTo>
                      <a:pt x="71759" y="314296"/>
                    </a:lnTo>
                    <a:lnTo>
                      <a:pt x="14038" y="314296"/>
                    </a:lnTo>
                    <a:cubicBezTo>
                      <a:pt x="9466" y="314239"/>
                      <a:pt x="5713" y="317906"/>
                      <a:pt x="5656" y="322488"/>
                    </a:cubicBezTo>
                    <a:cubicBezTo>
                      <a:pt x="5656" y="322554"/>
                      <a:pt x="5656" y="322611"/>
                      <a:pt x="5656" y="322678"/>
                    </a:cubicBezTo>
                    <a:moveTo>
                      <a:pt x="139006" y="38547"/>
                    </a:moveTo>
                    <a:cubicBezTo>
                      <a:pt x="139006" y="30641"/>
                      <a:pt x="139958" y="25689"/>
                      <a:pt x="140053" y="24736"/>
                    </a:cubicBezTo>
                    <a:cubicBezTo>
                      <a:pt x="140273" y="23241"/>
                      <a:pt x="139853" y="21726"/>
                      <a:pt x="138910" y="20545"/>
                    </a:cubicBezTo>
                    <a:cubicBezTo>
                      <a:pt x="137987" y="19326"/>
                      <a:pt x="136615" y="18535"/>
                      <a:pt x="135101" y="18354"/>
                    </a:cubicBezTo>
                    <a:cubicBezTo>
                      <a:pt x="131977" y="18021"/>
                      <a:pt x="129166" y="20278"/>
                      <a:pt x="128814" y="23403"/>
                    </a:cubicBezTo>
                    <a:cubicBezTo>
                      <a:pt x="128814" y="25212"/>
                      <a:pt x="128052" y="30165"/>
                      <a:pt x="127671" y="37976"/>
                    </a:cubicBezTo>
                    <a:cubicBezTo>
                      <a:pt x="127557" y="39509"/>
                      <a:pt x="128071" y="41024"/>
                      <a:pt x="129100" y="42167"/>
                    </a:cubicBezTo>
                    <a:cubicBezTo>
                      <a:pt x="130119" y="43196"/>
                      <a:pt x="131471" y="43834"/>
                      <a:pt x="132910" y="43977"/>
                    </a:cubicBezTo>
                    <a:lnTo>
                      <a:pt x="132910" y="43977"/>
                    </a:lnTo>
                    <a:cubicBezTo>
                      <a:pt x="135958" y="43977"/>
                      <a:pt x="138473" y="41595"/>
                      <a:pt x="138625" y="38547"/>
                    </a:cubicBezTo>
                    <a:moveTo>
                      <a:pt x="139863" y="95030"/>
                    </a:moveTo>
                    <a:cubicBezTo>
                      <a:pt x="139006" y="85505"/>
                      <a:pt x="138530" y="75980"/>
                      <a:pt x="138339" y="66455"/>
                    </a:cubicBezTo>
                    <a:cubicBezTo>
                      <a:pt x="138234" y="63322"/>
                      <a:pt x="135662" y="60836"/>
                      <a:pt x="132529" y="60836"/>
                    </a:cubicBezTo>
                    <a:lnTo>
                      <a:pt x="132529" y="60836"/>
                    </a:lnTo>
                    <a:cubicBezTo>
                      <a:pt x="129414" y="60988"/>
                      <a:pt x="126957" y="63531"/>
                      <a:pt x="126909" y="66646"/>
                    </a:cubicBezTo>
                    <a:cubicBezTo>
                      <a:pt x="126909" y="76171"/>
                      <a:pt x="127766" y="85696"/>
                      <a:pt x="128529" y="95221"/>
                    </a:cubicBezTo>
                    <a:cubicBezTo>
                      <a:pt x="128824" y="98164"/>
                      <a:pt x="131281" y="100422"/>
                      <a:pt x="134243" y="100460"/>
                    </a:cubicBezTo>
                    <a:lnTo>
                      <a:pt x="134719" y="100460"/>
                    </a:lnTo>
                    <a:cubicBezTo>
                      <a:pt x="137844" y="100155"/>
                      <a:pt x="140139" y="97393"/>
                      <a:pt x="139863" y="94269"/>
                    </a:cubicBezTo>
                    <a:moveTo>
                      <a:pt x="147388" y="154466"/>
                    </a:moveTo>
                    <a:cubicBezTo>
                      <a:pt x="148255" y="153219"/>
                      <a:pt x="148531" y="151647"/>
                      <a:pt x="148150" y="150180"/>
                    </a:cubicBezTo>
                    <a:cubicBezTo>
                      <a:pt x="146245" y="140655"/>
                      <a:pt x="144626" y="131797"/>
                      <a:pt x="143197" y="122367"/>
                    </a:cubicBezTo>
                    <a:cubicBezTo>
                      <a:pt x="142397" y="119319"/>
                      <a:pt x="139273" y="117490"/>
                      <a:pt x="136215" y="118291"/>
                    </a:cubicBezTo>
                    <a:cubicBezTo>
                      <a:pt x="133643" y="118967"/>
                      <a:pt x="131881" y="121329"/>
                      <a:pt x="131957" y="123987"/>
                    </a:cubicBezTo>
                    <a:cubicBezTo>
                      <a:pt x="133386" y="133512"/>
                      <a:pt x="135101" y="143037"/>
                      <a:pt x="137101" y="152562"/>
                    </a:cubicBezTo>
                    <a:cubicBezTo>
                      <a:pt x="137672" y="155162"/>
                      <a:pt x="139968" y="157010"/>
                      <a:pt x="142625" y="157038"/>
                    </a:cubicBezTo>
                    <a:lnTo>
                      <a:pt x="143864" y="157038"/>
                    </a:lnTo>
                    <a:cubicBezTo>
                      <a:pt x="145311" y="156686"/>
                      <a:pt x="146569" y="155800"/>
                      <a:pt x="147388" y="154562"/>
                    </a:cubicBezTo>
                    <a:moveTo>
                      <a:pt x="158913" y="191328"/>
                    </a:moveTo>
                    <a:cubicBezTo>
                      <a:pt x="157484" y="186756"/>
                      <a:pt x="156151" y="182280"/>
                      <a:pt x="154912" y="177803"/>
                    </a:cubicBezTo>
                    <a:cubicBezTo>
                      <a:pt x="154036" y="174831"/>
                      <a:pt x="150969" y="173069"/>
                      <a:pt x="147959" y="173802"/>
                    </a:cubicBezTo>
                    <a:cubicBezTo>
                      <a:pt x="144950" y="174640"/>
                      <a:pt x="143168" y="177736"/>
                      <a:pt x="143959" y="180756"/>
                    </a:cubicBezTo>
                    <a:cubicBezTo>
                      <a:pt x="145197" y="185328"/>
                      <a:pt x="146626" y="190281"/>
                      <a:pt x="148055" y="194662"/>
                    </a:cubicBezTo>
                    <a:cubicBezTo>
                      <a:pt x="149483" y="199044"/>
                      <a:pt x="151388" y="205044"/>
                      <a:pt x="153198" y="210093"/>
                    </a:cubicBezTo>
                    <a:cubicBezTo>
                      <a:pt x="153998" y="212359"/>
                      <a:pt x="156132" y="213883"/>
                      <a:pt x="158532" y="213903"/>
                    </a:cubicBezTo>
                    <a:cubicBezTo>
                      <a:pt x="160752" y="213969"/>
                      <a:pt x="162781" y="212693"/>
                      <a:pt x="163676" y="210664"/>
                    </a:cubicBezTo>
                    <a:cubicBezTo>
                      <a:pt x="164295" y="209302"/>
                      <a:pt x="164295" y="207740"/>
                      <a:pt x="163676" y="206378"/>
                    </a:cubicBezTo>
                    <a:cubicBezTo>
                      <a:pt x="161961" y="201425"/>
                      <a:pt x="160246" y="196377"/>
                      <a:pt x="158723" y="191328"/>
                    </a:cubicBezTo>
                    <a:moveTo>
                      <a:pt x="201776" y="182851"/>
                    </a:moveTo>
                    <a:lnTo>
                      <a:pt x="218539" y="166182"/>
                    </a:lnTo>
                    <a:lnTo>
                      <a:pt x="186726" y="166182"/>
                    </a:lnTo>
                    <a:cubicBezTo>
                      <a:pt x="174515" y="120643"/>
                      <a:pt x="170267" y="73342"/>
                      <a:pt x="174153" y="26355"/>
                    </a:cubicBezTo>
                    <a:cubicBezTo>
                      <a:pt x="174915" y="21897"/>
                      <a:pt x="171924" y="17659"/>
                      <a:pt x="167466" y="16897"/>
                    </a:cubicBezTo>
                    <a:cubicBezTo>
                      <a:pt x="167314" y="16868"/>
                      <a:pt x="167162" y="16849"/>
                      <a:pt x="167009" y="16830"/>
                    </a:cubicBezTo>
                    <a:cubicBezTo>
                      <a:pt x="162380" y="16211"/>
                      <a:pt x="158123" y="19450"/>
                      <a:pt x="157484" y="24069"/>
                    </a:cubicBezTo>
                    <a:cubicBezTo>
                      <a:pt x="153008" y="75571"/>
                      <a:pt x="158037" y="127454"/>
                      <a:pt x="172343" y="177136"/>
                    </a:cubicBezTo>
                    <a:lnTo>
                      <a:pt x="172343" y="177136"/>
                    </a:lnTo>
                    <a:lnTo>
                      <a:pt x="173010" y="179517"/>
                    </a:lnTo>
                    <a:lnTo>
                      <a:pt x="173867" y="182565"/>
                    </a:lnTo>
                    <a:cubicBezTo>
                      <a:pt x="175582" y="188185"/>
                      <a:pt x="177487" y="194186"/>
                      <a:pt x="179963" y="201139"/>
                    </a:cubicBezTo>
                    <a:lnTo>
                      <a:pt x="180725" y="203235"/>
                    </a:lnTo>
                    <a:lnTo>
                      <a:pt x="193965" y="189899"/>
                    </a:lnTo>
                    <a:lnTo>
                      <a:pt x="193965" y="189138"/>
                    </a:lnTo>
                    <a:cubicBezTo>
                      <a:pt x="193489" y="187899"/>
                      <a:pt x="193108" y="186756"/>
                      <a:pt x="192727" y="185518"/>
                    </a:cubicBezTo>
                    <a:cubicBezTo>
                      <a:pt x="192251" y="184470"/>
                      <a:pt x="191869" y="183394"/>
                      <a:pt x="191584" y="182280"/>
                    </a:cubicBezTo>
                    <a:close/>
                    <a:moveTo>
                      <a:pt x="431804" y="13211"/>
                    </a:moveTo>
                    <a:cubicBezTo>
                      <a:pt x="434938" y="10096"/>
                      <a:pt x="434948" y="5029"/>
                      <a:pt x="431823" y="1895"/>
                    </a:cubicBezTo>
                    <a:cubicBezTo>
                      <a:pt x="431814" y="1886"/>
                      <a:pt x="431814" y="1886"/>
                      <a:pt x="431804" y="1876"/>
                    </a:cubicBezTo>
                    <a:cubicBezTo>
                      <a:pt x="428832" y="-991"/>
                      <a:pt x="424204" y="-1239"/>
                      <a:pt x="420946" y="1305"/>
                    </a:cubicBezTo>
                    <a:lnTo>
                      <a:pt x="420946" y="1305"/>
                    </a:lnTo>
                    <a:lnTo>
                      <a:pt x="398467" y="23783"/>
                    </a:lnTo>
                    <a:lnTo>
                      <a:pt x="392752" y="18069"/>
                    </a:lnTo>
                    <a:lnTo>
                      <a:pt x="381417" y="29498"/>
                    </a:lnTo>
                    <a:lnTo>
                      <a:pt x="387037" y="35214"/>
                    </a:lnTo>
                    <a:lnTo>
                      <a:pt x="372654" y="49501"/>
                    </a:lnTo>
                    <a:lnTo>
                      <a:pt x="367034" y="43881"/>
                    </a:lnTo>
                    <a:lnTo>
                      <a:pt x="355604" y="55311"/>
                    </a:lnTo>
                    <a:lnTo>
                      <a:pt x="361224" y="60931"/>
                    </a:lnTo>
                    <a:lnTo>
                      <a:pt x="346937" y="75314"/>
                    </a:lnTo>
                    <a:lnTo>
                      <a:pt x="341221" y="69694"/>
                    </a:lnTo>
                    <a:lnTo>
                      <a:pt x="329792" y="81029"/>
                    </a:lnTo>
                    <a:lnTo>
                      <a:pt x="335507" y="86744"/>
                    </a:lnTo>
                    <a:lnTo>
                      <a:pt x="321124" y="101127"/>
                    </a:lnTo>
                    <a:lnTo>
                      <a:pt x="315504" y="95412"/>
                    </a:lnTo>
                    <a:lnTo>
                      <a:pt x="304074" y="106841"/>
                    </a:lnTo>
                    <a:lnTo>
                      <a:pt x="309694" y="112556"/>
                    </a:lnTo>
                    <a:lnTo>
                      <a:pt x="295406" y="126939"/>
                    </a:lnTo>
                    <a:lnTo>
                      <a:pt x="289691" y="121224"/>
                    </a:lnTo>
                    <a:lnTo>
                      <a:pt x="278261" y="132654"/>
                    </a:lnTo>
                    <a:lnTo>
                      <a:pt x="283977" y="138369"/>
                    </a:lnTo>
                    <a:lnTo>
                      <a:pt x="269594" y="152657"/>
                    </a:lnTo>
                    <a:lnTo>
                      <a:pt x="263878" y="147037"/>
                    </a:lnTo>
                    <a:lnTo>
                      <a:pt x="252448" y="158467"/>
                    </a:lnTo>
                    <a:lnTo>
                      <a:pt x="258164" y="164087"/>
                    </a:lnTo>
                    <a:lnTo>
                      <a:pt x="243781" y="178470"/>
                    </a:lnTo>
                    <a:lnTo>
                      <a:pt x="238161" y="172850"/>
                    </a:lnTo>
                    <a:lnTo>
                      <a:pt x="226541" y="183708"/>
                    </a:lnTo>
                    <a:lnTo>
                      <a:pt x="232255" y="189423"/>
                    </a:lnTo>
                    <a:lnTo>
                      <a:pt x="218063" y="203711"/>
                    </a:lnTo>
                    <a:lnTo>
                      <a:pt x="212348" y="197996"/>
                    </a:lnTo>
                    <a:lnTo>
                      <a:pt x="200918" y="209426"/>
                    </a:lnTo>
                    <a:lnTo>
                      <a:pt x="206633" y="215141"/>
                    </a:lnTo>
                    <a:lnTo>
                      <a:pt x="192251" y="229428"/>
                    </a:lnTo>
                    <a:lnTo>
                      <a:pt x="186631" y="223808"/>
                    </a:lnTo>
                    <a:lnTo>
                      <a:pt x="175201" y="235239"/>
                    </a:lnTo>
                    <a:lnTo>
                      <a:pt x="180821" y="240858"/>
                    </a:lnTo>
                    <a:lnTo>
                      <a:pt x="166533" y="255241"/>
                    </a:lnTo>
                    <a:lnTo>
                      <a:pt x="160818" y="249621"/>
                    </a:lnTo>
                    <a:lnTo>
                      <a:pt x="149388" y="261051"/>
                    </a:lnTo>
                    <a:lnTo>
                      <a:pt x="155103" y="266671"/>
                    </a:lnTo>
                    <a:lnTo>
                      <a:pt x="140816" y="281149"/>
                    </a:lnTo>
                    <a:lnTo>
                      <a:pt x="135101" y="275434"/>
                    </a:lnTo>
                    <a:lnTo>
                      <a:pt x="123766" y="286864"/>
                    </a:lnTo>
                    <a:lnTo>
                      <a:pt x="129385" y="292579"/>
                    </a:lnTo>
                    <a:lnTo>
                      <a:pt x="115003" y="306962"/>
                    </a:lnTo>
                    <a:lnTo>
                      <a:pt x="109383" y="301247"/>
                    </a:lnTo>
                    <a:lnTo>
                      <a:pt x="97953" y="312677"/>
                    </a:lnTo>
                    <a:lnTo>
                      <a:pt x="103668" y="318392"/>
                    </a:lnTo>
                    <a:lnTo>
                      <a:pt x="89286" y="332679"/>
                    </a:lnTo>
                    <a:lnTo>
                      <a:pt x="83666" y="327536"/>
                    </a:lnTo>
                    <a:lnTo>
                      <a:pt x="72235" y="338966"/>
                    </a:lnTo>
                    <a:lnTo>
                      <a:pt x="77951" y="344586"/>
                    </a:lnTo>
                    <a:lnTo>
                      <a:pt x="63568" y="358968"/>
                    </a:lnTo>
                    <a:lnTo>
                      <a:pt x="57948" y="353348"/>
                    </a:lnTo>
                    <a:lnTo>
                      <a:pt x="46518" y="364683"/>
                    </a:lnTo>
                    <a:lnTo>
                      <a:pt x="52138" y="370398"/>
                    </a:lnTo>
                    <a:lnTo>
                      <a:pt x="37564" y="384686"/>
                    </a:lnTo>
                    <a:lnTo>
                      <a:pt x="31945" y="378971"/>
                    </a:lnTo>
                    <a:lnTo>
                      <a:pt x="20515" y="390401"/>
                    </a:lnTo>
                    <a:lnTo>
                      <a:pt x="26230" y="396116"/>
                    </a:lnTo>
                    <a:lnTo>
                      <a:pt x="1465" y="420786"/>
                    </a:lnTo>
                    <a:cubicBezTo>
                      <a:pt x="-1688" y="423948"/>
                      <a:pt x="-1688" y="429053"/>
                      <a:pt x="1465" y="432215"/>
                    </a:cubicBezTo>
                    <a:cubicBezTo>
                      <a:pt x="4627" y="435368"/>
                      <a:pt x="9732" y="435368"/>
                      <a:pt x="12895" y="432215"/>
                    </a:cubicBezTo>
                    <a:close/>
                    <a:moveTo>
                      <a:pt x="474191" y="43691"/>
                    </a:moveTo>
                    <a:cubicBezTo>
                      <a:pt x="471029" y="40919"/>
                      <a:pt x="466304" y="40919"/>
                      <a:pt x="463142" y="43691"/>
                    </a:cubicBezTo>
                    <a:lnTo>
                      <a:pt x="463142" y="43691"/>
                    </a:lnTo>
                    <a:lnTo>
                      <a:pt x="463142" y="43691"/>
                    </a:lnTo>
                    <a:lnTo>
                      <a:pt x="463142" y="43691"/>
                    </a:lnTo>
                    <a:lnTo>
                      <a:pt x="441234" y="65598"/>
                    </a:lnTo>
                    <a:lnTo>
                      <a:pt x="413802" y="38071"/>
                    </a:lnTo>
                    <a:lnTo>
                      <a:pt x="402372" y="49501"/>
                    </a:lnTo>
                    <a:lnTo>
                      <a:pt x="429804" y="77028"/>
                    </a:lnTo>
                    <a:lnTo>
                      <a:pt x="415517" y="91411"/>
                    </a:lnTo>
                    <a:lnTo>
                      <a:pt x="387989" y="63884"/>
                    </a:lnTo>
                    <a:lnTo>
                      <a:pt x="376559" y="75314"/>
                    </a:lnTo>
                    <a:lnTo>
                      <a:pt x="404087" y="102841"/>
                    </a:lnTo>
                    <a:lnTo>
                      <a:pt x="389704" y="117129"/>
                    </a:lnTo>
                    <a:lnTo>
                      <a:pt x="361986" y="89411"/>
                    </a:lnTo>
                    <a:lnTo>
                      <a:pt x="350556" y="100746"/>
                    </a:lnTo>
                    <a:lnTo>
                      <a:pt x="378083" y="128273"/>
                    </a:lnTo>
                    <a:lnTo>
                      <a:pt x="363701" y="142656"/>
                    </a:lnTo>
                    <a:lnTo>
                      <a:pt x="336269" y="115128"/>
                    </a:lnTo>
                    <a:lnTo>
                      <a:pt x="324839" y="126558"/>
                    </a:lnTo>
                    <a:lnTo>
                      <a:pt x="352271" y="154086"/>
                    </a:lnTo>
                    <a:lnTo>
                      <a:pt x="337983" y="168468"/>
                    </a:lnTo>
                    <a:lnTo>
                      <a:pt x="310456" y="140941"/>
                    </a:lnTo>
                    <a:lnTo>
                      <a:pt x="299026" y="152371"/>
                    </a:lnTo>
                    <a:lnTo>
                      <a:pt x="326553" y="179898"/>
                    </a:lnTo>
                    <a:lnTo>
                      <a:pt x="312266" y="194186"/>
                    </a:lnTo>
                    <a:lnTo>
                      <a:pt x="284738" y="166658"/>
                    </a:lnTo>
                    <a:lnTo>
                      <a:pt x="273403" y="178089"/>
                    </a:lnTo>
                    <a:lnTo>
                      <a:pt x="300835" y="205616"/>
                    </a:lnTo>
                    <a:lnTo>
                      <a:pt x="286453" y="219903"/>
                    </a:lnTo>
                    <a:lnTo>
                      <a:pt x="259021" y="192471"/>
                    </a:lnTo>
                    <a:lnTo>
                      <a:pt x="247591" y="203806"/>
                    </a:lnTo>
                    <a:lnTo>
                      <a:pt x="275118" y="231333"/>
                    </a:lnTo>
                    <a:lnTo>
                      <a:pt x="260736" y="245716"/>
                    </a:lnTo>
                    <a:lnTo>
                      <a:pt x="233208" y="218189"/>
                    </a:lnTo>
                    <a:lnTo>
                      <a:pt x="221778" y="229619"/>
                    </a:lnTo>
                    <a:lnTo>
                      <a:pt x="249305" y="257146"/>
                    </a:lnTo>
                    <a:lnTo>
                      <a:pt x="234923" y="271529"/>
                    </a:lnTo>
                    <a:lnTo>
                      <a:pt x="207491" y="244382"/>
                    </a:lnTo>
                    <a:lnTo>
                      <a:pt x="196060" y="255813"/>
                    </a:lnTo>
                    <a:lnTo>
                      <a:pt x="223493" y="283340"/>
                    </a:lnTo>
                    <a:lnTo>
                      <a:pt x="209205" y="297722"/>
                    </a:lnTo>
                    <a:lnTo>
                      <a:pt x="181583" y="270386"/>
                    </a:lnTo>
                    <a:lnTo>
                      <a:pt x="170153" y="281816"/>
                    </a:lnTo>
                    <a:lnTo>
                      <a:pt x="197680" y="309248"/>
                    </a:lnTo>
                    <a:lnTo>
                      <a:pt x="183297" y="323631"/>
                    </a:lnTo>
                    <a:lnTo>
                      <a:pt x="155770" y="296103"/>
                    </a:lnTo>
                    <a:lnTo>
                      <a:pt x="144340" y="307533"/>
                    </a:lnTo>
                    <a:lnTo>
                      <a:pt x="171867" y="335061"/>
                    </a:lnTo>
                    <a:lnTo>
                      <a:pt x="157484" y="349443"/>
                    </a:lnTo>
                    <a:lnTo>
                      <a:pt x="130052" y="321916"/>
                    </a:lnTo>
                    <a:lnTo>
                      <a:pt x="118622" y="333346"/>
                    </a:lnTo>
                    <a:lnTo>
                      <a:pt x="146150" y="360873"/>
                    </a:lnTo>
                    <a:lnTo>
                      <a:pt x="131767" y="375161"/>
                    </a:lnTo>
                    <a:lnTo>
                      <a:pt x="104239" y="347633"/>
                    </a:lnTo>
                    <a:lnTo>
                      <a:pt x="92810" y="359064"/>
                    </a:lnTo>
                    <a:lnTo>
                      <a:pt x="120337" y="386496"/>
                    </a:lnTo>
                    <a:lnTo>
                      <a:pt x="105954" y="400878"/>
                    </a:lnTo>
                    <a:lnTo>
                      <a:pt x="78522" y="373446"/>
                    </a:lnTo>
                    <a:lnTo>
                      <a:pt x="67092" y="384876"/>
                    </a:lnTo>
                    <a:lnTo>
                      <a:pt x="94524" y="412308"/>
                    </a:lnTo>
                    <a:lnTo>
                      <a:pt x="80237" y="426691"/>
                    </a:lnTo>
                    <a:lnTo>
                      <a:pt x="52709" y="399164"/>
                    </a:lnTo>
                    <a:lnTo>
                      <a:pt x="41279" y="410594"/>
                    </a:lnTo>
                    <a:lnTo>
                      <a:pt x="68807" y="438121"/>
                    </a:lnTo>
                    <a:lnTo>
                      <a:pt x="41565" y="465363"/>
                    </a:lnTo>
                    <a:lnTo>
                      <a:pt x="42327" y="465363"/>
                    </a:lnTo>
                    <a:cubicBezTo>
                      <a:pt x="40746" y="469487"/>
                      <a:pt x="42804" y="474116"/>
                      <a:pt x="46928" y="475697"/>
                    </a:cubicBezTo>
                    <a:cubicBezTo>
                      <a:pt x="49357" y="476631"/>
                      <a:pt x="52071" y="476326"/>
                      <a:pt x="54233" y="474888"/>
                    </a:cubicBezTo>
                    <a:lnTo>
                      <a:pt x="54233" y="474888"/>
                    </a:lnTo>
                    <a:lnTo>
                      <a:pt x="80141" y="449075"/>
                    </a:lnTo>
                    <a:lnTo>
                      <a:pt x="90429" y="459362"/>
                    </a:lnTo>
                    <a:lnTo>
                      <a:pt x="101858" y="447932"/>
                    </a:lnTo>
                    <a:lnTo>
                      <a:pt x="91476" y="437645"/>
                    </a:lnTo>
                    <a:lnTo>
                      <a:pt x="105859" y="423262"/>
                    </a:lnTo>
                    <a:lnTo>
                      <a:pt x="116146" y="433549"/>
                    </a:lnTo>
                    <a:lnTo>
                      <a:pt x="127576" y="422119"/>
                    </a:lnTo>
                    <a:lnTo>
                      <a:pt x="117289" y="411832"/>
                    </a:lnTo>
                    <a:lnTo>
                      <a:pt x="131671" y="397449"/>
                    </a:lnTo>
                    <a:lnTo>
                      <a:pt x="141959" y="407831"/>
                    </a:lnTo>
                    <a:lnTo>
                      <a:pt x="153389" y="396402"/>
                    </a:lnTo>
                    <a:lnTo>
                      <a:pt x="143101" y="386019"/>
                    </a:lnTo>
                    <a:lnTo>
                      <a:pt x="157389" y="371732"/>
                    </a:lnTo>
                    <a:lnTo>
                      <a:pt x="167771" y="382019"/>
                    </a:lnTo>
                    <a:lnTo>
                      <a:pt x="179106" y="370589"/>
                    </a:lnTo>
                    <a:lnTo>
                      <a:pt x="169391" y="360683"/>
                    </a:lnTo>
                    <a:lnTo>
                      <a:pt x="183773" y="346300"/>
                    </a:lnTo>
                    <a:lnTo>
                      <a:pt x="194061" y="356587"/>
                    </a:lnTo>
                    <a:lnTo>
                      <a:pt x="205490" y="345157"/>
                    </a:lnTo>
                    <a:lnTo>
                      <a:pt x="195204" y="334870"/>
                    </a:lnTo>
                    <a:lnTo>
                      <a:pt x="209586" y="320487"/>
                    </a:lnTo>
                    <a:lnTo>
                      <a:pt x="219873" y="330774"/>
                    </a:lnTo>
                    <a:lnTo>
                      <a:pt x="231303" y="319439"/>
                    </a:lnTo>
                    <a:lnTo>
                      <a:pt x="220921" y="309057"/>
                    </a:lnTo>
                    <a:lnTo>
                      <a:pt x="235303" y="294770"/>
                    </a:lnTo>
                    <a:lnTo>
                      <a:pt x="245686" y="305057"/>
                    </a:lnTo>
                    <a:lnTo>
                      <a:pt x="257021" y="293627"/>
                    </a:lnTo>
                    <a:lnTo>
                      <a:pt x="246734" y="283340"/>
                    </a:lnTo>
                    <a:lnTo>
                      <a:pt x="261116" y="268957"/>
                    </a:lnTo>
                    <a:lnTo>
                      <a:pt x="271404" y="279244"/>
                    </a:lnTo>
                    <a:lnTo>
                      <a:pt x="282833" y="267814"/>
                    </a:lnTo>
                    <a:lnTo>
                      <a:pt x="272547" y="257527"/>
                    </a:lnTo>
                    <a:lnTo>
                      <a:pt x="286834" y="243144"/>
                    </a:lnTo>
                    <a:lnTo>
                      <a:pt x="297216" y="253431"/>
                    </a:lnTo>
                    <a:lnTo>
                      <a:pt x="308646" y="242097"/>
                    </a:lnTo>
                    <a:lnTo>
                      <a:pt x="298264" y="231714"/>
                    </a:lnTo>
                    <a:lnTo>
                      <a:pt x="312646" y="217331"/>
                    </a:lnTo>
                    <a:lnTo>
                      <a:pt x="322934" y="227714"/>
                    </a:lnTo>
                    <a:lnTo>
                      <a:pt x="334364" y="216284"/>
                    </a:lnTo>
                    <a:lnTo>
                      <a:pt x="324076" y="205997"/>
                    </a:lnTo>
                    <a:lnTo>
                      <a:pt x="338459" y="191614"/>
                    </a:lnTo>
                    <a:lnTo>
                      <a:pt x="348747" y="201901"/>
                    </a:lnTo>
                    <a:lnTo>
                      <a:pt x="360177" y="190471"/>
                    </a:lnTo>
                    <a:lnTo>
                      <a:pt x="349794" y="180184"/>
                    </a:lnTo>
                    <a:lnTo>
                      <a:pt x="363701" y="165611"/>
                    </a:lnTo>
                    <a:lnTo>
                      <a:pt x="373987" y="175898"/>
                    </a:lnTo>
                    <a:lnTo>
                      <a:pt x="385418" y="164468"/>
                    </a:lnTo>
                    <a:lnTo>
                      <a:pt x="375130" y="154181"/>
                    </a:lnTo>
                    <a:lnTo>
                      <a:pt x="389513" y="139798"/>
                    </a:lnTo>
                    <a:lnTo>
                      <a:pt x="399800" y="150180"/>
                    </a:lnTo>
                    <a:lnTo>
                      <a:pt x="411230" y="138750"/>
                    </a:lnTo>
                    <a:lnTo>
                      <a:pt x="400943" y="128368"/>
                    </a:lnTo>
                    <a:lnTo>
                      <a:pt x="415326" y="113985"/>
                    </a:lnTo>
                    <a:lnTo>
                      <a:pt x="425613" y="124368"/>
                    </a:lnTo>
                    <a:lnTo>
                      <a:pt x="436948" y="112938"/>
                    </a:lnTo>
                    <a:lnTo>
                      <a:pt x="426566" y="102841"/>
                    </a:lnTo>
                    <a:lnTo>
                      <a:pt x="440948" y="88458"/>
                    </a:lnTo>
                    <a:lnTo>
                      <a:pt x="451330" y="98936"/>
                    </a:lnTo>
                    <a:lnTo>
                      <a:pt x="462760" y="87506"/>
                    </a:lnTo>
                    <a:lnTo>
                      <a:pt x="452473" y="77219"/>
                    </a:lnTo>
                    <a:lnTo>
                      <a:pt x="473810" y="55883"/>
                    </a:lnTo>
                    <a:lnTo>
                      <a:pt x="473810" y="55883"/>
                    </a:lnTo>
                    <a:lnTo>
                      <a:pt x="473810" y="55883"/>
                    </a:lnTo>
                    <a:cubicBezTo>
                      <a:pt x="476963" y="52721"/>
                      <a:pt x="476963" y="47615"/>
                      <a:pt x="473810" y="44453"/>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pic>
        <p:nvPicPr>
          <p:cNvPr id="22" name="Graphic 23">
            <a:extLst>
              <a:ext uri="{FF2B5EF4-FFF2-40B4-BE49-F238E27FC236}">
                <a16:creationId xmlns:a16="http://schemas.microsoft.com/office/drawing/2014/main" id="{0AF1A99E-DC4E-4DF0-872F-B06F0B94887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bwMode="gray">
          <a:xfrm>
            <a:off x="9196725" y="6228015"/>
            <a:ext cx="2514494" cy="332657"/>
          </a:xfrm>
          <a:prstGeom prst="rect">
            <a:avLst/>
          </a:prstGeom>
        </p:spPr>
      </p:pic>
    </p:spTree>
    <p:extLst>
      <p:ext uri="{BB962C8B-B14F-4D97-AF65-F5344CB8AC3E}">
        <p14:creationId xmlns:p14="http://schemas.microsoft.com/office/powerpoint/2010/main" val="217973041"/>
      </p:ext>
    </p:extLst>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846E8E-106B-4B4C-9AD5-FD3B6CA80D6D}"/>
              </a:ext>
            </a:extLst>
          </p:cNvPr>
          <p:cNvSpPr>
            <a:spLocks noGrp="1"/>
          </p:cNvSpPr>
          <p:nvPr>
            <p:ph idx="1"/>
          </p:nvPr>
        </p:nvSpPr>
        <p:spPr bwMode="gray"/>
        <p:txBody>
          <a:bodyPr/>
          <a:lstStyle>
            <a:lvl1pPr marL="362891" indent="-362891">
              <a:buFont typeface="Arial" panose="020B0604020202020204" pitchFamily="34" charset="0"/>
              <a:buChar char="•"/>
              <a:defRPr/>
            </a:lvl1pPr>
          </a:lstStyle>
          <a:p>
            <a:pPr lvl="0"/>
            <a:r>
              <a:rPr lang="en-US"/>
              <a:t>Click to edit Master text styles</a:t>
            </a:r>
            <a:endParaRPr lang="en-GB"/>
          </a:p>
        </p:txBody>
      </p:sp>
      <p:sp>
        <p:nvSpPr>
          <p:cNvPr id="12" name="Text Placeholder 2">
            <a:extLst>
              <a:ext uri="{FF2B5EF4-FFF2-40B4-BE49-F238E27FC236}">
                <a16:creationId xmlns:a16="http://schemas.microsoft.com/office/drawing/2014/main" id="{F109BC10-50AA-46E7-97EF-5248D295038F}"/>
              </a:ext>
            </a:extLst>
          </p:cNvPr>
          <p:cNvSpPr>
            <a:spLocks noGrp="1"/>
          </p:cNvSpPr>
          <p:nvPr>
            <p:ph type="body" idx="10" hasCustomPrompt="1"/>
          </p:nvPr>
        </p:nvSpPr>
        <p:spPr bwMode="gray">
          <a:xfrm>
            <a:off x="3885916" y="1635800"/>
            <a:ext cx="7467884" cy="823912"/>
          </a:xfrm>
        </p:spPr>
        <p:txBody>
          <a:bodyPr anchor="b">
            <a:normAutofit/>
          </a:bodyPr>
          <a:lstStyle>
            <a:lvl1pPr marL="0" indent="0">
              <a:buNone/>
              <a:defRPr sz="3387" b="1">
                <a:latin typeface="PFSquareSansPro-Bold" panose="02000800000000020004" pitchFamily="50" charset="0"/>
              </a:defRPr>
            </a:lvl1pPr>
            <a:lvl2pPr marL="457194" indent="0">
              <a:buNone/>
              <a:defRPr sz="2000" b="1"/>
            </a:lvl2pPr>
            <a:lvl3pPr marL="914389" indent="0">
              <a:buNone/>
              <a:defRPr sz="1800" b="1"/>
            </a:lvl3pPr>
            <a:lvl4pPr marL="1371583" indent="0">
              <a:buNone/>
              <a:defRPr sz="1600" b="1"/>
            </a:lvl4pPr>
            <a:lvl5pPr marL="1828777" indent="0">
              <a:buNone/>
              <a:defRPr sz="1600" b="1"/>
            </a:lvl5pPr>
            <a:lvl6pPr marL="2285971" indent="0">
              <a:buNone/>
              <a:defRPr sz="1600" b="1"/>
            </a:lvl6pPr>
            <a:lvl7pPr marL="2743167" indent="0">
              <a:buNone/>
              <a:defRPr sz="1600" b="1"/>
            </a:lvl7pPr>
            <a:lvl8pPr marL="3200361" indent="0">
              <a:buNone/>
              <a:defRPr sz="1600" b="1"/>
            </a:lvl8pPr>
            <a:lvl9pPr marL="3657555" indent="0">
              <a:buNone/>
              <a:defRPr sz="1600" b="1"/>
            </a:lvl9pPr>
          </a:lstStyle>
          <a:p>
            <a:pPr lvl="0"/>
            <a:r>
              <a:rPr lang="en-US"/>
              <a:t>CLICK TO EDIT MASTER TEXT STYLES</a:t>
            </a:r>
          </a:p>
        </p:txBody>
      </p:sp>
      <p:sp>
        <p:nvSpPr>
          <p:cNvPr id="8" name="Title 1">
            <a:extLst>
              <a:ext uri="{FF2B5EF4-FFF2-40B4-BE49-F238E27FC236}">
                <a16:creationId xmlns:a16="http://schemas.microsoft.com/office/drawing/2014/main" id="{C4D347DA-7F88-4D5F-8EA9-049FB855BC22}"/>
              </a:ext>
            </a:extLst>
          </p:cNvPr>
          <p:cNvSpPr>
            <a:spLocks noGrp="1"/>
          </p:cNvSpPr>
          <p:nvPr>
            <p:ph type="title"/>
          </p:nvPr>
        </p:nvSpPr>
        <p:spPr bwMode="gray">
          <a:xfrm>
            <a:off x="903671" y="334636"/>
            <a:ext cx="10359406" cy="1325563"/>
          </a:xfrm>
          <a:prstGeom prst="rect">
            <a:avLst/>
          </a:prstGeom>
        </p:spPr>
        <p:txBody>
          <a:bodyPr>
            <a:normAutofit/>
          </a:bodyPr>
          <a:lstStyle>
            <a:lvl1pPr>
              <a:defRPr sz="3387"/>
            </a:lvl1pPr>
          </a:lstStyle>
          <a:p>
            <a:r>
              <a:rPr lang="en-US"/>
              <a:t>Click to edit Master title style</a:t>
            </a:r>
            <a:endParaRPr lang="en-GB"/>
          </a:p>
        </p:txBody>
      </p:sp>
      <p:sp>
        <p:nvSpPr>
          <p:cNvPr id="13" name="Footer Placeholder 4">
            <a:extLst>
              <a:ext uri="{FF2B5EF4-FFF2-40B4-BE49-F238E27FC236}">
                <a16:creationId xmlns:a16="http://schemas.microsoft.com/office/drawing/2014/main" id="{5C230174-1135-4877-987B-56DA8D26C1D7}"/>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pic>
        <p:nvPicPr>
          <p:cNvPr id="6" name="Graphic 5">
            <a:extLst>
              <a:ext uri="{FF2B5EF4-FFF2-40B4-BE49-F238E27FC236}">
                <a16:creationId xmlns:a16="http://schemas.microsoft.com/office/drawing/2014/main" id="{57A7FB7D-0CDD-4D5F-93EC-002CD61F0E3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3720"/>
          <a:stretch/>
        </p:blipFill>
        <p:spPr bwMode="gray">
          <a:xfrm>
            <a:off x="8644338" y="53"/>
            <a:ext cx="3184701" cy="1968300"/>
          </a:xfrm>
          <a:prstGeom prst="rect">
            <a:avLst/>
          </a:prstGeom>
        </p:spPr>
      </p:pic>
      <p:grpSp>
        <p:nvGrpSpPr>
          <p:cNvPr id="7" name="Group 6">
            <a:extLst>
              <a:ext uri="{FF2B5EF4-FFF2-40B4-BE49-F238E27FC236}">
                <a16:creationId xmlns:a16="http://schemas.microsoft.com/office/drawing/2014/main" id="{F39810E6-9F65-423C-827B-8CC80F0E3ACC}"/>
              </a:ext>
            </a:extLst>
          </p:cNvPr>
          <p:cNvGrpSpPr/>
          <p:nvPr userDrawn="1"/>
        </p:nvGrpSpPr>
        <p:grpSpPr bwMode="gray">
          <a:xfrm>
            <a:off x="7956158" y="530647"/>
            <a:ext cx="2702911" cy="533377"/>
            <a:chOff x="7517948" y="501370"/>
            <a:chExt cx="2554040" cy="504000"/>
          </a:xfrm>
        </p:grpSpPr>
        <p:grpSp>
          <p:nvGrpSpPr>
            <p:cNvPr id="9" name="Graphic 37">
              <a:extLst>
                <a:ext uri="{FF2B5EF4-FFF2-40B4-BE49-F238E27FC236}">
                  <a16:creationId xmlns:a16="http://schemas.microsoft.com/office/drawing/2014/main" id="{974E4C6E-D94A-4358-BC53-252CB4E01028}"/>
                </a:ext>
              </a:extLst>
            </p:cNvPr>
            <p:cNvGrpSpPr>
              <a:grpSpLocks noChangeAspect="1"/>
            </p:cNvGrpSpPr>
            <p:nvPr/>
          </p:nvGrpSpPr>
          <p:grpSpPr bwMode="gray">
            <a:xfrm>
              <a:off x="8202141" y="501370"/>
              <a:ext cx="504000" cy="504000"/>
              <a:chOff x="2596908" y="1139730"/>
              <a:chExt cx="674941" cy="674941"/>
            </a:xfrm>
          </p:grpSpPr>
          <p:sp>
            <p:nvSpPr>
              <p:cNvPr id="21" name="Freeform: Shape 21">
                <a:extLst>
                  <a:ext uri="{FF2B5EF4-FFF2-40B4-BE49-F238E27FC236}">
                    <a16:creationId xmlns:a16="http://schemas.microsoft.com/office/drawing/2014/main" id="{367664F1-C564-496C-96B4-585ED597C21D}"/>
                  </a:ext>
                </a:extLst>
              </p:cNvPr>
              <p:cNvSpPr/>
              <p:nvPr/>
            </p:nvSpPr>
            <p:spPr bwMode="gray">
              <a:xfrm>
                <a:off x="2596908" y="1139730"/>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F6A40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2" name="Freeform: Shape 22">
                <a:extLst>
                  <a:ext uri="{FF2B5EF4-FFF2-40B4-BE49-F238E27FC236}">
                    <a16:creationId xmlns:a16="http://schemas.microsoft.com/office/drawing/2014/main" id="{C0D4C43A-1813-49D8-A56B-9E7C517BC783}"/>
                  </a:ext>
                </a:extLst>
              </p:cNvPr>
              <p:cNvSpPr/>
              <p:nvPr/>
            </p:nvSpPr>
            <p:spPr bwMode="gray">
              <a:xfrm>
                <a:off x="2681850" y="1295750"/>
                <a:ext cx="505988" cy="348424"/>
              </a:xfrm>
              <a:custGeom>
                <a:avLst/>
                <a:gdLst>
                  <a:gd name="connsiteX0" fmla="*/ 227340 w 505988"/>
                  <a:gd name="connsiteY0" fmla="*/ 202718 h 348424"/>
                  <a:gd name="connsiteX1" fmla="*/ 208290 w 505988"/>
                  <a:gd name="connsiteY1" fmla="*/ 202718 h 348424"/>
                  <a:gd name="connsiteX2" fmla="*/ 208290 w 505988"/>
                  <a:gd name="connsiteY2" fmla="*/ 242914 h 348424"/>
                  <a:gd name="connsiteX3" fmla="*/ 227340 w 505988"/>
                  <a:gd name="connsiteY3" fmla="*/ 242914 h 348424"/>
                  <a:gd name="connsiteX4" fmla="*/ 227340 w 505988"/>
                  <a:gd name="connsiteY4" fmla="*/ 139663 h 348424"/>
                  <a:gd name="connsiteX5" fmla="*/ 208290 w 505988"/>
                  <a:gd name="connsiteY5" fmla="*/ 139663 h 348424"/>
                  <a:gd name="connsiteX6" fmla="*/ 208290 w 505988"/>
                  <a:gd name="connsiteY6" fmla="*/ 179858 h 348424"/>
                  <a:gd name="connsiteX7" fmla="*/ 227340 w 505988"/>
                  <a:gd name="connsiteY7" fmla="*/ 179858 h 348424"/>
                  <a:gd name="connsiteX8" fmla="*/ 192668 w 505988"/>
                  <a:gd name="connsiteY8" fmla="*/ 202718 h 348424"/>
                  <a:gd name="connsiteX9" fmla="*/ 173618 w 505988"/>
                  <a:gd name="connsiteY9" fmla="*/ 202718 h 348424"/>
                  <a:gd name="connsiteX10" fmla="*/ 173618 w 505988"/>
                  <a:gd name="connsiteY10" fmla="*/ 242914 h 348424"/>
                  <a:gd name="connsiteX11" fmla="*/ 192668 w 505988"/>
                  <a:gd name="connsiteY11" fmla="*/ 242914 h 348424"/>
                  <a:gd name="connsiteX12" fmla="*/ 192668 w 505988"/>
                  <a:gd name="connsiteY12" fmla="*/ 139663 h 348424"/>
                  <a:gd name="connsiteX13" fmla="*/ 173618 w 505988"/>
                  <a:gd name="connsiteY13" fmla="*/ 139663 h 348424"/>
                  <a:gd name="connsiteX14" fmla="*/ 173618 w 505988"/>
                  <a:gd name="connsiteY14" fmla="*/ 179858 h 348424"/>
                  <a:gd name="connsiteX15" fmla="*/ 192668 w 505988"/>
                  <a:gd name="connsiteY15" fmla="*/ 179858 h 348424"/>
                  <a:gd name="connsiteX16" fmla="*/ 157616 w 505988"/>
                  <a:gd name="connsiteY16" fmla="*/ 202718 h 348424"/>
                  <a:gd name="connsiteX17" fmla="*/ 138566 w 505988"/>
                  <a:gd name="connsiteY17" fmla="*/ 202718 h 348424"/>
                  <a:gd name="connsiteX18" fmla="*/ 138566 w 505988"/>
                  <a:gd name="connsiteY18" fmla="*/ 242914 h 348424"/>
                  <a:gd name="connsiteX19" fmla="*/ 157616 w 505988"/>
                  <a:gd name="connsiteY19" fmla="*/ 242914 h 348424"/>
                  <a:gd name="connsiteX20" fmla="*/ 157616 w 505988"/>
                  <a:gd name="connsiteY20" fmla="*/ 139663 h 348424"/>
                  <a:gd name="connsiteX21" fmla="*/ 138566 w 505988"/>
                  <a:gd name="connsiteY21" fmla="*/ 139663 h 348424"/>
                  <a:gd name="connsiteX22" fmla="*/ 138566 w 505988"/>
                  <a:gd name="connsiteY22" fmla="*/ 179858 h 348424"/>
                  <a:gd name="connsiteX23" fmla="*/ 157616 w 505988"/>
                  <a:gd name="connsiteY23" fmla="*/ 179858 h 348424"/>
                  <a:gd name="connsiteX24" fmla="*/ 322875 w 505988"/>
                  <a:gd name="connsiteY24" fmla="*/ 209671 h 348424"/>
                  <a:gd name="connsiteX25" fmla="*/ 303825 w 505988"/>
                  <a:gd name="connsiteY25" fmla="*/ 209671 h 348424"/>
                  <a:gd name="connsiteX26" fmla="*/ 303825 w 505988"/>
                  <a:gd name="connsiteY26" fmla="*/ 228721 h 348424"/>
                  <a:gd name="connsiteX27" fmla="*/ 322875 w 505988"/>
                  <a:gd name="connsiteY27" fmla="*/ 228721 h 348424"/>
                  <a:gd name="connsiteX28" fmla="*/ 296681 w 505988"/>
                  <a:gd name="connsiteY28" fmla="*/ 193860 h 348424"/>
                  <a:gd name="connsiteX29" fmla="*/ 364118 w 505988"/>
                  <a:gd name="connsiteY29" fmla="*/ 193860 h 348424"/>
                  <a:gd name="connsiteX30" fmla="*/ 364118 w 505988"/>
                  <a:gd name="connsiteY30" fmla="*/ 174810 h 348424"/>
                  <a:gd name="connsiteX31" fmla="*/ 295920 w 505988"/>
                  <a:gd name="connsiteY31" fmla="*/ 174810 h 348424"/>
                  <a:gd name="connsiteX32" fmla="*/ 331733 w 505988"/>
                  <a:gd name="connsiteY32" fmla="*/ 228912 h 348424"/>
                  <a:gd name="connsiteX33" fmla="*/ 385930 w 505988"/>
                  <a:gd name="connsiteY33" fmla="*/ 228912 h 348424"/>
                  <a:gd name="connsiteX34" fmla="*/ 385930 w 505988"/>
                  <a:gd name="connsiteY34" fmla="*/ 209862 h 348424"/>
                  <a:gd name="connsiteX35" fmla="*/ 331733 w 505988"/>
                  <a:gd name="connsiteY35" fmla="*/ 209862 h 348424"/>
                  <a:gd name="connsiteX36" fmla="*/ 471846 w 505988"/>
                  <a:gd name="connsiteY36" fmla="*/ 328829 h 348424"/>
                  <a:gd name="connsiteX37" fmla="*/ 413934 w 505988"/>
                  <a:gd name="connsiteY37" fmla="*/ 328829 h 348424"/>
                  <a:gd name="connsiteX38" fmla="*/ 413934 w 505988"/>
                  <a:gd name="connsiteY38" fmla="*/ 140425 h 348424"/>
                  <a:gd name="connsiteX39" fmla="*/ 392693 w 505988"/>
                  <a:gd name="connsiteY39" fmla="*/ 118422 h 348424"/>
                  <a:gd name="connsiteX40" fmla="*/ 392693 w 505988"/>
                  <a:gd name="connsiteY40" fmla="*/ 46508 h 348424"/>
                  <a:gd name="connsiteX41" fmla="*/ 471655 w 505988"/>
                  <a:gd name="connsiteY41" fmla="*/ 46508 h 348424"/>
                  <a:gd name="connsiteX42" fmla="*/ 392027 w 505988"/>
                  <a:gd name="connsiteY42" fmla="*/ 138329 h 348424"/>
                  <a:gd name="connsiteX43" fmla="*/ 394789 w 505988"/>
                  <a:gd name="connsiteY43" fmla="*/ 140901 h 348424"/>
                  <a:gd name="connsiteX44" fmla="*/ 394789 w 505988"/>
                  <a:gd name="connsiteY44" fmla="*/ 329306 h 348424"/>
                  <a:gd name="connsiteX45" fmla="*/ 287918 w 505988"/>
                  <a:gd name="connsiteY45" fmla="*/ 329306 h 348424"/>
                  <a:gd name="connsiteX46" fmla="*/ 287918 w 505988"/>
                  <a:gd name="connsiteY46" fmla="*/ 163666 h 348424"/>
                  <a:gd name="connsiteX47" fmla="*/ 391455 w 505988"/>
                  <a:gd name="connsiteY47" fmla="*/ 137948 h 348424"/>
                  <a:gd name="connsiteX48" fmla="*/ 243532 w 505988"/>
                  <a:gd name="connsiteY48" fmla="*/ 328829 h 348424"/>
                  <a:gd name="connsiteX49" fmla="*/ 122279 w 505988"/>
                  <a:gd name="connsiteY49" fmla="*/ 328829 h 348424"/>
                  <a:gd name="connsiteX50" fmla="*/ 122279 w 505988"/>
                  <a:gd name="connsiteY50" fmla="*/ 116803 h 348424"/>
                  <a:gd name="connsiteX51" fmla="*/ 242961 w 505988"/>
                  <a:gd name="connsiteY51" fmla="*/ 116803 h 348424"/>
                  <a:gd name="connsiteX52" fmla="*/ 229530 w 505988"/>
                  <a:gd name="connsiteY52" fmla="*/ 97658 h 348424"/>
                  <a:gd name="connsiteX53" fmla="*/ 136661 w 505988"/>
                  <a:gd name="connsiteY53" fmla="*/ 97658 h 348424"/>
                  <a:gd name="connsiteX54" fmla="*/ 136661 w 505988"/>
                  <a:gd name="connsiteY54" fmla="*/ 61272 h 348424"/>
                  <a:gd name="connsiteX55" fmla="*/ 229530 w 505988"/>
                  <a:gd name="connsiteY55" fmla="*/ 61272 h 348424"/>
                  <a:gd name="connsiteX56" fmla="*/ 208480 w 505988"/>
                  <a:gd name="connsiteY56" fmla="*/ 41555 h 348424"/>
                  <a:gd name="connsiteX57" fmla="*/ 157712 w 505988"/>
                  <a:gd name="connsiteY57" fmla="*/ 41555 h 348424"/>
                  <a:gd name="connsiteX58" fmla="*/ 157712 w 505988"/>
                  <a:gd name="connsiteY58" fmla="*/ 18791 h 348424"/>
                  <a:gd name="connsiteX59" fmla="*/ 208194 w 505988"/>
                  <a:gd name="connsiteY59" fmla="*/ 18791 h 348424"/>
                  <a:gd name="connsiteX60" fmla="*/ 60271 w 505988"/>
                  <a:gd name="connsiteY60" fmla="*/ 255010 h 348424"/>
                  <a:gd name="connsiteX61" fmla="*/ 60271 w 505988"/>
                  <a:gd name="connsiteY61" fmla="*/ 233579 h 348424"/>
                  <a:gd name="connsiteX62" fmla="*/ 41221 w 505988"/>
                  <a:gd name="connsiteY62" fmla="*/ 233579 h 348424"/>
                  <a:gd name="connsiteX63" fmla="*/ 41221 w 505988"/>
                  <a:gd name="connsiteY63" fmla="*/ 255010 h 348424"/>
                  <a:gd name="connsiteX64" fmla="*/ 18361 w 505988"/>
                  <a:gd name="connsiteY64" fmla="*/ 208052 h 348424"/>
                  <a:gd name="connsiteX65" fmla="*/ 50841 w 505988"/>
                  <a:gd name="connsiteY65" fmla="*/ 135376 h 348424"/>
                  <a:gd name="connsiteX66" fmla="*/ 83226 w 505988"/>
                  <a:gd name="connsiteY66" fmla="*/ 208052 h 348424"/>
                  <a:gd name="connsiteX67" fmla="*/ 60366 w 505988"/>
                  <a:gd name="connsiteY67" fmla="*/ 255010 h 348424"/>
                  <a:gd name="connsiteX68" fmla="*/ 505088 w 505988"/>
                  <a:gd name="connsiteY68" fmla="*/ 347975 h 348424"/>
                  <a:gd name="connsiteX69" fmla="*/ 505088 w 505988"/>
                  <a:gd name="connsiteY69" fmla="*/ 328925 h 348424"/>
                  <a:gd name="connsiteX70" fmla="*/ 491087 w 505988"/>
                  <a:gd name="connsiteY70" fmla="*/ 328925 h 348424"/>
                  <a:gd name="connsiteX71" fmla="*/ 491087 w 505988"/>
                  <a:gd name="connsiteY71" fmla="*/ 45556 h 348424"/>
                  <a:gd name="connsiteX72" fmla="*/ 473084 w 505988"/>
                  <a:gd name="connsiteY72" fmla="*/ 27553 h 348424"/>
                  <a:gd name="connsiteX73" fmla="*/ 391836 w 505988"/>
                  <a:gd name="connsiteY73" fmla="*/ 27553 h 348424"/>
                  <a:gd name="connsiteX74" fmla="*/ 373834 w 505988"/>
                  <a:gd name="connsiteY74" fmla="*/ 45556 h 348424"/>
                  <a:gd name="connsiteX75" fmla="*/ 373834 w 505988"/>
                  <a:gd name="connsiteY75" fmla="*/ 122613 h 348424"/>
                  <a:gd name="connsiteX76" fmla="*/ 279917 w 505988"/>
                  <a:gd name="connsiteY76" fmla="*/ 145854 h 348424"/>
                  <a:gd name="connsiteX77" fmla="*/ 268773 w 505988"/>
                  <a:gd name="connsiteY77" fmla="*/ 160523 h 348424"/>
                  <a:gd name="connsiteX78" fmla="*/ 268773 w 505988"/>
                  <a:gd name="connsiteY78" fmla="*/ 328829 h 348424"/>
                  <a:gd name="connsiteX79" fmla="*/ 262868 w 505988"/>
                  <a:gd name="connsiteY79" fmla="*/ 328829 h 348424"/>
                  <a:gd name="connsiteX80" fmla="*/ 262868 w 505988"/>
                  <a:gd name="connsiteY80" fmla="*/ 114517 h 348424"/>
                  <a:gd name="connsiteX81" fmla="*/ 248866 w 505988"/>
                  <a:gd name="connsiteY81" fmla="*/ 97943 h 348424"/>
                  <a:gd name="connsiteX82" fmla="*/ 248866 w 505988"/>
                  <a:gd name="connsiteY82" fmla="*/ 58700 h 348424"/>
                  <a:gd name="connsiteX83" fmla="*/ 231721 w 505988"/>
                  <a:gd name="connsiteY83" fmla="*/ 41555 h 348424"/>
                  <a:gd name="connsiteX84" fmla="*/ 227816 w 505988"/>
                  <a:gd name="connsiteY84" fmla="*/ 41555 h 348424"/>
                  <a:gd name="connsiteX85" fmla="*/ 227816 w 505988"/>
                  <a:gd name="connsiteY85" fmla="*/ 16504 h 348424"/>
                  <a:gd name="connsiteX86" fmla="*/ 210861 w 505988"/>
                  <a:gd name="connsiteY86" fmla="*/ -450 h 348424"/>
                  <a:gd name="connsiteX87" fmla="*/ 155521 w 505988"/>
                  <a:gd name="connsiteY87" fmla="*/ -450 h 348424"/>
                  <a:gd name="connsiteX88" fmla="*/ 138566 w 505988"/>
                  <a:gd name="connsiteY88" fmla="*/ 16504 h 348424"/>
                  <a:gd name="connsiteX89" fmla="*/ 138566 w 505988"/>
                  <a:gd name="connsiteY89" fmla="*/ 41555 h 348424"/>
                  <a:gd name="connsiteX90" fmla="*/ 134661 w 505988"/>
                  <a:gd name="connsiteY90" fmla="*/ 41555 h 348424"/>
                  <a:gd name="connsiteX91" fmla="*/ 117516 w 505988"/>
                  <a:gd name="connsiteY91" fmla="*/ 58700 h 348424"/>
                  <a:gd name="connsiteX92" fmla="*/ 117516 w 505988"/>
                  <a:gd name="connsiteY92" fmla="*/ 97943 h 348424"/>
                  <a:gd name="connsiteX93" fmla="*/ 103515 w 505988"/>
                  <a:gd name="connsiteY93" fmla="*/ 114517 h 348424"/>
                  <a:gd name="connsiteX94" fmla="*/ 103515 w 505988"/>
                  <a:gd name="connsiteY94" fmla="*/ 328829 h 348424"/>
                  <a:gd name="connsiteX95" fmla="*/ 60366 w 505988"/>
                  <a:gd name="connsiteY95" fmla="*/ 328829 h 348424"/>
                  <a:gd name="connsiteX96" fmla="*/ 60366 w 505988"/>
                  <a:gd name="connsiteY96" fmla="*/ 277299 h 348424"/>
                  <a:gd name="connsiteX97" fmla="*/ 102467 w 505988"/>
                  <a:gd name="connsiteY97" fmla="*/ 208052 h 348424"/>
                  <a:gd name="connsiteX98" fmla="*/ 57889 w 505988"/>
                  <a:gd name="connsiteY98" fmla="*/ 113945 h 348424"/>
                  <a:gd name="connsiteX99" fmla="*/ 50841 w 505988"/>
                  <a:gd name="connsiteY99" fmla="*/ 106230 h 348424"/>
                  <a:gd name="connsiteX100" fmla="*/ 43697 w 505988"/>
                  <a:gd name="connsiteY100" fmla="*/ 113945 h 348424"/>
                  <a:gd name="connsiteX101" fmla="*/ -880 w 505988"/>
                  <a:gd name="connsiteY101" fmla="*/ 208052 h 348424"/>
                  <a:gd name="connsiteX102" fmla="*/ 41221 w 505988"/>
                  <a:gd name="connsiteY102" fmla="*/ 277299 h 348424"/>
                  <a:gd name="connsiteX103" fmla="*/ 41221 w 505988"/>
                  <a:gd name="connsiteY103" fmla="*/ 328829 h 348424"/>
                  <a:gd name="connsiteX104" fmla="*/ 3121 w 505988"/>
                  <a:gd name="connsiteY104" fmla="*/ 328829 h 348424"/>
                  <a:gd name="connsiteX105" fmla="*/ 3121 w 505988"/>
                  <a:gd name="connsiteY105" fmla="*/ 347879 h 3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5988" h="348424">
                    <a:moveTo>
                      <a:pt x="227340" y="202718"/>
                    </a:moveTo>
                    <a:lnTo>
                      <a:pt x="208290" y="202718"/>
                    </a:lnTo>
                    <a:lnTo>
                      <a:pt x="208290" y="242914"/>
                    </a:lnTo>
                    <a:lnTo>
                      <a:pt x="227340" y="242914"/>
                    </a:lnTo>
                    <a:close/>
                    <a:moveTo>
                      <a:pt x="227340" y="139663"/>
                    </a:moveTo>
                    <a:lnTo>
                      <a:pt x="208290" y="139663"/>
                    </a:lnTo>
                    <a:lnTo>
                      <a:pt x="208290" y="179858"/>
                    </a:lnTo>
                    <a:lnTo>
                      <a:pt x="227340" y="179858"/>
                    </a:lnTo>
                    <a:close/>
                    <a:moveTo>
                      <a:pt x="192668" y="202718"/>
                    </a:moveTo>
                    <a:lnTo>
                      <a:pt x="173618" y="202718"/>
                    </a:lnTo>
                    <a:lnTo>
                      <a:pt x="173618" y="242914"/>
                    </a:lnTo>
                    <a:lnTo>
                      <a:pt x="192668" y="242914"/>
                    </a:lnTo>
                    <a:close/>
                    <a:moveTo>
                      <a:pt x="192668" y="139663"/>
                    </a:moveTo>
                    <a:lnTo>
                      <a:pt x="173618" y="139663"/>
                    </a:lnTo>
                    <a:lnTo>
                      <a:pt x="173618" y="179858"/>
                    </a:lnTo>
                    <a:lnTo>
                      <a:pt x="192668" y="179858"/>
                    </a:lnTo>
                    <a:close/>
                    <a:moveTo>
                      <a:pt x="157616" y="202718"/>
                    </a:moveTo>
                    <a:lnTo>
                      <a:pt x="138566" y="202718"/>
                    </a:lnTo>
                    <a:lnTo>
                      <a:pt x="138566" y="242914"/>
                    </a:lnTo>
                    <a:lnTo>
                      <a:pt x="157616" y="242914"/>
                    </a:lnTo>
                    <a:close/>
                    <a:moveTo>
                      <a:pt x="157616" y="139663"/>
                    </a:moveTo>
                    <a:lnTo>
                      <a:pt x="138566" y="139663"/>
                    </a:lnTo>
                    <a:lnTo>
                      <a:pt x="138566" y="179858"/>
                    </a:lnTo>
                    <a:lnTo>
                      <a:pt x="157616" y="179858"/>
                    </a:lnTo>
                    <a:close/>
                    <a:moveTo>
                      <a:pt x="322875" y="209671"/>
                    </a:moveTo>
                    <a:lnTo>
                      <a:pt x="303825" y="209671"/>
                    </a:lnTo>
                    <a:lnTo>
                      <a:pt x="303825" y="228721"/>
                    </a:lnTo>
                    <a:lnTo>
                      <a:pt x="322875" y="228721"/>
                    </a:lnTo>
                    <a:close/>
                    <a:moveTo>
                      <a:pt x="296681" y="193860"/>
                    </a:moveTo>
                    <a:lnTo>
                      <a:pt x="364118" y="193860"/>
                    </a:lnTo>
                    <a:lnTo>
                      <a:pt x="364118" y="174810"/>
                    </a:lnTo>
                    <a:lnTo>
                      <a:pt x="295920" y="174810"/>
                    </a:lnTo>
                    <a:close/>
                    <a:moveTo>
                      <a:pt x="331733" y="228912"/>
                    </a:moveTo>
                    <a:lnTo>
                      <a:pt x="385930" y="228912"/>
                    </a:lnTo>
                    <a:lnTo>
                      <a:pt x="385930" y="209862"/>
                    </a:lnTo>
                    <a:lnTo>
                      <a:pt x="331733" y="209862"/>
                    </a:lnTo>
                    <a:close/>
                    <a:moveTo>
                      <a:pt x="471846" y="328829"/>
                    </a:moveTo>
                    <a:lnTo>
                      <a:pt x="413934" y="328829"/>
                    </a:lnTo>
                    <a:lnTo>
                      <a:pt x="413934" y="140425"/>
                    </a:lnTo>
                    <a:cubicBezTo>
                      <a:pt x="414096" y="128500"/>
                      <a:pt x="404609" y="118679"/>
                      <a:pt x="392693" y="118422"/>
                    </a:cubicBezTo>
                    <a:lnTo>
                      <a:pt x="392693" y="46508"/>
                    </a:lnTo>
                    <a:lnTo>
                      <a:pt x="471655" y="46508"/>
                    </a:lnTo>
                    <a:close/>
                    <a:moveTo>
                      <a:pt x="392027" y="138329"/>
                    </a:moveTo>
                    <a:cubicBezTo>
                      <a:pt x="393465" y="138367"/>
                      <a:pt x="394646" y="139472"/>
                      <a:pt x="394789" y="140901"/>
                    </a:cubicBezTo>
                    <a:lnTo>
                      <a:pt x="394789" y="329306"/>
                    </a:lnTo>
                    <a:lnTo>
                      <a:pt x="287918" y="329306"/>
                    </a:lnTo>
                    <a:lnTo>
                      <a:pt x="287918" y="163666"/>
                    </a:lnTo>
                    <a:lnTo>
                      <a:pt x="391455" y="137948"/>
                    </a:lnTo>
                    <a:close/>
                    <a:moveTo>
                      <a:pt x="243532" y="328829"/>
                    </a:moveTo>
                    <a:lnTo>
                      <a:pt x="122279" y="328829"/>
                    </a:lnTo>
                    <a:lnTo>
                      <a:pt x="122279" y="116803"/>
                    </a:lnTo>
                    <a:lnTo>
                      <a:pt x="242961" y="116803"/>
                    </a:lnTo>
                    <a:close/>
                    <a:moveTo>
                      <a:pt x="229530" y="97658"/>
                    </a:moveTo>
                    <a:lnTo>
                      <a:pt x="136661" y="97658"/>
                    </a:lnTo>
                    <a:lnTo>
                      <a:pt x="136661" y="61272"/>
                    </a:lnTo>
                    <a:lnTo>
                      <a:pt x="229530" y="61272"/>
                    </a:lnTo>
                    <a:close/>
                    <a:moveTo>
                      <a:pt x="208480" y="41555"/>
                    </a:moveTo>
                    <a:lnTo>
                      <a:pt x="157712" y="41555"/>
                    </a:lnTo>
                    <a:lnTo>
                      <a:pt x="157712" y="18791"/>
                    </a:lnTo>
                    <a:lnTo>
                      <a:pt x="208194" y="18791"/>
                    </a:lnTo>
                    <a:close/>
                    <a:moveTo>
                      <a:pt x="60271" y="255010"/>
                    </a:moveTo>
                    <a:lnTo>
                      <a:pt x="60271" y="233579"/>
                    </a:lnTo>
                    <a:lnTo>
                      <a:pt x="41221" y="233579"/>
                    </a:lnTo>
                    <a:lnTo>
                      <a:pt x="41221" y="255010"/>
                    </a:lnTo>
                    <a:cubicBezTo>
                      <a:pt x="26257" y="244142"/>
                      <a:pt x="17685" y="226531"/>
                      <a:pt x="18361" y="208052"/>
                    </a:cubicBezTo>
                    <a:cubicBezTo>
                      <a:pt x="18361" y="180334"/>
                      <a:pt x="39602" y="149569"/>
                      <a:pt x="50841" y="135376"/>
                    </a:cubicBezTo>
                    <a:cubicBezTo>
                      <a:pt x="61986" y="149569"/>
                      <a:pt x="83226" y="180334"/>
                      <a:pt x="83226" y="208052"/>
                    </a:cubicBezTo>
                    <a:cubicBezTo>
                      <a:pt x="83902" y="226531"/>
                      <a:pt x="75330" y="244142"/>
                      <a:pt x="60366" y="255010"/>
                    </a:cubicBezTo>
                    <a:moveTo>
                      <a:pt x="505088" y="347975"/>
                    </a:moveTo>
                    <a:lnTo>
                      <a:pt x="505088" y="328925"/>
                    </a:lnTo>
                    <a:lnTo>
                      <a:pt x="491087" y="328925"/>
                    </a:lnTo>
                    <a:lnTo>
                      <a:pt x="491087" y="45556"/>
                    </a:lnTo>
                    <a:cubicBezTo>
                      <a:pt x="491087" y="35612"/>
                      <a:pt x="483029" y="27553"/>
                      <a:pt x="473084" y="27553"/>
                    </a:cubicBezTo>
                    <a:lnTo>
                      <a:pt x="391836" y="27553"/>
                    </a:lnTo>
                    <a:cubicBezTo>
                      <a:pt x="381892" y="27553"/>
                      <a:pt x="373834" y="35612"/>
                      <a:pt x="373834" y="45556"/>
                    </a:cubicBezTo>
                    <a:lnTo>
                      <a:pt x="373834" y="122613"/>
                    </a:lnTo>
                    <a:lnTo>
                      <a:pt x="279917" y="145854"/>
                    </a:lnTo>
                    <a:cubicBezTo>
                      <a:pt x="273355" y="147721"/>
                      <a:pt x="268811" y="153703"/>
                      <a:pt x="268773" y="160523"/>
                    </a:cubicBezTo>
                    <a:lnTo>
                      <a:pt x="268773" y="328829"/>
                    </a:lnTo>
                    <a:lnTo>
                      <a:pt x="262868" y="328829"/>
                    </a:lnTo>
                    <a:lnTo>
                      <a:pt x="262868" y="114517"/>
                    </a:lnTo>
                    <a:cubicBezTo>
                      <a:pt x="262887" y="106306"/>
                      <a:pt x="256962" y="99296"/>
                      <a:pt x="248866" y="97943"/>
                    </a:cubicBezTo>
                    <a:lnTo>
                      <a:pt x="248866" y="58700"/>
                    </a:lnTo>
                    <a:cubicBezTo>
                      <a:pt x="248818" y="49251"/>
                      <a:pt x="241170" y="41603"/>
                      <a:pt x="231721" y="41555"/>
                    </a:cubicBezTo>
                    <a:lnTo>
                      <a:pt x="227816" y="41555"/>
                    </a:lnTo>
                    <a:lnTo>
                      <a:pt x="227816" y="16504"/>
                    </a:lnTo>
                    <a:cubicBezTo>
                      <a:pt x="227816" y="7141"/>
                      <a:pt x="220224" y="-450"/>
                      <a:pt x="210861" y="-450"/>
                    </a:cubicBezTo>
                    <a:lnTo>
                      <a:pt x="155521" y="-450"/>
                    </a:lnTo>
                    <a:cubicBezTo>
                      <a:pt x="146158" y="-450"/>
                      <a:pt x="138566" y="7141"/>
                      <a:pt x="138566" y="16504"/>
                    </a:cubicBezTo>
                    <a:lnTo>
                      <a:pt x="138566" y="41555"/>
                    </a:lnTo>
                    <a:lnTo>
                      <a:pt x="134661" y="41555"/>
                    </a:lnTo>
                    <a:cubicBezTo>
                      <a:pt x="125213" y="41603"/>
                      <a:pt x="117564" y="49251"/>
                      <a:pt x="117516" y="58700"/>
                    </a:cubicBezTo>
                    <a:lnTo>
                      <a:pt x="117516" y="97943"/>
                    </a:lnTo>
                    <a:cubicBezTo>
                      <a:pt x="109420" y="99296"/>
                      <a:pt x="103495" y="106306"/>
                      <a:pt x="103515" y="114517"/>
                    </a:cubicBezTo>
                    <a:lnTo>
                      <a:pt x="103515" y="328829"/>
                    </a:lnTo>
                    <a:lnTo>
                      <a:pt x="60366" y="328829"/>
                    </a:lnTo>
                    <a:lnTo>
                      <a:pt x="60366" y="277299"/>
                    </a:lnTo>
                    <a:cubicBezTo>
                      <a:pt x="86712" y="264412"/>
                      <a:pt x="103143" y="237370"/>
                      <a:pt x="102467" y="208052"/>
                    </a:cubicBezTo>
                    <a:cubicBezTo>
                      <a:pt x="102467" y="162427"/>
                      <a:pt x="59699" y="115850"/>
                      <a:pt x="57889" y="113945"/>
                    </a:cubicBezTo>
                    <a:lnTo>
                      <a:pt x="50841" y="106230"/>
                    </a:lnTo>
                    <a:lnTo>
                      <a:pt x="43697" y="113945"/>
                    </a:lnTo>
                    <a:cubicBezTo>
                      <a:pt x="41887" y="115850"/>
                      <a:pt x="-880" y="162618"/>
                      <a:pt x="-880" y="208052"/>
                    </a:cubicBezTo>
                    <a:cubicBezTo>
                      <a:pt x="-1556" y="237370"/>
                      <a:pt x="14875" y="264412"/>
                      <a:pt x="41221" y="277299"/>
                    </a:cubicBezTo>
                    <a:lnTo>
                      <a:pt x="41221" y="328829"/>
                    </a:lnTo>
                    <a:lnTo>
                      <a:pt x="3121" y="328829"/>
                    </a:lnTo>
                    <a:lnTo>
                      <a:pt x="3121" y="347879"/>
                    </a:lnTo>
                    <a:close/>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0" name="Graphic 39">
              <a:extLst>
                <a:ext uri="{FF2B5EF4-FFF2-40B4-BE49-F238E27FC236}">
                  <a16:creationId xmlns:a16="http://schemas.microsoft.com/office/drawing/2014/main" id="{9D2EC9CD-BB68-41A8-826C-9835EAED3FB7}"/>
                </a:ext>
              </a:extLst>
            </p:cNvPr>
            <p:cNvGrpSpPr>
              <a:grpSpLocks noChangeAspect="1"/>
            </p:cNvGrpSpPr>
            <p:nvPr/>
          </p:nvGrpSpPr>
          <p:grpSpPr bwMode="gray">
            <a:xfrm>
              <a:off x="8884165" y="501370"/>
              <a:ext cx="504000" cy="504000"/>
              <a:chOff x="1778065" y="2013389"/>
              <a:chExt cx="674941" cy="674941"/>
            </a:xfrm>
          </p:grpSpPr>
          <p:sp>
            <p:nvSpPr>
              <p:cNvPr id="19" name="Freeform: Shape 19">
                <a:extLst>
                  <a:ext uri="{FF2B5EF4-FFF2-40B4-BE49-F238E27FC236}">
                    <a16:creationId xmlns:a16="http://schemas.microsoft.com/office/drawing/2014/main" id="{CB586E7A-4A7B-4B9F-8B87-1767B1288C00}"/>
                  </a:ext>
                </a:extLst>
              </p:cNvPr>
              <p:cNvSpPr/>
              <p:nvPr/>
            </p:nvSpPr>
            <p:spPr bwMode="gray">
              <a:xfrm>
                <a:off x="1778065" y="2013389"/>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8C5FA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0" name="Freeform: Shape 20">
                <a:extLst>
                  <a:ext uri="{FF2B5EF4-FFF2-40B4-BE49-F238E27FC236}">
                    <a16:creationId xmlns:a16="http://schemas.microsoft.com/office/drawing/2014/main" id="{4333C7ED-24FB-4AFA-ADDA-EAEA707E1BE6}"/>
                  </a:ext>
                </a:extLst>
              </p:cNvPr>
              <p:cNvSpPr/>
              <p:nvPr/>
            </p:nvSpPr>
            <p:spPr bwMode="gray">
              <a:xfrm>
                <a:off x="1925952" y="2107401"/>
                <a:ext cx="363432" cy="485872"/>
              </a:xfrm>
              <a:custGeom>
                <a:avLst/>
                <a:gdLst>
                  <a:gd name="connsiteX0" fmla="*/ 34473 w 363432"/>
                  <a:gd name="connsiteY0" fmla="*/ 386551 h 485872"/>
                  <a:gd name="connsiteX1" fmla="*/ 46666 w 363432"/>
                  <a:gd name="connsiteY1" fmla="*/ 396076 h 485872"/>
                  <a:gd name="connsiteX2" fmla="*/ 53333 w 363432"/>
                  <a:gd name="connsiteY2" fmla="*/ 394075 h 485872"/>
                  <a:gd name="connsiteX3" fmla="*/ 59048 w 363432"/>
                  <a:gd name="connsiteY3" fmla="*/ 380169 h 485872"/>
                  <a:gd name="connsiteX4" fmla="*/ 43798 w 363432"/>
                  <a:gd name="connsiteY4" fmla="*/ 370768 h 485872"/>
                  <a:gd name="connsiteX5" fmla="*/ 39998 w 363432"/>
                  <a:gd name="connsiteY5" fmla="*/ 372358 h 485872"/>
                  <a:gd name="connsiteX6" fmla="*/ 34187 w 363432"/>
                  <a:gd name="connsiteY6" fmla="*/ 386265 h 485872"/>
                  <a:gd name="connsiteX7" fmla="*/ 228593 w 363432"/>
                  <a:gd name="connsiteY7" fmla="*/ 329686 h 485872"/>
                  <a:gd name="connsiteX8" fmla="*/ 212781 w 363432"/>
                  <a:gd name="connsiteY8" fmla="*/ 313875 h 485872"/>
                  <a:gd name="connsiteX9" fmla="*/ 196970 w 363432"/>
                  <a:gd name="connsiteY9" fmla="*/ 329686 h 485872"/>
                  <a:gd name="connsiteX10" fmla="*/ 212781 w 363432"/>
                  <a:gd name="connsiteY10" fmla="*/ 345498 h 485872"/>
                  <a:gd name="connsiteX11" fmla="*/ 228593 w 363432"/>
                  <a:gd name="connsiteY11" fmla="*/ 329877 h 485872"/>
                  <a:gd name="connsiteX12" fmla="*/ 228593 w 363432"/>
                  <a:gd name="connsiteY12" fmla="*/ 329686 h 485872"/>
                  <a:gd name="connsiteX13" fmla="*/ 219068 w 363432"/>
                  <a:gd name="connsiteY13" fmla="*/ 183573 h 485872"/>
                  <a:gd name="connsiteX14" fmla="*/ 237356 w 363432"/>
                  <a:gd name="connsiteY14" fmla="*/ 183573 h 485872"/>
                  <a:gd name="connsiteX15" fmla="*/ 237356 w 363432"/>
                  <a:gd name="connsiteY15" fmla="*/ 195860 h 485872"/>
                  <a:gd name="connsiteX16" fmla="*/ 267264 w 363432"/>
                  <a:gd name="connsiteY16" fmla="*/ 195860 h 485872"/>
                  <a:gd name="connsiteX17" fmla="*/ 267264 w 363432"/>
                  <a:gd name="connsiteY17" fmla="*/ 180430 h 485872"/>
                  <a:gd name="connsiteX18" fmla="*/ 253453 w 363432"/>
                  <a:gd name="connsiteY18" fmla="*/ 180430 h 485872"/>
                  <a:gd name="connsiteX19" fmla="*/ 253453 w 363432"/>
                  <a:gd name="connsiteY19" fmla="*/ 168142 h 485872"/>
                  <a:gd name="connsiteX20" fmla="*/ 219068 w 363432"/>
                  <a:gd name="connsiteY20" fmla="*/ 168142 h 485872"/>
                  <a:gd name="connsiteX21" fmla="*/ 220020 w 363432"/>
                  <a:gd name="connsiteY21" fmla="*/ 208147 h 485872"/>
                  <a:gd name="connsiteX22" fmla="*/ 199446 w 363432"/>
                  <a:gd name="connsiteY22" fmla="*/ 208147 h 485872"/>
                  <a:gd name="connsiteX23" fmla="*/ 199446 w 363432"/>
                  <a:gd name="connsiteY23" fmla="*/ 239389 h 485872"/>
                  <a:gd name="connsiteX24" fmla="*/ 215544 w 363432"/>
                  <a:gd name="connsiteY24" fmla="*/ 239389 h 485872"/>
                  <a:gd name="connsiteX25" fmla="*/ 215544 w 363432"/>
                  <a:gd name="connsiteY25" fmla="*/ 224245 h 485872"/>
                  <a:gd name="connsiteX26" fmla="*/ 236117 w 363432"/>
                  <a:gd name="connsiteY26" fmla="*/ 224245 h 485872"/>
                  <a:gd name="connsiteX27" fmla="*/ 236117 w 363432"/>
                  <a:gd name="connsiteY27" fmla="*/ 196908 h 485872"/>
                  <a:gd name="connsiteX28" fmla="*/ 220020 w 363432"/>
                  <a:gd name="connsiteY28" fmla="*/ 196908 h 485872"/>
                  <a:gd name="connsiteX29" fmla="*/ 175919 w 363432"/>
                  <a:gd name="connsiteY29" fmla="*/ 220720 h 485872"/>
                  <a:gd name="connsiteX30" fmla="*/ 165156 w 363432"/>
                  <a:gd name="connsiteY30" fmla="*/ 220720 h 485872"/>
                  <a:gd name="connsiteX31" fmla="*/ 165156 w 363432"/>
                  <a:gd name="connsiteY31" fmla="*/ 209862 h 485872"/>
                  <a:gd name="connsiteX32" fmla="*/ 175919 w 363432"/>
                  <a:gd name="connsiteY32" fmla="*/ 209862 h 485872"/>
                  <a:gd name="connsiteX33" fmla="*/ 192017 w 363432"/>
                  <a:gd name="connsiteY33" fmla="*/ 193669 h 485872"/>
                  <a:gd name="connsiteX34" fmla="*/ 149059 w 363432"/>
                  <a:gd name="connsiteY34" fmla="*/ 193669 h 485872"/>
                  <a:gd name="connsiteX35" fmla="*/ 149059 w 363432"/>
                  <a:gd name="connsiteY35" fmla="*/ 237580 h 485872"/>
                  <a:gd name="connsiteX36" fmla="*/ 192017 w 363432"/>
                  <a:gd name="connsiteY36" fmla="*/ 237580 h 485872"/>
                  <a:gd name="connsiteX37" fmla="*/ 147916 w 363432"/>
                  <a:gd name="connsiteY37" fmla="*/ 185097 h 485872"/>
                  <a:gd name="connsiteX38" fmla="*/ 165823 w 363432"/>
                  <a:gd name="connsiteY38" fmla="*/ 185097 h 485872"/>
                  <a:gd name="connsiteX39" fmla="*/ 165823 w 363432"/>
                  <a:gd name="connsiteY39" fmla="*/ 168999 h 485872"/>
                  <a:gd name="connsiteX40" fmla="*/ 148773 w 363432"/>
                  <a:gd name="connsiteY40" fmla="*/ 168999 h 485872"/>
                  <a:gd name="connsiteX41" fmla="*/ 119341 w 363432"/>
                  <a:gd name="connsiteY41" fmla="*/ 233293 h 485872"/>
                  <a:gd name="connsiteX42" fmla="*/ 119341 w 363432"/>
                  <a:gd name="connsiteY42" fmla="*/ 258439 h 485872"/>
                  <a:gd name="connsiteX43" fmla="*/ 127818 w 363432"/>
                  <a:gd name="connsiteY43" fmla="*/ 266916 h 485872"/>
                  <a:gd name="connsiteX44" fmla="*/ 127914 w 363432"/>
                  <a:gd name="connsiteY44" fmla="*/ 266916 h 485872"/>
                  <a:gd name="connsiteX45" fmla="*/ 152964 w 363432"/>
                  <a:gd name="connsiteY45" fmla="*/ 266916 h 485872"/>
                  <a:gd name="connsiteX46" fmla="*/ 162394 w 363432"/>
                  <a:gd name="connsiteY46" fmla="*/ 259297 h 485872"/>
                  <a:gd name="connsiteX47" fmla="*/ 154765 w 363432"/>
                  <a:gd name="connsiteY47" fmla="*/ 249867 h 485872"/>
                  <a:gd name="connsiteX48" fmla="*/ 152964 w 363432"/>
                  <a:gd name="connsiteY48" fmla="*/ 249867 h 485872"/>
                  <a:gd name="connsiteX49" fmla="*/ 136486 w 363432"/>
                  <a:gd name="connsiteY49" fmla="*/ 249867 h 485872"/>
                  <a:gd name="connsiteX50" fmla="*/ 136486 w 363432"/>
                  <a:gd name="connsiteY50" fmla="*/ 233293 h 485872"/>
                  <a:gd name="connsiteX51" fmla="*/ 127914 w 363432"/>
                  <a:gd name="connsiteY51" fmla="*/ 224721 h 485872"/>
                  <a:gd name="connsiteX52" fmla="*/ 119341 w 363432"/>
                  <a:gd name="connsiteY52" fmla="*/ 233293 h 485872"/>
                  <a:gd name="connsiteX53" fmla="*/ 159060 w 363432"/>
                  <a:gd name="connsiteY53" fmla="*/ 103753 h 485872"/>
                  <a:gd name="connsiteX54" fmla="*/ 161156 w 363432"/>
                  <a:gd name="connsiteY54" fmla="*/ 97943 h 485872"/>
                  <a:gd name="connsiteX55" fmla="*/ 153164 w 363432"/>
                  <a:gd name="connsiteY55" fmla="*/ 89371 h 485872"/>
                  <a:gd name="connsiteX56" fmla="*/ 152678 w 363432"/>
                  <a:gd name="connsiteY56" fmla="*/ 89371 h 485872"/>
                  <a:gd name="connsiteX57" fmla="*/ 127914 w 363432"/>
                  <a:gd name="connsiteY57" fmla="*/ 89371 h 485872"/>
                  <a:gd name="connsiteX58" fmla="*/ 119341 w 363432"/>
                  <a:gd name="connsiteY58" fmla="*/ 97943 h 485872"/>
                  <a:gd name="connsiteX59" fmla="*/ 119341 w 363432"/>
                  <a:gd name="connsiteY59" fmla="*/ 122422 h 485872"/>
                  <a:gd name="connsiteX60" fmla="*/ 127914 w 363432"/>
                  <a:gd name="connsiteY60" fmla="*/ 130995 h 485872"/>
                  <a:gd name="connsiteX61" fmla="*/ 136486 w 363432"/>
                  <a:gd name="connsiteY61" fmla="*/ 122422 h 485872"/>
                  <a:gd name="connsiteX62" fmla="*/ 136486 w 363432"/>
                  <a:gd name="connsiteY62" fmla="*/ 106515 h 485872"/>
                  <a:gd name="connsiteX63" fmla="*/ 152678 w 363432"/>
                  <a:gd name="connsiteY63" fmla="*/ 106515 h 485872"/>
                  <a:gd name="connsiteX64" fmla="*/ 159060 w 363432"/>
                  <a:gd name="connsiteY64" fmla="*/ 103753 h 485872"/>
                  <a:gd name="connsiteX65" fmla="*/ 164966 w 363432"/>
                  <a:gd name="connsiteY65" fmla="*/ 135376 h 485872"/>
                  <a:gd name="connsiteX66" fmla="*/ 175729 w 363432"/>
                  <a:gd name="connsiteY66" fmla="*/ 135376 h 485872"/>
                  <a:gd name="connsiteX67" fmla="*/ 175729 w 363432"/>
                  <a:gd name="connsiteY67" fmla="*/ 146235 h 485872"/>
                  <a:gd name="connsiteX68" fmla="*/ 164966 w 363432"/>
                  <a:gd name="connsiteY68" fmla="*/ 146235 h 485872"/>
                  <a:gd name="connsiteX69" fmla="*/ 148869 w 363432"/>
                  <a:gd name="connsiteY69" fmla="*/ 162332 h 485872"/>
                  <a:gd name="connsiteX70" fmla="*/ 191826 w 363432"/>
                  <a:gd name="connsiteY70" fmla="*/ 162332 h 485872"/>
                  <a:gd name="connsiteX71" fmla="*/ 191826 w 363432"/>
                  <a:gd name="connsiteY71" fmla="*/ 119279 h 485872"/>
                  <a:gd name="connsiteX72" fmla="*/ 148869 w 363432"/>
                  <a:gd name="connsiteY72" fmla="*/ 119279 h 485872"/>
                  <a:gd name="connsiteX73" fmla="*/ 213258 w 363432"/>
                  <a:gd name="connsiteY73" fmla="*/ 154617 h 485872"/>
                  <a:gd name="connsiteX74" fmla="*/ 227355 w 363432"/>
                  <a:gd name="connsiteY74" fmla="*/ 154617 h 485872"/>
                  <a:gd name="connsiteX75" fmla="*/ 227355 w 363432"/>
                  <a:gd name="connsiteY75" fmla="*/ 118517 h 485872"/>
                  <a:gd name="connsiteX76" fmla="*/ 211257 w 363432"/>
                  <a:gd name="connsiteY76" fmla="*/ 118517 h 485872"/>
                  <a:gd name="connsiteX77" fmla="*/ 211257 w 363432"/>
                  <a:gd name="connsiteY77" fmla="*/ 138520 h 485872"/>
                  <a:gd name="connsiteX78" fmla="*/ 197160 w 363432"/>
                  <a:gd name="connsiteY78" fmla="*/ 138520 h 485872"/>
                  <a:gd name="connsiteX79" fmla="*/ 197160 w 363432"/>
                  <a:gd name="connsiteY79" fmla="*/ 169285 h 485872"/>
                  <a:gd name="connsiteX80" fmla="*/ 180777 w 363432"/>
                  <a:gd name="connsiteY80" fmla="*/ 169285 h 485872"/>
                  <a:gd name="connsiteX81" fmla="*/ 180777 w 363432"/>
                  <a:gd name="connsiteY81" fmla="*/ 185382 h 485872"/>
                  <a:gd name="connsiteX82" fmla="*/ 213258 w 363432"/>
                  <a:gd name="connsiteY82" fmla="*/ 185382 h 485872"/>
                  <a:gd name="connsiteX83" fmla="*/ 260025 w 363432"/>
                  <a:gd name="connsiteY83" fmla="*/ 146235 h 485872"/>
                  <a:gd name="connsiteX84" fmla="*/ 249262 w 363432"/>
                  <a:gd name="connsiteY84" fmla="*/ 146235 h 485872"/>
                  <a:gd name="connsiteX85" fmla="*/ 249262 w 363432"/>
                  <a:gd name="connsiteY85" fmla="*/ 135662 h 485872"/>
                  <a:gd name="connsiteX86" fmla="*/ 260025 w 363432"/>
                  <a:gd name="connsiteY86" fmla="*/ 135662 h 485872"/>
                  <a:gd name="connsiteX87" fmla="*/ 276122 w 363432"/>
                  <a:gd name="connsiteY87" fmla="*/ 119279 h 485872"/>
                  <a:gd name="connsiteX88" fmla="*/ 233165 w 363432"/>
                  <a:gd name="connsiteY88" fmla="*/ 119279 h 485872"/>
                  <a:gd name="connsiteX89" fmla="*/ 233165 w 363432"/>
                  <a:gd name="connsiteY89" fmla="*/ 162332 h 485872"/>
                  <a:gd name="connsiteX90" fmla="*/ 276122 w 363432"/>
                  <a:gd name="connsiteY90" fmla="*/ 162332 h 485872"/>
                  <a:gd name="connsiteX91" fmla="*/ 296887 w 363432"/>
                  <a:gd name="connsiteY91" fmla="*/ 121184 h 485872"/>
                  <a:gd name="connsiteX92" fmla="*/ 296887 w 363432"/>
                  <a:gd name="connsiteY92" fmla="*/ 97943 h 485872"/>
                  <a:gd name="connsiteX93" fmla="*/ 288315 w 363432"/>
                  <a:gd name="connsiteY93" fmla="*/ 89371 h 485872"/>
                  <a:gd name="connsiteX94" fmla="*/ 265741 w 363432"/>
                  <a:gd name="connsiteY94" fmla="*/ 89371 h 485872"/>
                  <a:gd name="connsiteX95" fmla="*/ 257263 w 363432"/>
                  <a:gd name="connsiteY95" fmla="*/ 97848 h 485872"/>
                  <a:gd name="connsiteX96" fmla="*/ 257263 w 363432"/>
                  <a:gd name="connsiteY96" fmla="*/ 97943 h 485872"/>
                  <a:gd name="connsiteX97" fmla="*/ 265255 w 363432"/>
                  <a:gd name="connsiteY97" fmla="*/ 106515 h 485872"/>
                  <a:gd name="connsiteX98" fmla="*/ 265741 w 363432"/>
                  <a:gd name="connsiteY98" fmla="*/ 106515 h 485872"/>
                  <a:gd name="connsiteX99" fmla="*/ 279837 w 363432"/>
                  <a:gd name="connsiteY99" fmla="*/ 106515 h 485872"/>
                  <a:gd name="connsiteX100" fmla="*/ 279837 w 363432"/>
                  <a:gd name="connsiteY100" fmla="*/ 121184 h 485872"/>
                  <a:gd name="connsiteX101" fmla="*/ 289267 w 363432"/>
                  <a:gd name="connsiteY101" fmla="*/ 128804 h 485872"/>
                  <a:gd name="connsiteX102" fmla="*/ 296887 w 363432"/>
                  <a:gd name="connsiteY102" fmla="*/ 121184 h 485872"/>
                  <a:gd name="connsiteX103" fmla="*/ 344512 w 363432"/>
                  <a:gd name="connsiteY103" fmla="*/ 77940 h 485872"/>
                  <a:gd name="connsiteX104" fmla="*/ 339654 w 363432"/>
                  <a:gd name="connsiteY104" fmla="*/ 84894 h 485872"/>
                  <a:gd name="connsiteX105" fmla="*/ 321176 w 363432"/>
                  <a:gd name="connsiteY105" fmla="*/ 96610 h 485872"/>
                  <a:gd name="connsiteX106" fmla="*/ 321176 w 363432"/>
                  <a:gd name="connsiteY106" fmla="*/ 70416 h 485872"/>
                  <a:gd name="connsiteX107" fmla="*/ 327843 w 363432"/>
                  <a:gd name="connsiteY107" fmla="*/ 66130 h 485872"/>
                  <a:gd name="connsiteX108" fmla="*/ 343084 w 363432"/>
                  <a:gd name="connsiteY108" fmla="*/ 69558 h 485872"/>
                  <a:gd name="connsiteX109" fmla="*/ 344512 w 363432"/>
                  <a:gd name="connsiteY109" fmla="*/ 77940 h 485872"/>
                  <a:gd name="connsiteX110" fmla="*/ 326224 w 363432"/>
                  <a:gd name="connsiteY110" fmla="*/ 143758 h 485872"/>
                  <a:gd name="connsiteX111" fmla="*/ 331844 w 363432"/>
                  <a:gd name="connsiteY111" fmla="*/ 142139 h 485872"/>
                  <a:gd name="connsiteX112" fmla="*/ 334225 w 363432"/>
                  <a:gd name="connsiteY112" fmla="*/ 142139 h 485872"/>
                  <a:gd name="connsiteX113" fmla="*/ 342026 w 363432"/>
                  <a:gd name="connsiteY113" fmla="*/ 154893 h 485872"/>
                  <a:gd name="connsiteX114" fmla="*/ 337654 w 363432"/>
                  <a:gd name="connsiteY114" fmla="*/ 161189 h 485872"/>
                  <a:gd name="connsiteX115" fmla="*/ 328129 w 363432"/>
                  <a:gd name="connsiteY115" fmla="*/ 167571 h 485872"/>
                  <a:gd name="connsiteX116" fmla="*/ 311556 w 363432"/>
                  <a:gd name="connsiteY116" fmla="*/ 176238 h 485872"/>
                  <a:gd name="connsiteX117" fmla="*/ 309079 w 363432"/>
                  <a:gd name="connsiteY117" fmla="*/ 176238 h 485872"/>
                  <a:gd name="connsiteX118" fmla="*/ 300945 w 363432"/>
                  <a:gd name="connsiteY118" fmla="*/ 163856 h 485872"/>
                  <a:gd name="connsiteX119" fmla="*/ 300983 w 363432"/>
                  <a:gd name="connsiteY119" fmla="*/ 163665 h 485872"/>
                  <a:gd name="connsiteX120" fmla="*/ 316604 w 363432"/>
                  <a:gd name="connsiteY120" fmla="*/ 149949 h 485872"/>
                  <a:gd name="connsiteX121" fmla="*/ 326700 w 363432"/>
                  <a:gd name="connsiteY121" fmla="*/ 143568 h 485872"/>
                  <a:gd name="connsiteX122" fmla="*/ 304602 w 363432"/>
                  <a:gd name="connsiteY122" fmla="*/ 137377 h 485872"/>
                  <a:gd name="connsiteX123" fmla="*/ 296506 w 363432"/>
                  <a:gd name="connsiteY123" fmla="*/ 142520 h 485872"/>
                  <a:gd name="connsiteX124" fmla="*/ 284124 w 363432"/>
                  <a:gd name="connsiteY124" fmla="*/ 171095 h 485872"/>
                  <a:gd name="connsiteX125" fmla="*/ 293649 w 363432"/>
                  <a:gd name="connsiteY125" fmla="*/ 187478 h 485872"/>
                  <a:gd name="connsiteX126" fmla="*/ 293649 w 363432"/>
                  <a:gd name="connsiteY126" fmla="*/ 187478 h 485872"/>
                  <a:gd name="connsiteX127" fmla="*/ 275170 w 363432"/>
                  <a:gd name="connsiteY127" fmla="*/ 207671 h 485872"/>
                  <a:gd name="connsiteX128" fmla="*/ 259740 w 363432"/>
                  <a:gd name="connsiteY128" fmla="*/ 207671 h 485872"/>
                  <a:gd name="connsiteX129" fmla="*/ 259740 w 363432"/>
                  <a:gd name="connsiteY129" fmla="*/ 221006 h 485872"/>
                  <a:gd name="connsiteX130" fmla="*/ 244976 w 363432"/>
                  <a:gd name="connsiteY130" fmla="*/ 221006 h 485872"/>
                  <a:gd name="connsiteX131" fmla="*/ 244976 w 363432"/>
                  <a:gd name="connsiteY131" fmla="*/ 237580 h 485872"/>
                  <a:gd name="connsiteX132" fmla="*/ 275837 w 363432"/>
                  <a:gd name="connsiteY132" fmla="*/ 237580 h 485872"/>
                  <a:gd name="connsiteX133" fmla="*/ 275837 w 363432"/>
                  <a:gd name="connsiteY133" fmla="*/ 222911 h 485872"/>
                  <a:gd name="connsiteX134" fmla="*/ 290981 w 363432"/>
                  <a:gd name="connsiteY134" fmla="*/ 239485 h 485872"/>
                  <a:gd name="connsiteX135" fmla="*/ 285647 w 363432"/>
                  <a:gd name="connsiteY135" fmla="*/ 250438 h 485872"/>
                  <a:gd name="connsiteX136" fmla="*/ 266597 w 363432"/>
                  <a:gd name="connsiteY136" fmla="*/ 250438 h 485872"/>
                  <a:gd name="connsiteX137" fmla="*/ 260216 w 363432"/>
                  <a:gd name="connsiteY137" fmla="*/ 253201 h 485872"/>
                  <a:gd name="connsiteX138" fmla="*/ 258120 w 363432"/>
                  <a:gd name="connsiteY138" fmla="*/ 259011 h 485872"/>
                  <a:gd name="connsiteX139" fmla="*/ 266017 w 363432"/>
                  <a:gd name="connsiteY139" fmla="*/ 267488 h 485872"/>
                  <a:gd name="connsiteX140" fmla="*/ 266597 w 363432"/>
                  <a:gd name="connsiteY140" fmla="*/ 267488 h 485872"/>
                  <a:gd name="connsiteX141" fmla="*/ 287648 w 363432"/>
                  <a:gd name="connsiteY141" fmla="*/ 267488 h 485872"/>
                  <a:gd name="connsiteX142" fmla="*/ 304602 w 363432"/>
                  <a:gd name="connsiteY142" fmla="*/ 282061 h 485872"/>
                  <a:gd name="connsiteX143" fmla="*/ 304602 w 363432"/>
                  <a:gd name="connsiteY143" fmla="*/ 291586 h 485872"/>
                  <a:gd name="connsiteX144" fmla="*/ 115055 w 363432"/>
                  <a:gd name="connsiteY144" fmla="*/ 291586 h 485872"/>
                  <a:gd name="connsiteX145" fmla="*/ 115055 w 363432"/>
                  <a:gd name="connsiteY145" fmla="*/ 52318 h 485872"/>
                  <a:gd name="connsiteX146" fmla="*/ 304888 w 363432"/>
                  <a:gd name="connsiteY146" fmla="*/ 52318 h 485872"/>
                  <a:gd name="connsiteX147" fmla="*/ 304888 w 363432"/>
                  <a:gd name="connsiteY147" fmla="*/ 66130 h 485872"/>
                  <a:gd name="connsiteX148" fmla="*/ 304888 w 363432"/>
                  <a:gd name="connsiteY148" fmla="*/ 91466 h 485872"/>
                  <a:gd name="connsiteX149" fmla="*/ 304888 w 363432"/>
                  <a:gd name="connsiteY149" fmla="*/ 110516 h 485872"/>
                  <a:gd name="connsiteX150" fmla="*/ 304031 w 363432"/>
                  <a:gd name="connsiteY150" fmla="*/ 34697 h 485872"/>
                  <a:gd name="connsiteX151" fmla="*/ 115626 w 363432"/>
                  <a:gd name="connsiteY151" fmla="*/ 34697 h 485872"/>
                  <a:gd name="connsiteX152" fmla="*/ 137819 w 363432"/>
                  <a:gd name="connsiteY152" fmla="*/ 16885 h 485872"/>
                  <a:gd name="connsiteX153" fmla="*/ 282123 w 363432"/>
                  <a:gd name="connsiteY153" fmla="*/ 16885 h 485872"/>
                  <a:gd name="connsiteX154" fmla="*/ 304412 w 363432"/>
                  <a:gd name="connsiteY154" fmla="*/ 34697 h 485872"/>
                  <a:gd name="connsiteX155" fmla="*/ 115150 w 363432"/>
                  <a:gd name="connsiteY155" fmla="*/ 307779 h 485872"/>
                  <a:gd name="connsiteX156" fmla="*/ 304984 w 363432"/>
                  <a:gd name="connsiteY156" fmla="*/ 307779 h 485872"/>
                  <a:gd name="connsiteX157" fmla="*/ 304984 w 363432"/>
                  <a:gd name="connsiteY157" fmla="*/ 333401 h 485872"/>
                  <a:gd name="connsiteX158" fmla="*/ 282123 w 363432"/>
                  <a:gd name="connsiteY158" fmla="*/ 356166 h 485872"/>
                  <a:gd name="connsiteX159" fmla="*/ 137819 w 363432"/>
                  <a:gd name="connsiteY159" fmla="*/ 356166 h 485872"/>
                  <a:gd name="connsiteX160" fmla="*/ 115055 w 363432"/>
                  <a:gd name="connsiteY160" fmla="*/ 333401 h 485872"/>
                  <a:gd name="connsiteX161" fmla="*/ 303364 w 363432"/>
                  <a:gd name="connsiteY161" fmla="*/ 259297 h 485872"/>
                  <a:gd name="connsiteX162" fmla="*/ 305269 w 363432"/>
                  <a:gd name="connsiteY162" fmla="*/ 248629 h 485872"/>
                  <a:gd name="connsiteX163" fmla="*/ 317747 w 363432"/>
                  <a:gd name="connsiteY163" fmla="*/ 245390 h 485872"/>
                  <a:gd name="connsiteX164" fmla="*/ 321366 w 363432"/>
                  <a:gd name="connsiteY164" fmla="*/ 245390 h 485872"/>
                  <a:gd name="connsiteX165" fmla="*/ 328510 w 363432"/>
                  <a:gd name="connsiteY165" fmla="*/ 248152 h 485872"/>
                  <a:gd name="connsiteX166" fmla="*/ 331558 w 363432"/>
                  <a:gd name="connsiteY166" fmla="*/ 255105 h 485872"/>
                  <a:gd name="connsiteX167" fmla="*/ 322719 w 363432"/>
                  <a:gd name="connsiteY167" fmla="*/ 265278 h 485872"/>
                  <a:gd name="connsiteX168" fmla="*/ 322033 w 363432"/>
                  <a:gd name="connsiteY168" fmla="*/ 265297 h 485872"/>
                  <a:gd name="connsiteX169" fmla="*/ 312508 w 363432"/>
                  <a:gd name="connsiteY169" fmla="*/ 265297 h 485872"/>
                  <a:gd name="connsiteX170" fmla="*/ 302983 w 363432"/>
                  <a:gd name="connsiteY170" fmla="*/ 259201 h 485872"/>
                  <a:gd name="connsiteX171" fmla="*/ 329272 w 363432"/>
                  <a:gd name="connsiteY171" fmla="*/ 215767 h 485872"/>
                  <a:gd name="connsiteX172" fmla="*/ 317747 w 363432"/>
                  <a:gd name="connsiteY172" fmla="*/ 219482 h 485872"/>
                  <a:gd name="connsiteX173" fmla="*/ 301364 w 363432"/>
                  <a:gd name="connsiteY173" fmla="*/ 223863 h 485872"/>
                  <a:gd name="connsiteX174" fmla="*/ 297268 w 363432"/>
                  <a:gd name="connsiteY174" fmla="*/ 222625 h 485872"/>
                  <a:gd name="connsiteX175" fmla="*/ 292029 w 363432"/>
                  <a:gd name="connsiteY175" fmla="*/ 216529 h 485872"/>
                  <a:gd name="connsiteX176" fmla="*/ 292791 w 363432"/>
                  <a:gd name="connsiteY176" fmla="*/ 208528 h 485872"/>
                  <a:gd name="connsiteX177" fmla="*/ 311841 w 363432"/>
                  <a:gd name="connsiteY177" fmla="*/ 199003 h 485872"/>
                  <a:gd name="connsiteX178" fmla="*/ 323176 w 363432"/>
                  <a:gd name="connsiteY178" fmla="*/ 195479 h 485872"/>
                  <a:gd name="connsiteX179" fmla="*/ 326319 w 363432"/>
                  <a:gd name="connsiteY179" fmla="*/ 194907 h 485872"/>
                  <a:gd name="connsiteX180" fmla="*/ 331177 w 363432"/>
                  <a:gd name="connsiteY180" fmla="*/ 196146 h 485872"/>
                  <a:gd name="connsiteX181" fmla="*/ 335254 w 363432"/>
                  <a:gd name="connsiteY181" fmla="*/ 210395 h 485872"/>
                  <a:gd name="connsiteX182" fmla="*/ 329558 w 363432"/>
                  <a:gd name="connsiteY182" fmla="*/ 215196 h 485872"/>
                  <a:gd name="connsiteX183" fmla="*/ 358133 w 363432"/>
                  <a:gd name="connsiteY183" fmla="*/ 59557 h 485872"/>
                  <a:gd name="connsiteX184" fmla="*/ 321747 w 363432"/>
                  <a:gd name="connsiteY184" fmla="*/ 50032 h 485872"/>
                  <a:gd name="connsiteX185" fmla="*/ 321747 w 363432"/>
                  <a:gd name="connsiteY185" fmla="*/ 39460 h 485872"/>
                  <a:gd name="connsiteX186" fmla="*/ 281837 w 363432"/>
                  <a:gd name="connsiteY186" fmla="*/ -450 h 485872"/>
                  <a:gd name="connsiteX187" fmla="*/ 137819 w 363432"/>
                  <a:gd name="connsiteY187" fmla="*/ -450 h 485872"/>
                  <a:gd name="connsiteX188" fmla="*/ 97910 w 363432"/>
                  <a:gd name="connsiteY188" fmla="*/ 39460 h 485872"/>
                  <a:gd name="connsiteX189" fmla="*/ 97910 w 363432"/>
                  <a:gd name="connsiteY189" fmla="*/ 85561 h 485872"/>
                  <a:gd name="connsiteX190" fmla="*/ 88385 w 363432"/>
                  <a:gd name="connsiteY190" fmla="*/ 83465 h 485872"/>
                  <a:gd name="connsiteX191" fmla="*/ 61886 w 363432"/>
                  <a:gd name="connsiteY191" fmla="*/ 111621 h 485872"/>
                  <a:gd name="connsiteX192" fmla="*/ 61905 w 363432"/>
                  <a:gd name="connsiteY192" fmla="*/ 112040 h 485872"/>
                  <a:gd name="connsiteX193" fmla="*/ 40855 w 363432"/>
                  <a:gd name="connsiteY193" fmla="*/ 194527 h 485872"/>
                  <a:gd name="connsiteX194" fmla="*/ 27616 w 363432"/>
                  <a:gd name="connsiteY194" fmla="*/ 261202 h 485872"/>
                  <a:gd name="connsiteX195" fmla="*/ 30187 w 363432"/>
                  <a:gd name="connsiteY195" fmla="*/ 269298 h 485872"/>
                  <a:gd name="connsiteX196" fmla="*/ 43808 w 363432"/>
                  <a:gd name="connsiteY196" fmla="*/ 326448 h 485872"/>
                  <a:gd name="connsiteX197" fmla="*/ 1993 w 363432"/>
                  <a:gd name="connsiteY197" fmla="*/ 363500 h 485872"/>
                  <a:gd name="connsiteX198" fmla="*/ 1203 w 363432"/>
                  <a:gd name="connsiteY198" fmla="*/ 375464 h 485872"/>
                  <a:gd name="connsiteX199" fmla="*/ 1326 w 363432"/>
                  <a:gd name="connsiteY199" fmla="*/ 375597 h 485872"/>
                  <a:gd name="connsiteX200" fmla="*/ 13328 w 363432"/>
                  <a:gd name="connsiteY200" fmla="*/ 376359 h 485872"/>
                  <a:gd name="connsiteX201" fmla="*/ 50761 w 363432"/>
                  <a:gd name="connsiteY201" fmla="*/ 343116 h 485872"/>
                  <a:gd name="connsiteX202" fmla="*/ 155536 w 363432"/>
                  <a:gd name="connsiteY202" fmla="*/ 456559 h 485872"/>
                  <a:gd name="connsiteX203" fmla="*/ 140296 w 363432"/>
                  <a:gd name="connsiteY203" fmla="*/ 470656 h 485872"/>
                  <a:gd name="connsiteX204" fmla="*/ 139696 w 363432"/>
                  <a:gd name="connsiteY204" fmla="*/ 482629 h 485872"/>
                  <a:gd name="connsiteX205" fmla="*/ 146106 w 363432"/>
                  <a:gd name="connsiteY205" fmla="*/ 485420 h 485872"/>
                  <a:gd name="connsiteX206" fmla="*/ 151917 w 363432"/>
                  <a:gd name="connsiteY206" fmla="*/ 483134 h 485872"/>
                  <a:gd name="connsiteX207" fmla="*/ 173348 w 363432"/>
                  <a:gd name="connsiteY207" fmla="*/ 463322 h 485872"/>
                  <a:gd name="connsiteX208" fmla="*/ 176110 w 363432"/>
                  <a:gd name="connsiteY208" fmla="*/ 457321 h 485872"/>
                  <a:gd name="connsiteX209" fmla="*/ 173824 w 363432"/>
                  <a:gd name="connsiteY209" fmla="*/ 451225 h 485872"/>
                  <a:gd name="connsiteX210" fmla="*/ 60381 w 363432"/>
                  <a:gd name="connsiteY210" fmla="*/ 328829 h 485872"/>
                  <a:gd name="connsiteX211" fmla="*/ 46093 w 363432"/>
                  <a:gd name="connsiteY211" fmla="*/ 264345 h 485872"/>
                  <a:gd name="connsiteX212" fmla="*/ 43998 w 363432"/>
                  <a:gd name="connsiteY212" fmla="*/ 256630 h 485872"/>
                  <a:gd name="connsiteX213" fmla="*/ 56476 w 363432"/>
                  <a:gd name="connsiteY213" fmla="*/ 202147 h 485872"/>
                  <a:gd name="connsiteX214" fmla="*/ 79050 w 363432"/>
                  <a:gd name="connsiteY214" fmla="*/ 112897 h 485872"/>
                  <a:gd name="connsiteX215" fmla="*/ 88575 w 363432"/>
                  <a:gd name="connsiteY215" fmla="*/ 100896 h 485872"/>
                  <a:gd name="connsiteX216" fmla="*/ 98100 w 363432"/>
                  <a:gd name="connsiteY216" fmla="*/ 113564 h 485872"/>
                  <a:gd name="connsiteX217" fmla="*/ 98100 w 363432"/>
                  <a:gd name="connsiteY217" fmla="*/ 333496 h 485872"/>
                  <a:gd name="connsiteX218" fmla="*/ 138010 w 363432"/>
                  <a:gd name="connsiteY218" fmla="*/ 373406 h 485872"/>
                  <a:gd name="connsiteX219" fmla="*/ 249548 w 363432"/>
                  <a:gd name="connsiteY219" fmla="*/ 373406 h 485872"/>
                  <a:gd name="connsiteX220" fmla="*/ 195065 w 363432"/>
                  <a:gd name="connsiteY220" fmla="*/ 409982 h 485872"/>
                  <a:gd name="connsiteX221" fmla="*/ 169824 w 363432"/>
                  <a:gd name="connsiteY221" fmla="*/ 422460 h 485872"/>
                  <a:gd name="connsiteX222" fmla="*/ 166394 w 363432"/>
                  <a:gd name="connsiteY222" fmla="*/ 428080 h 485872"/>
                  <a:gd name="connsiteX223" fmla="*/ 167823 w 363432"/>
                  <a:gd name="connsiteY223" fmla="*/ 434461 h 485872"/>
                  <a:gd name="connsiteX224" fmla="*/ 174776 w 363432"/>
                  <a:gd name="connsiteY224" fmla="*/ 437986 h 485872"/>
                  <a:gd name="connsiteX225" fmla="*/ 179825 w 363432"/>
                  <a:gd name="connsiteY225" fmla="*/ 436366 h 485872"/>
                  <a:gd name="connsiteX226" fmla="*/ 201732 w 363432"/>
                  <a:gd name="connsiteY226" fmla="*/ 425698 h 485872"/>
                  <a:gd name="connsiteX227" fmla="*/ 269550 w 363432"/>
                  <a:gd name="connsiteY227" fmla="*/ 374454 h 485872"/>
                  <a:gd name="connsiteX228" fmla="*/ 269550 w 363432"/>
                  <a:gd name="connsiteY228" fmla="*/ 373406 h 485872"/>
                  <a:gd name="connsiteX229" fmla="*/ 282123 w 363432"/>
                  <a:gd name="connsiteY229" fmla="*/ 373406 h 485872"/>
                  <a:gd name="connsiteX230" fmla="*/ 322033 w 363432"/>
                  <a:gd name="connsiteY230" fmla="*/ 333496 h 485872"/>
                  <a:gd name="connsiteX231" fmla="*/ 322033 w 363432"/>
                  <a:gd name="connsiteY231" fmla="*/ 282347 h 485872"/>
                  <a:gd name="connsiteX232" fmla="*/ 341083 w 363432"/>
                  <a:gd name="connsiteY232" fmla="*/ 273965 h 485872"/>
                  <a:gd name="connsiteX233" fmla="*/ 346417 w 363432"/>
                  <a:gd name="connsiteY233" fmla="*/ 244723 h 485872"/>
                  <a:gd name="connsiteX234" fmla="*/ 335178 w 363432"/>
                  <a:gd name="connsiteY234" fmla="*/ 232055 h 485872"/>
                  <a:gd name="connsiteX235" fmla="*/ 350799 w 363432"/>
                  <a:gd name="connsiteY235" fmla="*/ 218720 h 485872"/>
                  <a:gd name="connsiteX236" fmla="*/ 352609 w 363432"/>
                  <a:gd name="connsiteY236" fmla="*/ 197670 h 485872"/>
                  <a:gd name="connsiteX237" fmla="*/ 338987 w 363432"/>
                  <a:gd name="connsiteY237" fmla="*/ 181477 h 485872"/>
                  <a:gd name="connsiteX238" fmla="*/ 347560 w 363432"/>
                  <a:gd name="connsiteY238" fmla="*/ 176048 h 485872"/>
                  <a:gd name="connsiteX239" fmla="*/ 359752 w 363432"/>
                  <a:gd name="connsiteY239" fmla="*/ 158713 h 485872"/>
                  <a:gd name="connsiteX240" fmla="*/ 338483 w 363432"/>
                  <a:gd name="connsiteY240" fmla="*/ 125632 h 485872"/>
                  <a:gd name="connsiteX241" fmla="*/ 332606 w 363432"/>
                  <a:gd name="connsiteY241" fmla="*/ 124994 h 485872"/>
                  <a:gd name="connsiteX242" fmla="*/ 321938 w 363432"/>
                  <a:gd name="connsiteY242" fmla="*/ 127375 h 485872"/>
                  <a:gd name="connsiteX243" fmla="*/ 321938 w 363432"/>
                  <a:gd name="connsiteY243" fmla="*/ 116707 h 485872"/>
                  <a:gd name="connsiteX244" fmla="*/ 349560 w 363432"/>
                  <a:gd name="connsiteY244" fmla="*/ 99181 h 485872"/>
                  <a:gd name="connsiteX245" fmla="*/ 358323 w 363432"/>
                  <a:gd name="connsiteY245" fmla="*/ 60319 h 4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63432" h="485872">
                    <a:moveTo>
                      <a:pt x="34473" y="386551"/>
                    </a:moveTo>
                    <a:cubicBezTo>
                      <a:pt x="36045" y="392037"/>
                      <a:pt x="40969" y="395885"/>
                      <a:pt x="46666" y="396076"/>
                    </a:cubicBezTo>
                    <a:cubicBezTo>
                      <a:pt x="49037" y="396047"/>
                      <a:pt x="51342" y="395361"/>
                      <a:pt x="53333" y="394075"/>
                    </a:cubicBezTo>
                    <a:cubicBezTo>
                      <a:pt x="58267" y="391351"/>
                      <a:pt x="60639" y="385569"/>
                      <a:pt x="59048" y="380169"/>
                    </a:cubicBezTo>
                    <a:cubicBezTo>
                      <a:pt x="57428" y="373358"/>
                      <a:pt x="50599" y="369158"/>
                      <a:pt x="43798" y="370768"/>
                    </a:cubicBezTo>
                    <a:cubicBezTo>
                      <a:pt x="42455" y="371091"/>
                      <a:pt x="41169" y="371625"/>
                      <a:pt x="39998" y="372358"/>
                    </a:cubicBezTo>
                    <a:cubicBezTo>
                      <a:pt x="35026" y="375044"/>
                      <a:pt x="32607" y="380836"/>
                      <a:pt x="34187" y="386265"/>
                    </a:cubicBezTo>
                    <a:moveTo>
                      <a:pt x="228593" y="329686"/>
                    </a:moveTo>
                    <a:cubicBezTo>
                      <a:pt x="228593" y="320952"/>
                      <a:pt x="221516" y="313875"/>
                      <a:pt x="212781" y="313875"/>
                    </a:cubicBezTo>
                    <a:cubicBezTo>
                      <a:pt x="204047" y="313875"/>
                      <a:pt x="196970" y="320952"/>
                      <a:pt x="196970" y="329686"/>
                    </a:cubicBezTo>
                    <a:cubicBezTo>
                      <a:pt x="196970" y="338421"/>
                      <a:pt x="204047" y="345498"/>
                      <a:pt x="212781" y="345498"/>
                    </a:cubicBezTo>
                    <a:cubicBezTo>
                      <a:pt x="221458" y="345555"/>
                      <a:pt x="228545" y="338554"/>
                      <a:pt x="228593" y="329877"/>
                    </a:cubicBezTo>
                    <a:cubicBezTo>
                      <a:pt x="228593" y="329810"/>
                      <a:pt x="228593" y="329753"/>
                      <a:pt x="228593" y="329686"/>
                    </a:cubicBezTo>
                    <a:moveTo>
                      <a:pt x="219068" y="183573"/>
                    </a:moveTo>
                    <a:lnTo>
                      <a:pt x="237356" y="183573"/>
                    </a:lnTo>
                    <a:lnTo>
                      <a:pt x="237356" y="195860"/>
                    </a:lnTo>
                    <a:lnTo>
                      <a:pt x="267264" y="195860"/>
                    </a:lnTo>
                    <a:lnTo>
                      <a:pt x="267264" y="180430"/>
                    </a:lnTo>
                    <a:lnTo>
                      <a:pt x="253453" y="180430"/>
                    </a:lnTo>
                    <a:lnTo>
                      <a:pt x="253453" y="168142"/>
                    </a:lnTo>
                    <a:lnTo>
                      <a:pt x="219068" y="168142"/>
                    </a:lnTo>
                    <a:close/>
                    <a:moveTo>
                      <a:pt x="220020" y="208147"/>
                    </a:moveTo>
                    <a:lnTo>
                      <a:pt x="199446" y="208147"/>
                    </a:lnTo>
                    <a:lnTo>
                      <a:pt x="199446" y="239389"/>
                    </a:lnTo>
                    <a:lnTo>
                      <a:pt x="215544" y="239389"/>
                    </a:lnTo>
                    <a:lnTo>
                      <a:pt x="215544" y="224245"/>
                    </a:lnTo>
                    <a:lnTo>
                      <a:pt x="236117" y="224245"/>
                    </a:lnTo>
                    <a:lnTo>
                      <a:pt x="236117" y="196908"/>
                    </a:lnTo>
                    <a:lnTo>
                      <a:pt x="220020" y="196908"/>
                    </a:lnTo>
                    <a:close/>
                    <a:moveTo>
                      <a:pt x="175919" y="220720"/>
                    </a:moveTo>
                    <a:lnTo>
                      <a:pt x="165156" y="220720"/>
                    </a:lnTo>
                    <a:lnTo>
                      <a:pt x="165156" y="209862"/>
                    </a:lnTo>
                    <a:lnTo>
                      <a:pt x="175919" y="209862"/>
                    </a:lnTo>
                    <a:close/>
                    <a:moveTo>
                      <a:pt x="192017" y="193669"/>
                    </a:moveTo>
                    <a:lnTo>
                      <a:pt x="149059" y="193669"/>
                    </a:lnTo>
                    <a:lnTo>
                      <a:pt x="149059" y="237580"/>
                    </a:lnTo>
                    <a:lnTo>
                      <a:pt x="192017" y="237580"/>
                    </a:lnTo>
                    <a:close/>
                    <a:moveTo>
                      <a:pt x="147916" y="185097"/>
                    </a:moveTo>
                    <a:lnTo>
                      <a:pt x="165823" y="185097"/>
                    </a:lnTo>
                    <a:lnTo>
                      <a:pt x="165823" y="168999"/>
                    </a:lnTo>
                    <a:lnTo>
                      <a:pt x="148773" y="168999"/>
                    </a:lnTo>
                    <a:close/>
                    <a:moveTo>
                      <a:pt x="119341" y="233293"/>
                    </a:moveTo>
                    <a:lnTo>
                      <a:pt x="119341" y="258439"/>
                    </a:lnTo>
                    <a:cubicBezTo>
                      <a:pt x="119341" y="263126"/>
                      <a:pt x="123132" y="266916"/>
                      <a:pt x="127818" y="266916"/>
                    </a:cubicBezTo>
                    <a:cubicBezTo>
                      <a:pt x="127847" y="266916"/>
                      <a:pt x="127885" y="266916"/>
                      <a:pt x="127914" y="266916"/>
                    </a:cubicBezTo>
                    <a:lnTo>
                      <a:pt x="152964" y="266916"/>
                    </a:lnTo>
                    <a:cubicBezTo>
                      <a:pt x="157670" y="267412"/>
                      <a:pt x="161889" y="264002"/>
                      <a:pt x="162394" y="259297"/>
                    </a:cubicBezTo>
                    <a:cubicBezTo>
                      <a:pt x="162889" y="254582"/>
                      <a:pt x="159480" y="250362"/>
                      <a:pt x="154765" y="249867"/>
                    </a:cubicBezTo>
                    <a:cubicBezTo>
                      <a:pt x="154164" y="249800"/>
                      <a:pt x="153564" y="249800"/>
                      <a:pt x="152964" y="249867"/>
                    </a:cubicBezTo>
                    <a:lnTo>
                      <a:pt x="136486" y="249867"/>
                    </a:lnTo>
                    <a:lnTo>
                      <a:pt x="136486" y="233293"/>
                    </a:lnTo>
                    <a:cubicBezTo>
                      <a:pt x="136486" y="228559"/>
                      <a:pt x="132648" y="224721"/>
                      <a:pt x="127914" y="224721"/>
                    </a:cubicBezTo>
                    <a:cubicBezTo>
                      <a:pt x="123179" y="224721"/>
                      <a:pt x="119341" y="228559"/>
                      <a:pt x="119341" y="233293"/>
                    </a:cubicBezTo>
                    <a:moveTo>
                      <a:pt x="159060" y="103753"/>
                    </a:moveTo>
                    <a:cubicBezTo>
                      <a:pt x="160432" y="102134"/>
                      <a:pt x="161175" y="100067"/>
                      <a:pt x="161156" y="97943"/>
                    </a:cubicBezTo>
                    <a:cubicBezTo>
                      <a:pt x="161318" y="93371"/>
                      <a:pt x="157736" y="89532"/>
                      <a:pt x="153164" y="89371"/>
                    </a:cubicBezTo>
                    <a:cubicBezTo>
                      <a:pt x="153002" y="89371"/>
                      <a:pt x="152840" y="89371"/>
                      <a:pt x="152678" y="89371"/>
                    </a:cubicBezTo>
                    <a:lnTo>
                      <a:pt x="127914" y="89371"/>
                    </a:lnTo>
                    <a:cubicBezTo>
                      <a:pt x="123179" y="89371"/>
                      <a:pt x="119341" y="93209"/>
                      <a:pt x="119341" y="97943"/>
                    </a:cubicBezTo>
                    <a:lnTo>
                      <a:pt x="119341" y="122422"/>
                    </a:lnTo>
                    <a:cubicBezTo>
                      <a:pt x="119341" y="127156"/>
                      <a:pt x="123179" y="130995"/>
                      <a:pt x="127914" y="130995"/>
                    </a:cubicBezTo>
                    <a:cubicBezTo>
                      <a:pt x="132648" y="130995"/>
                      <a:pt x="136486" y="127156"/>
                      <a:pt x="136486" y="122422"/>
                    </a:cubicBezTo>
                    <a:lnTo>
                      <a:pt x="136486" y="106515"/>
                    </a:lnTo>
                    <a:lnTo>
                      <a:pt x="152678" y="106515"/>
                    </a:lnTo>
                    <a:cubicBezTo>
                      <a:pt x="155107" y="106573"/>
                      <a:pt x="157441" y="105563"/>
                      <a:pt x="159060" y="103753"/>
                    </a:cubicBezTo>
                    <a:moveTo>
                      <a:pt x="164966" y="135376"/>
                    </a:moveTo>
                    <a:lnTo>
                      <a:pt x="175729" y="135376"/>
                    </a:lnTo>
                    <a:lnTo>
                      <a:pt x="175729" y="146235"/>
                    </a:lnTo>
                    <a:lnTo>
                      <a:pt x="164966" y="146235"/>
                    </a:lnTo>
                    <a:close/>
                    <a:moveTo>
                      <a:pt x="148869" y="162332"/>
                    </a:moveTo>
                    <a:lnTo>
                      <a:pt x="191826" y="162332"/>
                    </a:lnTo>
                    <a:lnTo>
                      <a:pt x="191826" y="119279"/>
                    </a:lnTo>
                    <a:lnTo>
                      <a:pt x="148869" y="119279"/>
                    </a:lnTo>
                    <a:close/>
                    <a:moveTo>
                      <a:pt x="213258" y="154617"/>
                    </a:moveTo>
                    <a:lnTo>
                      <a:pt x="227355" y="154617"/>
                    </a:lnTo>
                    <a:lnTo>
                      <a:pt x="227355" y="118517"/>
                    </a:lnTo>
                    <a:lnTo>
                      <a:pt x="211257" y="118517"/>
                    </a:lnTo>
                    <a:lnTo>
                      <a:pt x="211257" y="138520"/>
                    </a:lnTo>
                    <a:lnTo>
                      <a:pt x="197160" y="138520"/>
                    </a:lnTo>
                    <a:lnTo>
                      <a:pt x="197160" y="169285"/>
                    </a:lnTo>
                    <a:lnTo>
                      <a:pt x="180777" y="169285"/>
                    </a:lnTo>
                    <a:lnTo>
                      <a:pt x="180777" y="185382"/>
                    </a:lnTo>
                    <a:lnTo>
                      <a:pt x="213258" y="185382"/>
                    </a:lnTo>
                    <a:close/>
                    <a:moveTo>
                      <a:pt x="260025" y="146235"/>
                    </a:moveTo>
                    <a:lnTo>
                      <a:pt x="249262" y="146235"/>
                    </a:lnTo>
                    <a:lnTo>
                      <a:pt x="249262" y="135662"/>
                    </a:lnTo>
                    <a:lnTo>
                      <a:pt x="260025" y="135662"/>
                    </a:lnTo>
                    <a:close/>
                    <a:moveTo>
                      <a:pt x="276122" y="119279"/>
                    </a:moveTo>
                    <a:lnTo>
                      <a:pt x="233165" y="119279"/>
                    </a:lnTo>
                    <a:lnTo>
                      <a:pt x="233165" y="162332"/>
                    </a:lnTo>
                    <a:lnTo>
                      <a:pt x="276122" y="162332"/>
                    </a:lnTo>
                    <a:close/>
                    <a:moveTo>
                      <a:pt x="296887" y="121184"/>
                    </a:moveTo>
                    <a:lnTo>
                      <a:pt x="296887" y="97943"/>
                    </a:lnTo>
                    <a:cubicBezTo>
                      <a:pt x="296887" y="93209"/>
                      <a:pt x="293048" y="89371"/>
                      <a:pt x="288315" y="89371"/>
                    </a:cubicBezTo>
                    <a:lnTo>
                      <a:pt x="265741" y="89371"/>
                    </a:lnTo>
                    <a:cubicBezTo>
                      <a:pt x="261064" y="89371"/>
                      <a:pt x="257263" y="93162"/>
                      <a:pt x="257263" y="97848"/>
                    </a:cubicBezTo>
                    <a:cubicBezTo>
                      <a:pt x="257263" y="97876"/>
                      <a:pt x="257263" y="97914"/>
                      <a:pt x="257263" y="97943"/>
                    </a:cubicBezTo>
                    <a:cubicBezTo>
                      <a:pt x="257101" y="102515"/>
                      <a:pt x="260683" y="106354"/>
                      <a:pt x="265255" y="106515"/>
                    </a:cubicBezTo>
                    <a:cubicBezTo>
                      <a:pt x="265416" y="106515"/>
                      <a:pt x="265578" y="106515"/>
                      <a:pt x="265741" y="106515"/>
                    </a:cubicBezTo>
                    <a:lnTo>
                      <a:pt x="279837" y="106515"/>
                    </a:lnTo>
                    <a:lnTo>
                      <a:pt x="279837" y="121184"/>
                    </a:lnTo>
                    <a:cubicBezTo>
                      <a:pt x="280333" y="125889"/>
                      <a:pt x="284552" y="129309"/>
                      <a:pt x="289267" y="128804"/>
                    </a:cubicBezTo>
                    <a:cubicBezTo>
                      <a:pt x="293287" y="128385"/>
                      <a:pt x="296458" y="125204"/>
                      <a:pt x="296887" y="121184"/>
                    </a:cubicBezTo>
                    <a:moveTo>
                      <a:pt x="344512" y="77940"/>
                    </a:moveTo>
                    <a:cubicBezTo>
                      <a:pt x="343855" y="80798"/>
                      <a:pt x="342111" y="83294"/>
                      <a:pt x="339654" y="84894"/>
                    </a:cubicBezTo>
                    <a:lnTo>
                      <a:pt x="321176" y="96610"/>
                    </a:lnTo>
                    <a:lnTo>
                      <a:pt x="321176" y="70416"/>
                    </a:lnTo>
                    <a:lnTo>
                      <a:pt x="327843" y="66130"/>
                    </a:lnTo>
                    <a:cubicBezTo>
                      <a:pt x="333006" y="62929"/>
                      <a:pt x="339788" y="64453"/>
                      <a:pt x="343084" y="69558"/>
                    </a:cubicBezTo>
                    <a:cubicBezTo>
                      <a:pt x="344693" y="72035"/>
                      <a:pt x="345207" y="75073"/>
                      <a:pt x="344512" y="77940"/>
                    </a:cubicBezTo>
                    <a:moveTo>
                      <a:pt x="326224" y="143758"/>
                    </a:moveTo>
                    <a:cubicBezTo>
                      <a:pt x="327910" y="142701"/>
                      <a:pt x="329853" y="142148"/>
                      <a:pt x="331844" y="142139"/>
                    </a:cubicBezTo>
                    <a:cubicBezTo>
                      <a:pt x="332634" y="142044"/>
                      <a:pt x="333435" y="142044"/>
                      <a:pt x="334225" y="142139"/>
                    </a:cubicBezTo>
                    <a:cubicBezTo>
                      <a:pt x="339902" y="143501"/>
                      <a:pt x="343397" y="149216"/>
                      <a:pt x="342026" y="154893"/>
                    </a:cubicBezTo>
                    <a:cubicBezTo>
                      <a:pt x="341407" y="157465"/>
                      <a:pt x="339845" y="159713"/>
                      <a:pt x="337654" y="161189"/>
                    </a:cubicBezTo>
                    <a:lnTo>
                      <a:pt x="328129" y="167571"/>
                    </a:lnTo>
                    <a:cubicBezTo>
                      <a:pt x="318604" y="173857"/>
                      <a:pt x="314794" y="176238"/>
                      <a:pt x="311556" y="176238"/>
                    </a:cubicBezTo>
                    <a:cubicBezTo>
                      <a:pt x="310737" y="176353"/>
                      <a:pt x="309898" y="176353"/>
                      <a:pt x="309079" y="176238"/>
                    </a:cubicBezTo>
                    <a:cubicBezTo>
                      <a:pt x="303412" y="175067"/>
                      <a:pt x="299773" y="169523"/>
                      <a:pt x="300945" y="163856"/>
                    </a:cubicBezTo>
                    <a:cubicBezTo>
                      <a:pt x="300954" y="163789"/>
                      <a:pt x="300973" y="163732"/>
                      <a:pt x="300983" y="163665"/>
                    </a:cubicBezTo>
                    <a:cubicBezTo>
                      <a:pt x="302031" y="159189"/>
                      <a:pt x="303459" y="158141"/>
                      <a:pt x="316604" y="149949"/>
                    </a:cubicBezTo>
                    <a:lnTo>
                      <a:pt x="326700" y="143568"/>
                    </a:lnTo>
                    <a:moveTo>
                      <a:pt x="304602" y="137377"/>
                    </a:moveTo>
                    <a:lnTo>
                      <a:pt x="296506" y="142520"/>
                    </a:lnTo>
                    <a:cubicBezTo>
                      <a:pt x="286781" y="148492"/>
                      <a:pt x="281837" y="159913"/>
                      <a:pt x="284124" y="171095"/>
                    </a:cubicBezTo>
                    <a:cubicBezTo>
                      <a:pt x="285191" y="177534"/>
                      <a:pt x="288581" y="183363"/>
                      <a:pt x="293649" y="187478"/>
                    </a:cubicBezTo>
                    <a:lnTo>
                      <a:pt x="293649" y="187478"/>
                    </a:lnTo>
                    <a:cubicBezTo>
                      <a:pt x="284352" y="190469"/>
                      <a:pt x="277322" y="198146"/>
                      <a:pt x="275170" y="207671"/>
                    </a:cubicBezTo>
                    <a:lnTo>
                      <a:pt x="259740" y="207671"/>
                    </a:lnTo>
                    <a:lnTo>
                      <a:pt x="259740" y="221006"/>
                    </a:lnTo>
                    <a:lnTo>
                      <a:pt x="244976" y="221006"/>
                    </a:lnTo>
                    <a:lnTo>
                      <a:pt x="244976" y="237580"/>
                    </a:lnTo>
                    <a:lnTo>
                      <a:pt x="275837" y="237580"/>
                    </a:lnTo>
                    <a:lnTo>
                      <a:pt x="275837" y="222911"/>
                    </a:lnTo>
                    <a:cubicBezTo>
                      <a:pt x="278265" y="230360"/>
                      <a:pt x="283790" y="236398"/>
                      <a:pt x="290981" y="239485"/>
                    </a:cubicBezTo>
                    <a:cubicBezTo>
                      <a:pt x="288353" y="242656"/>
                      <a:pt x="286524" y="246409"/>
                      <a:pt x="285647" y="250438"/>
                    </a:cubicBezTo>
                    <a:lnTo>
                      <a:pt x="266597" y="250438"/>
                    </a:lnTo>
                    <a:cubicBezTo>
                      <a:pt x="264169" y="250362"/>
                      <a:pt x="261826" y="251381"/>
                      <a:pt x="260216" y="253201"/>
                    </a:cubicBezTo>
                    <a:cubicBezTo>
                      <a:pt x="258806" y="254801"/>
                      <a:pt x="258054" y="256877"/>
                      <a:pt x="258120" y="259011"/>
                    </a:cubicBezTo>
                    <a:cubicBezTo>
                      <a:pt x="257958" y="263535"/>
                      <a:pt x="261492" y="267326"/>
                      <a:pt x="266017" y="267488"/>
                    </a:cubicBezTo>
                    <a:cubicBezTo>
                      <a:pt x="266207" y="267497"/>
                      <a:pt x="266407" y="267497"/>
                      <a:pt x="266597" y="267488"/>
                    </a:cubicBezTo>
                    <a:lnTo>
                      <a:pt x="287648" y="267488"/>
                    </a:lnTo>
                    <a:cubicBezTo>
                      <a:pt x="290924" y="274575"/>
                      <a:pt x="297106" y="279889"/>
                      <a:pt x="304602" y="282061"/>
                    </a:cubicBezTo>
                    <a:lnTo>
                      <a:pt x="304602" y="291586"/>
                    </a:lnTo>
                    <a:lnTo>
                      <a:pt x="115055" y="291586"/>
                    </a:lnTo>
                    <a:lnTo>
                      <a:pt x="115055" y="52318"/>
                    </a:lnTo>
                    <a:lnTo>
                      <a:pt x="304888" y="52318"/>
                    </a:lnTo>
                    <a:lnTo>
                      <a:pt x="304888" y="66130"/>
                    </a:lnTo>
                    <a:cubicBezTo>
                      <a:pt x="304888" y="76702"/>
                      <a:pt x="304888" y="85180"/>
                      <a:pt x="304888" y="91466"/>
                    </a:cubicBezTo>
                    <a:cubicBezTo>
                      <a:pt x="304888" y="100420"/>
                      <a:pt x="304888" y="106230"/>
                      <a:pt x="304888" y="110516"/>
                    </a:cubicBezTo>
                    <a:close/>
                    <a:moveTo>
                      <a:pt x="304031" y="34697"/>
                    </a:moveTo>
                    <a:lnTo>
                      <a:pt x="115626" y="34697"/>
                    </a:lnTo>
                    <a:cubicBezTo>
                      <a:pt x="117941" y="24296"/>
                      <a:pt x="127161" y="16895"/>
                      <a:pt x="137819" y="16885"/>
                    </a:cubicBezTo>
                    <a:lnTo>
                      <a:pt x="282123" y="16885"/>
                    </a:lnTo>
                    <a:cubicBezTo>
                      <a:pt x="292801" y="16885"/>
                      <a:pt x="302049" y="24286"/>
                      <a:pt x="304412" y="34697"/>
                    </a:cubicBezTo>
                    <a:moveTo>
                      <a:pt x="115150" y="307779"/>
                    </a:moveTo>
                    <a:lnTo>
                      <a:pt x="304984" y="307779"/>
                    </a:lnTo>
                    <a:lnTo>
                      <a:pt x="304984" y="333401"/>
                    </a:lnTo>
                    <a:cubicBezTo>
                      <a:pt x="304936" y="345993"/>
                      <a:pt x="294716" y="356166"/>
                      <a:pt x="282123" y="356166"/>
                    </a:cubicBezTo>
                    <a:lnTo>
                      <a:pt x="137819" y="356166"/>
                    </a:lnTo>
                    <a:cubicBezTo>
                      <a:pt x="125247" y="356166"/>
                      <a:pt x="115055" y="345974"/>
                      <a:pt x="115055" y="333401"/>
                    </a:cubicBezTo>
                    <a:close/>
                    <a:moveTo>
                      <a:pt x="303364" y="259297"/>
                    </a:moveTo>
                    <a:cubicBezTo>
                      <a:pt x="301716" y="255687"/>
                      <a:pt x="302478" y="251438"/>
                      <a:pt x="305269" y="248629"/>
                    </a:cubicBezTo>
                    <a:cubicBezTo>
                      <a:pt x="308317" y="245390"/>
                      <a:pt x="311270" y="245390"/>
                      <a:pt x="317747" y="245390"/>
                    </a:cubicBezTo>
                    <a:lnTo>
                      <a:pt x="321366" y="245390"/>
                    </a:lnTo>
                    <a:cubicBezTo>
                      <a:pt x="324024" y="245323"/>
                      <a:pt x="326586" y="246323"/>
                      <a:pt x="328510" y="248152"/>
                    </a:cubicBezTo>
                    <a:cubicBezTo>
                      <a:pt x="330444" y="249943"/>
                      <a:pt x="331549" y="252467"/>
                      <a:pt x="331558" y="255105"/>
                    </a:cubicBezTo>
                    <a:cubicBezTo>
                      <a:pt x="331930" y="260354"/>
                      <a:pt x="327967" y="264907"/>
                      <a:pt x="322719" y="265278"/>
                    </a:cubicBezTo>
                    <a:cubicBezTo>
                      <a:pt x="322490" y="265288"/>
                      <a:pt x="322262" y="265297"/>
                      <a:pt x="322033" y="265297"/>
                    </a:cubicBezTo>
                    <a:lnTo>
                      <a:pt x="312508" y="265297"/>
                    </a:lnTo>
                    <a:cubicBezTo>
                      <a:pt x="308336" y="265573"/>
                      <a:pt x="304478" y="263106"/>
                      <a:pt x="302983" y="259201"/>
                    </a:cubicBezTo>
                    <a:moveTo>
                      <a:pt x="329272" y="215767"/>
                    </a:moveTo>
                    <a:lnTo>
                      <a:pt x="317747" y="219482"/>
                    </a:lnTo>
                    <a:cubicBezTo>
                      <a:pt x="312489" y="221625"/>
                      <a:pt x="306983" y="223092"/>
                      <a:pt x="301364" y="223863"/>
                    </a:cubicBezTo>
                    <a:cubicBezTo>
                      <a:pt x="299907" y="223863"/>
                      <a:pt x="298487" y="223435"/>
                      <a:pt x="297268" y="222625"/>
                    </a:cubicBezTo>
                    <a:cubicBezTo>
                      <a:pt x="294753" y="221406"/>
                      <a:pt x="292858" y="219196"/>
                      <a:pt x="292029" y="216529"/>
                    </a:cubicBezTo>
                    <a:cubicBezTo>
                      <a:pt x="291191" y="213872"/>
                      <a:pt x="291467" y="210986"/>
                      <a:pt x="292791" y="208528"/>
                    </a:cubicBezTo>
                    <a:cubicBezTo>
                      <a:pt x="294887" y="204528"/>
                      <a:pt x="296315" y="203956"/>
                      <a:pt x="311841" y="199003"/>
                    </a:cubicBezTo>
                    <a:lnTo>
                      <a:pt x="323176" y="195479"/>
                    </a:lnTo>
                    <a:cubicBezTo>
                      <a:pt x="324186" y="195117"/>
                      <a:pt x="325243" y="194917"/>
                      <a:pt x="326319" y="194907"/>
                    </a:cubicBezTo>
                    <a:cubicBezTo>
                      <a:pt x="328015" y="194936"/>
                      <a:pt x="329672" y="195355"/>
                      <a:pt x="331177" y="196146"/>
                    </a:cubicBezTo>
                    <a:cubicBezTo>
                      <a:pt x="336235" y="198956"/>
                      <a:pt x="338063" y="205328"/>
                      <a:pt x="335254" y="210395"/>
                    </a:cubicBezTo>
                    <a:cubicBezTo>
                      <a:pt x="334006" y="212634"/>
                      <a:pt x="331977" y="214348"/>
                      <a:pt x="329558" y="215196"/>
                    </a:cubicBezTo>
                    <a:moveTo>
                      <a:pt x="358133" y="59557"/>
                    </a:moveTo>
                    <a:cubicBezTo>
                      <a:pt x="350284" y="47461"/>
                      <a:pt x="334511" y="43327"/>
                      <a:pt x="321747" y="50032"/>
                    </a:cubicBezTo>
                    <a:lnTo>
                      <a:pt x="321747" y="39460"/>
                    </a:lnTo>
                    <a:cubicBezTo>
                      <a:pt x="321690" y="17438"/>
                      <a:pt x="303859" y="-393"/>
                      <a:pt x="281837" y="-450"/>
                    </a:cubicBezTo>
                    <a:lnTo>
                      <a:pt x="137819" y="-450"/>
                    </a:lnTo>
                    <a:cubicBezTo>
                      <a:pt x="115798" y="-393"/>
                      <a:pt x="97957" y="17438"/>
                      <a:pt x="97910" y="39460"/>
                    </a:cubicBezTo>
                    <a:lnTo>
                      <a:pt x="97910" y="85561"/>
                    </a:lnTo>
                    <a:cubicBezTo>
                      <a:pt x="94909" y="84227"/>
                      <a:pt x="91671" y="83513"/>
                      <a:pt x="88385" y="83465"/>
                    </a:cubicBezTo>
                    <a:cubicBezTo>
                      <a:pt x="73297" y="83922"/>
                      <a:pt x="61429" y="96524"/>
                      <a:pt x="61886" y="111621"/>
                    </a:cubicBezTo>
                    <a:cubicBezTo>
                      <a:pt x="61896" y="111754"/>
                      <a:pt x="61896" y="111897"/>
                      <a:pt x="61905" y="112040"/>
                    </a:cubicBezTo>
                    <a:cubicBezTo>
                      <a:pt x="60181" y="140625"/>
                      <a:pt x="53037" y="168619"/>
                      <a:pt x="40855" y="194527"/>
                    </a:cubicBezTo>
                    <a:cubicBezTo>
                      <a:pt x="30663" y="219768"/>
                      <a:pt x="21805" y="241580"/>
                      <a:pt x="27616" y="261202"/>
                    </a:cubicBezTo>
                    <a:cubicBezTo>
                      <a:pt x="28282" y="263392"/>
                      <a:pt x="29139" y="266155"/>
                      <a:pt x="30187" y="269298"/>
                    </a:cubicBezTo>
                    <a:cubicBezTo>
                      <a:pt x="36835" y="287786"/>
                      <a:pt x="41398" y="306950"/>
                      <a:pt x="43808" y="326448"/>
                    </a:cubicBezTo>
                    <a:lnTo>
                      <a:pt x="1993" y="363500"/>
                    </a:lnTo>
                    <a:cubicBezTo>
                      <a:pt x="-1532" y="366586"/>
                      <a:pt x="-1884" y="371939"/>
                      <a:pt x="1203" y="375464"/>
                    </a:cubicBezTo>
                    <a:cubicBezTo>
                      <a:pt x="1250" y="375511"/>
                      <a:pt x="1288" y="375549"/>
                      <a:pt x="1326" y="375597"/>
                    </a:cubicBezTo>
                    <a:cubicBezTo>
                      <a:pt x="4469" y="379035"/>
                      <a:pt x="9775" y="379369"/>
                      <a:pt x="13328" y="376359"/>
                    </a:cubicBezTo>
                    <a:lnTo>
                      <a:pt x="50761" y="343116"/>
                    </a:lnTo>
                    <a:lnTo>
                      <a:pt x="155536" y="456559"/>
                    </a:lnTo>
                    <a:lnTo>
                      <a:pt x="140296" y="470656"/>
                    </a:lnTo>
                    <a:cubicBezTo>
                      <a:pt x="136819" y="473799"/>
                      <a:pt x="136553" y="479162"/>
                      <a:pt x="139696" y="482629"/>
                    </a:cubicBezTo>
                    <a:cubicBezTo>
                      <a:pt x="141334" y="484439"/>
                      <a:pt x="143668" y="485458"/>
                      <a:pt x="146106" y="485420"/>
                    </a:cubicBezTo>
                    <a:cubicBezTo>
                      <a:pt x="148269" y="485468"/>
                      <a:pt x="150364" y="484639"/>
                      <a:pt x="151917" y="483134"/>
                    </a:cubicBezTo>
                    <a:lnTo>
                      <a:pt x="173348" y="463322"/>
                    </a:lnTo>
                    <a:cubicBezTo>
                      <a:pt x="175043" y="461779"/>
                      <a:pt x="176034" y="459617"/>
                      <a:pt x="176110" y="457321"/>
                    </a:cubicBezTo>
                    <a:cubicBezTo>
                      <a:pt x="176177" y="455064"/>
                      <a:pt x="175358" y="452873"/>
                      <a:pt x="173824" y="451225"/>
                    </a:cubicBezTo>
                    <a:lnTo>
                      <a:pt x="60381" y="328829"/>
                    </a:lnTo>
                    <a:cubicBezTo>
                      <a:pt x="58562" y="306788"/>
                      <a:pt x="53752" y="285090"/>
                      <a:pt x="46093" y="264345"/>
                    </a:cubicBezTo>
                    <a:lnTo>
                      <a:pt x="43998" y="256630"/>
                    </a:lnTo>
                    <a:cubicBezTo>
                      <a:pt x="39903" y="243104"/>
                      <a:pt x="47618" y="224149"/>
                      <a:pt x="56476" y="202147"/>
                    </a:cubicBezTo>
                    <a:cubicBezTo>
                      <a:pt x="69535" y="174076"/>
                      <a:pt x="77193" y="143796"/>
                      <a:pt x="79050" y="112897"/>
                    </a:cubicBezTo>
                    <a:cubicBezTo>
                      <a:pt x="79050" y="104991"/>
                      <a:pt x="83717" y="100896"/>
                      <a:pt x="88575" y="100896"/>
                    </a:cubicBezTo>
                    <a:cubicBezTo>
                      <a:pt x="93433" y="100896"/>
                      <a:pt x="97243" y="104230"/>
                      <a:pt x="98100" y="113564"/>
                    </a:cubicBezTo>
                    <a:lnTo>
                      <a:pt x="98100" y="333496"/>
                    </a:lnTo>
                    <a:cubicBezTo>
                      <a:pt x="98148" y="355518"/>
                      <a:pt x="115988" y="373358"/>
                      <a:pt x="138010" y="373406"/>
                    </a:cubicBezTo>
                    <a:lnTo>
                      <a:pt x="249548" y="373406"/>
                    </a:lnTo>
                    <a:cubicBezTo>
                      <a:pt x="235089" y="390370"/>
                      <a:pt x="216239" y="403029"/>
                      <a:pt x="195065" y="409982"/>
                    </a:cubicBezTo>
                    <a:cubicBezTo>
                      <a:pt x="186216" y="413192"/>
                      <a:pt x="177748" y="417383"/>
                      <a:pt x="169824" y="422460"/>
                    </a:cubicBezTo>
                    <a:cubicBezTo>
                      <a:pt x="167928" y="423755"/>
                      <a:pt x="166680" y="425803"/>
                      <a:pt x="166394" y="428080"/>
                    </a:cubicBezTo>
                    <a:cubicBezTo>
                      <a:pt x="165994" y="430308"/>
                      <a:pt x="166509" y="432614"/>
                      <a:pt x="167823" y="434461"/>
                    </a:cubicBezTo>
                    <a:cubicBezTo>
                      <a:pt x="169452" y="436671"/>
                      <a:pt x="172033" y="437976"/>
                      <a:pt x="174776" y="437986"/>
                    </a:cubicBezTo>
                    <a:cubicBezTo>
                      <a:pt x="176586" y="437976"/>
                      <a:pt x="178348" y="437405"/>
                      <a:pt x="179825" y="436366"/>
                    </a:cubicBezTo>
                    <a:cubicBezTo>
                      <a:pt x="186740" y="432061"/>
                      <a:pt x="194084" y="428489"/>
                      <a:pt x="201732" y="425698"/>
                    </a:cubicBezTo>
                    <a:cubicBezTo>
                      <a:pt x="223640" y="416173"/>
                      <a:pt x="250976" y="405410"/>
                      <a:pt x="269550" y="374454"/>
                    </a:cubicBezTo>
                    <a:cubicBezTo>
                      <a:pt x="269550" y="374454"/>
                      <a:pt x="269550" y="373692"/>
                      <a:pt x="269550" y="373406"/>
                    </a:cubicBezTo>
                    <a:lnTo>
                      <a:pt x="282123" y="373406"/>
                    </a:lnTo>
                    <a:cubicBezTo>
                      <a:pt x="304145" y="373358"/>
                      <a:pt x="321985" y="355518"/>
                      <a:pt x="322033" y="333496"/>
                    </a:cubicBezTo>
                    <a:lnTo>
                      <a:pt x="322033" y="282347"/>
                    </a:lnTo>
                    <a:cubicBezTo>
                      <a:pt x="329272" y="282328"/>
                      <a:pt x="336178" y="279289"/>
                      <a:pt x="341083" y="273965"/>
                    </a:cubicBezTo>
                    <a:cubicBezTo>
                      <a:pt x="348655" y="266221"/>
                      <a:pt x="350770" y="254648"/>
                      <a:pt x="346417" y="244723"/>
                    </a:cubicBezTo>
                    <a:cubicBezTo>
                      <a:pt x="344121" y="239408"/>
                      <a:pt x="340188" y="234970"/>
                      <a:pt x="335178" y="232055"/>
                    </a:cubicBezTo>
                    <a:cubicBezTo>
                      <a:pt x="341921" y="229807"/>
                      <a:pt x="347522" y="225026"/>
                      <a:pt x="350799" y="218720"/>
                    </a:cubicBezTo>
                    <a:cubicBezTo>
                      <a:pt x="354228" y="212243"/>
                      <a:pt x="354885" y="204642"/>
                      <a:pt x="352609" y="197670"/>
                    </a:cubicBezTo>
                    <a:cubicBezTo>
                      <a:pt x="350417" y="190669"/>
                      <a:pt x="345512" y="184840"/>
                      <a:pt x="338987" y="181477"/>
                    </a:cubicBezTo>
                    <a:lnTo>
                      <a:pt x="347560" y="176048"/>
                    </a:lnTo>
                    <a:cubicBezTo>
                      <a:pt x="353770" y="172124"/>
                      <a:pt x="358161" y="165885"/>
                      <a:pt x="359752" y="158713"/>
                    </a:cubicBezTo>
                    <a:cubicBezTo>
                      <a:pt x="363010" y="143701"/>
                      <a:pt x="353485" y="128890"/>
                      <a:pt x="338483" y="125632"/>
                    </a:cubicBezTo>
                    <a:cubicBezTo>
                      <a:pt x="336549" y="125213"/>
                      <a:pt x="334578" y="124994"/>
                      <a:pt x="332606" y="124994"/>
                    </a:cubicBezTo>
                    <a:cubicBezTo>
                      <a:pt x="328929" y="125070"/>
                      <a:pt x="325300" y="125880"/>
                      <a:pt x="321938" y="127375"/>
                    </a:cubicBezTo>
                    <a:lnTo>
                      <a:pt x="321938" y="116707"/>
                    </a:lnTo>
                    <a:lnTo>
                      <a:pt x="349560" y="99181"/>
                    </a:lnTo>
                    <a:cubicBezTo>
                      <a:pt x="362514" y="90733"/>
                      <a:pt x="366401" y="73511"/>
                      <a:pt x="358323" y="60319"/>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1" name="Graphic 41">
              <a:extLst>
                <a:ext uri="{FF2B5EF4-FFF2-40B4-BE49-F238E27FC236}">
                  <a16:creationId xmlns:a16="http://schemas.microsoft.com/office/drawing/2014/main" id="{D2262D24-1EEE-4383-A19C-8202B80DFFE9}"/>
                </a:ext>
              </a:extLst>
            </p:cNvPr>
            <p:cNvGrpSpPr>
              <a:grpSpLocks noChangeAspect="1"/>
            </p:cNvGrpSpPr>
            <p:nvPr/>
          </p:nvGrpSpPr>
          <p:grpSpPr bwMode="gray">
            <a:xfrm>
              <a:off x="9567988" y="501370"/>
              <a:ext cx="504000" cy="504000"/>
              <a:chOff x="2596908" y="2013388"/>
              <a:chExt cx="674941" cy="674941"/>
            </a:xfrm>
          </p:grpSpPr>
          <p:sp>
            <p:nvSpPr>
              <p:cNvPr id="17" name="Freeform: Shape 17">
                <a:extLst>
                  <a:ext uri="{FF2B5EF4-FFF2-40B4-BE49-F238E27FC236}">
                    <a16:creationId xmlns:a16="http://schemas.microsoft.com/office/drawing/2014/main" id="{0CF63D87-32EB-4E23-9201-47E036643874}"/>
                  </a:ext>
                </a:extLst>
              </p:cNvPr>
              <p:cNvSpPr/>
              <p:nvPr/>
            </p:nvSpPr>
            <p:spPr bwMode="gray">
              <a:xfrm>
                <a:off x="2596908" y="2013388"/>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C8A7F">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8" name="Freeform: Shape 18">
                <a:extLst>
                  <a:ext uri="{FF2B5EF4-FFF2-40B4-BE49-F238E27FC236}">
                    <a16:creationId xmlns:a16="http://schemas.microsoft.com/office/drawing/2014/main" id="{B44678F3-9E44-4C5C-A705-E724D8960BD4}"/>
                  </a:ext>
                </a:extLst>
              </p:cNvPr>
              <p:cNvSpPr/>
              <p:nvPr/>
            </p:nvSpPr>
            <p:spPr bwMode="gray">
              <a:xfrm>
                <a:off x="2691491" y="2188743"/>
                <a:ext cx="525780" cy="297084"/>
              </a:xfrm>
              <a:custGeom>
                <a:avLst/>
                <a:gdLst>
                  <a:gd name="connsiteX0" fmla="*/ 190172 w 525780"/>
                  <a:gd name="connsiteY0" fmla="*/ 80703 h 297084"/>
                  <a:gd name="connsiteX1" fmla="*/ 214651 w 525780"/>
                  <a:gd name="connsiteY1" fmla="*/ 80703 h 297084"/>
                  <a:gd name="connsiteX2" fmla="*/ 222747 w 525780"/>
                  <a:gd name="connsiteY2" fmla="*/ 84513 h 297084"/>
                  <a:gd name="connsiteX3" fmla="*/ 266467 w 525780"/>
                  <a:gd name="connsiteY3" fmla="*/ 132995 h 297084"/>
                  <a:gd name="connsiteX4" fmla="*/ 190267 w 525780"/>
                  <a:gd name="connsiteY4" fmla="*/ 132995 h 297084"/>
                  <a:gd name="connsiteX5" fmla="*/ 171122 w 525780"/>
                  <a:gd name="connsiteY5" fmla="*/ 80703 h 297084"/>
                  <a:gd name="connsiteX6" fmla="*/ 171122 w 525780"/>
                  <a:gd name="connsiteY6" fmla="*/ 132995 h 297084"/>
                  <a:gd name="connsiteX7" fmla="*/ 9197 w 525780"/>
                  <a:gd name="connsiteY7" fmla="*/ 132995 h 297084"/>
                  <a:gd name="connsiteX8" fmla="*/ -328 w 525780"/>
                  <a:gd name="connsiteY8" fmla="*/ 142520 h 297084"/>
                  <a:gd name="connsiteX9" fmla="*/ 9197 w 525780"/>
                  <a:gd name="connsiteY9" fmla="*/ 152045 h 297084"/>
                  <a:gd name="connsiteX10" fmla="*/ 274944 w 525780"/>
                  <a:gd name="connsiteY10" fmla="*/ 152045 h 297084"/>
                  <a:gd name="connsiteX11" fmla="*/ 288470 w 525780"/>
                  <a:gd name="connsiteY11" fmla="*/ 143092 h 297084"/>
                  <a:gd name="connsiteX12" fmla="*/ 285803 w 525780"/>
                  <a:gd name="connsiteY12" fmla="*/ 126042 h 297084"/>
                  <a:gd name="connsiteX13" fmla="*/ 236939 w 525780"/>
                  <a:gd name="connsiteY13" fmla="*/ 71750 h 297084"/>
                  <a:gd name="connsiteX14" fmla="*/ 214651 w 525780"/>
                  <a:gd name="connsiteY14" fmla="*/ 61653 h 297084"/>
                  <a:gd name="connsiteX15" fmla="*/ 9197 w 525780"/>
                  <a:gd name="connsiteY15" fmla="*/ 61653 h 297084"/>
                  <a:gd name="connsiteX16" fmla="*/ -328 w 525780"/>
                  <a:gd name="connsiteY16" fmla="*/ 71178 h 297084"/>
                  <a:gd name="connsiteX17" fmla="*/ 9197 w 525780"/>
                  <a:gd name="connsiteY17" fmla="*/ 80703 h 297084"/>
                  <a:gd name="connsiteX18" fmla="*/ 254561 w 525780"/>
                  <a:gd name="connsiteY18" fmla="*/ 262821 h 297084"/>
                  <a:gd name="connsiteX19" fmla="*/ 222271 w 525780"/>
                  <a:gd name="connsiteY19" fmla="*/ 234246 h 297084"/>
                  <a:gd name="connsiteX20" fmla="*/ 286945 w 525780"/>
                  <a:gd name="connsiteY20" fmla="*/ 234246 h 297084"/>
                  <a:gd name="connsiteX21" fmla="*/ 254561 w 525780"/>
                  <a:gd name="connsiteY21" fmla="*/ 262821 h 297084"/>
                  <a:gd name="connsiteX22" fmla="*/ 235511 w 525780"/>
                  <a:gd name="connsiteY22" fmla="*/ 277966 h 297084"/>
                  <a:gd name="connsiteX23" fmla="*/ 154453 w 525780"/>
                  <a:gd name="connsiteY23" fmla="*/ 277966 h 297084"/>
                  <a:gd name="connsiteX24" fmla="*/ 187600 w 525780"/>
                  <a:gd name="connsiteY24" fmla="*/ 234056 h 297084"/>
                  <a:gd name="connsiteX25" fmla="*/ 203126 w 525780"/>
                  <a:gd name="connsiteY25" fmla="*/ 234056 h 297084"/>
                  <a:gd name="connsiteX26" fmla="*/ 236273 w 525780"/>
                  <a:gd name="connsiteY26" fmla="*/ 277966 h 297084"/>
                  <a:gd name="connsiteX27" fmla="*/ 168074 w 525780"/>
                  <a:gd name="connsiteY27" fmla="*/ 234056 h 297084"/>
                  <a:gd name="connsiteX28" fmla="*/ 131803 w 525780"/>
                  <a:gd name="connsiteY28" fmla="*/ 262459 h 297084"/>
                  <a:gd name="connsiteX29" fmla="*/ 103399 w 525780"/>
                  <a:gd name="connsiteY29" fmla="*/ 234056 h 297084"/>
                  <a:gd name="connsiteX30" fmla="*/ 458205 w 525780"/>
                  <a:gd name="connsiteY30" fmla="*/ 125661 h 297084"/>
                  <a:gd name="connsiteX31" fmla="*/ 356383 w 525780"/>
                  <a:gd name="connsiteY31" fmla="*/ 95943 h 297084"/>
                  <a:gd name="connsiteX32" fmla="*/ 279230 w 525780"/>
                  <a:gd name="connsiteY32" fmla="*/ 32507 h 297084"/>
                  <a:gd name="connsiteX33" fmla="*/ 458205 w 525780"/>
                  <a:gd name="connsiteY33" fmla="*/ 125661 h 297084"/>
                  <a:gd name="connsiteX34" fmla="*/ 524880 w 525780"/>
                  <a:gd name="connsiteY34" fmla="*/ 287586 h 297084"/>
                  <a:gd name="connsiteX35" fmla="*/ 515355 w 525780"/>
                  <a:gd name="connsiteY35" fmla="*/ 278061 h 297084"/>
                  <a:gd name="connsiteX36" fmla="*/ 273325 w 525780"/>
                  <a:gd name="connsiteY36" fmla="*/ 278061 h 297084"/>
                  <a:gd name="connsiteX37" fmla="*/ 305901 w 525780"/>
                  <a:gd name="connsiteY37" fmla="*/ 237008 h 297084"/>
                  <a:gd name="connsiteX38" fmla="*/ 333333 w 525780"/>
                  <a:gd name="connsiteY38" fmla="*/ 256058 h 297084"/>
                  <a:gd name="connsiteX39" fmla="*/ 411628 w 525780"/>
                  <a:gd name="connsiteY39" fmla="*/ 256058 h 297084"/>
                  <a:gd name="connsiteX40" fmla="*/ 514498 w 525780"/>
                  <a:gd name="connsiteY40" fmla="*/ 184621 h 297084"/>
                  <a:gd name="connsiteX41" fmla="*/ 490209 w 525780"/>
                  <a:gd name="connsiteY41" fmla="*/ 132805 h 297084"/>
                  <a:gd name="connsiteX42" fmla="*/ 489542 w 525780"/>
                  <a:gd name="connsiteY42" fmla="*/ 131948 h 297084"/>
                  <a:gd name="connsiteX43" fmla="*/ 267515 w 525780"/>
                  <a:gd name="connsiteY43" fmla="*/ 11170 h 297084"/>
                  <a:gd name="connsiteX44" fmla="*/ 262752 w 525780"/>
                  <a:gd name="connsiteY44" fmla="*/ 10123 h 297084"/>
                  <a:gd name="connsiteX45" fmla="*/ 163978 w 525780"/>
                  <a:gd name="connsiteY45" fmla="*/ -450 h 297084"/>
                  <a:gd name="connsiteX46" fmla="*/ 9197 w 525780"/>
                  <a:gd name="connsiteY46" fmla="*/ -450 h 297084"/>
                  <a:gd name="connsiteX47" fmla="*/ -328 w 525780"/>
                  <a:gd name="connsiteY47" fmla="*/ 9075 h 297084"/>
                  <a:gd name="connsiteX48" fmla="*/ 9197 w 525780"/>
                  <a:gd name="connsiteY48" fmla="*/ 18600 h 297084"/>
                  <a:gd name="connsiteX49" fmla="*/ 163978 w 525780"/>
                  <a:gd name="connsiteY49" fmla="*/ 18600 h 297084"/>
                  <a:gd name="connsiteX50" fmla="*/ 255799 w 525780"/>
                  <a:gd name="connsiteY50" fmla="*/ 27363 h 297084"/>
                  <a:gd name="connsiteX51" fmla="*/ 348001 w 525780"/>
                  <a:gd name="connsiteY51" fmla="*/ 113088 h 297084"/>
                  <a:gd name="connsiteX52" fmla="*/ 477636 w 525780"/>
                  <a:gd name="connsiteY52" fmla="*/ 146711 h 297084"/>
                  <a:gd name="connsiteX53" fmla="*/ 495448 w 525780"/>
                  <a:gd name="connsiteY53" fmla="*/ 183764 h 297084"/>
                  <a:gd name="connsiteX54" fmla="*/ 411628 w 525780"/>
                  <a:gd name="connsiteY54" fmla="*/ 236151 h 297084"/>
                  <a:gd name="connsiteX55" fmla="*/ 339143 w 525780"/>
                  <a:gd name="connsiteY55" fmla="*/ 236151 h 297084"/>
                  <a:gd name="connsiteX56" fmla="*/ 307520 w 525780"/>
                  <a:gd name="connsiteY56" fmla="*/ 214625 h 297084"/>
                  <a:gd name="connsiteX57" fmla="*/ 306853 w 525780"/>
                  <a:gd name="connsiteY57" fmla="*/ 214625 h 297084"/>
                  <a:gd name="connsiteX58" fmla="*/ 297328 w 525780"/>
                  <a:gd name="connsiteY58" fmla="*/ 205100 h 297084"/>
                  <a:gd name="connsiteX59" fmla="*/ 287803 w 525780"/>
                  <a:gd name="connsiteY59" fmla="*/ 214625 h 297084"/>
                  <a:gd name="connsiteX60" fmla="*/ 221128 w 525780"/>
                  <a:gd name="connsiteY60" fmla="*/ 214625 h 297084"/>
                  <a:gd name="connsiteX61" fmla="*/ 211603 w 525780"/>
                  <a:gd name="connsiteY61" fmla="*/ 205100 h 297084"/>
                  <a:gd name="connsiteX62" fmla="*/ 202078 w 525780"/>
                  <a:gd name="connsiteY62" fmla="*/ 214625 h 297084"/>
                  <a:gd name="connsiteX63" fmla="*/ 187790 w 525780"/>
                  <a:gd name="connsiteY63" fmla="*/ 214625 h 297084"/>
                  <a:gd name="connsiteX64" fmla="*/ 178265 w 525780"/>
                  <a:gd name="connsiteY64" fmla="*/ 205100 h 297084"/>
                  <a:gd name="connsiteX65" fmla="*/ 168740 w 525780"/>
                  <a:gd name="connsiteY65" fmla="*/ 214625 h 297084"/>
                  <a:gd name="connsiteX66" fmla="*/ 101399 w 525780"/>
                  <a:gd name="connsiteY66" fmla="*/ 214625 h 297084"/>
                  <a:gd name="connsiteX67" fmla="*/ 91874 w 525780"/>
                  <a:gd name="connsiteY67" fmla="*/ 205100 h 297084"/>
                  <a:gd name="connsiteX68" fmla="*/ 82349 w 525780"/>
                  <a:gd name="connsiteY68" fmla="*/ 214625 h 297084"/>
                  <a:gd name="connsiteX69" fmla="*/ 79491 w 525780"/>
                  <a:gd name="connsiteY69" fmla="*/ 214625 h 297084"/>
                  <a:gd name="connsiteX70" fmla="*/ 47868 w 525780"/>
                  <a:gd name="connsiteY70" fmla="*/ 236151 h 297084"/>
                  <a:gd name="connsiteX71" fmla="*/ 8625 w 525780"/>
                  <a:gd name="connsiteY71" fmla="*/ 236151 h 297084"/>
                  <a:gd name="connsiteX72" fmla="*/ -900 w 525780"/>
                  <a:gd name="connsiteY72" fmla="*/ 245676 h 297084"/>
                  <a:gd name="connsiteX73" fmla="*/ 8625 w 525780"/>
                  <a:gd name="connsiteY73" fmla="*/ 255201 h 297084"/>
                  <a:gd name="connsiteX74" fmla="*/ 53774 w 525780"/>
                  <a:gd name="connsiteY74" fmla="*/ 255201 h 297084"/>
                  <a:gd name="connsiteX75" fmla="*/ 83206 w 525780"/>
                  <a:gd name="connsiteY75" fmla="*/ 235199 h 297084"/>
                  <a:gd name="connsiteX76" fmla="*/ 116067 w 525780"/>
                  <a:gd name="connsiteY76" fmla="*/ 277585 h 297084"/>
                  <a:gd name="connsiteX77" fmla="*/ 9197 w 525780"/>
                  <a:gd name="connsiteY77" fmla="*/ 277585 h 297084"/>
                  <a:gd name="connsiteX78" fmla="*/ -328 w 525780"/>
                  <a:gd name="connsiteY78" fmla="*/ 287110 h 297084"/>
                  <a:gd name="connsiteX79" fmla="*/ 9197 w 525780"/>
                  <a:gd name="connsiteY79" fmla="*/ 296635 h 297084"/>
                  <a:gd name="connsiteX80" fmla="*/ 515355 w 525780"/>
                  <a:gd name="connsiteY80" fmla="*/ 296635 h 297084"/>
                  <a:gd name="connsiteX81" fmla="*/ 524880 w 525780"/>
                  <a:gd name="connsiteY81" fmla="*/ 28711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5780" h="297084">
                    <a:moveTo>
                      <a:pt x="190172" y="80703"/>
                    </a:moveTo>
                    <a:lnTo>
                      <a:pt x="214651" y="80703"/>
                    </a:lnTo>
                    <a:cubicBezTo>
                      <a:pt x="217775" y="80741"/>
                      <a:pt x="220728" y="82132"/>
                      <a:pt x="222747" y="84513"/>
                    </a:cubicBezTo>
                    <a:lnTo>
                      <a:pt x="266467" y="132995"/>
                    </a:lnTo>
                    <a:lnTo>
                      <a:pt x="190267" y="132995"/>
                    </a:lnTo>
                    <a:close/>
                    <a:moveTo>
                      <a:pt x="171122" y="80703"/>
                    </a:moveTo>
                    <a:lnTo>
                      <a:pt x="171122" y="132995"/>
                    </a:lnTo>
                    <a:lnTo>
                      <a:pt x="9197" y="132995"/>
                    </a:lnTo>
                    <a:cubicBezTo>
                      <a:pt x="3939" y="132995"/>
                      <a:pt x="-328" y="137262"/>
                      <a:pt x="-328" y="142520"/>
                    </a:cubicBezTo>
                    <a:cubicBezTo>
                      <a:pt x="-328" y="147778"/>
                      <a:pt x="3939" y="152045"/>
                      <a:pt x="9197" y="152045"/>
                    </a:cubicBezTo>
                    <a:lnTo>
                      <a:pt x="274944" y="152045"/>
                    </a:lnTo>
                    <a:cubicBezTo>
                      <a:pt x="280831" y="152026"/>
                      <a:pt x="286155" y="148511"/>
                      <a:pt x="288470" y="143092"/>
                    </a:cubicBezTo>
                    <a:cubicBezTo>
                      <a:pt x="291013" y="137377"/>
                      <a:pt x="289965" y="130709"/>
                      <a:pt x="285803" y="126042"/>
                    </a:cubicBezTo>
                    <a:lnTo>
                      <a:pt x="236939" y="71750"/>
                    </a:lnTo>
                    <a:cubicBezTo>
                      <a:pt x="231263" y="65396"/>
                      <a:pt x="223166" y="61739"/>
                      <a:pt x="214651" y="61653"/>
                    </a:cubicBezTo>
                    <a:lnTo>
                      <a:pt x="9197" y="61653"/>
                    </a:lnTo>
                    <a:cubicBezTo>
                      <a:pt x="3939" y="61653"/>
                      <a:pt x="-328" y="65920"/>
                      <a:pt x="-328" y="71178"/>
                    </a:cubicBezTo>
                    <a:cubicBezTo>
                      <a:pt x="-328" y="76436"/>
                      <a:pt x="3939" y="80703"/>
                      <a:pt x="9197" y="80703"/>
                    </a:cubicBezTo>
                    <a:close/>
                    <a:moveTo>
                      <a:pt x="254561" y="262821"/>
                    </a:moveTo>
                    <a:cubicBezTo>
                      <a:pt x="238549" y="261764"/>
                      <a:pt x="225271" y="250010"/>
                      <a:pt x="222271" y="234246"/>
                    </a:cubicBezTo>
                    <a:lnTo>
                      <a:pt x="286945" y="234246"/>
                    </a:lnTo>
                    <a:cubicBezTo>
                      <a:pt x="283936" y="250048"/>
                      <a:pt x="270610" y="261802"/>
                      <a:pt x="254561" y="262821"/>
                    </a:cubicBezTo>
                    <a:moveTo>
                      <a:pt x="235511" y="277966"/>
                    </a:moveTo>
                    <a:lnTo>
                      <a:pt x="154453" y="277966"/>
                    </a:lnTo>
                    <a:cubicBezTo>
                      <a:pt x="172189" y="269851"/>
                      <a:pt x="184657" y="253344"/>
                      <a:pt x="187600" y="234056"/>
                    </a:cubicBezTo>
                    <a:lnTo>
                      <a:pt x="203126" y="234056"/>
                    </a:lnTo>
                    <a:cubicBezTo>
                      <a:pt x="205936" y="253401"/>
                      <a:pt x="218442" y="269965"/>
                      <a:pt x="236273" y="277966"/>
                    </a:cubicBezTo>
                    <a:moveTo>
                      <a:pt x="168074" y="234056"/>
                    </a:moveTo>
                    <a:cubicBezTo>
                      <a:pt x="165902" y="251915"/>
                      <a:pt x="149662" y="264631"/>
                      <a:pt x="131803" y="262459"/>
                    </a:cubicBezTo>
                    <a:cubicBezTo>
                      <a:pt x="116934" y="260649"/>
                      <a:pt x="105209" y="248933"/>
                      <a:pt x="103399" y="234056"/>
                    </a:cubicBezTo>
                    <a:close/>
                    <a:moveTo>
                      <a:pt x="458205" y="125661"/>
                    </a:moveTo>
                    <a:cubicBezTo>
                      <a:pt x="423058" y="120479"/>
                      <a:pt x="388797" y="110478"/>
                      <a:pt x="356383" y="95943"/>
                    </a:cubicBezTo>
                    <a:cubicBezTo>
                      <a:pt x="328951" y="83275"/>
                      <a:pt x="295233" y="62510"/>
                      <a:pt x="279230" y="32507"/>
                    </a:cubicBezTo>
                    <a:cubicBezTo>
                      <a:pt x="345781" y="47994"/>
                      <a:pt x="407342" y="80036"/>
                      <a:pt x="458205" y="125661"/>
                    </a:cubicBezTo>
                    <a:moveTo>
                      <a:pt x="524880" y="287586"/>
                    </a:moveTo>
                    <a:cubicBezTo>
                      <a:pt x="524880" y="282328"/>
                      <a:pt x="520613" y="278061"/>
                      <a:pt x="515355" y="278061"/>
                    </a:cubicBezTo>
                    <a:lnTo>
                      <a:pt x="273325" y="278061"/>
                    </a:lnTo>
                    <a:cubicBezTo>
                      <a:pt x="290184" y="270460"/>
                      <a:pt x="302329" y="255153"/>
                      <a:pt x="305901" y="237008"/>
                    </a:cubicBezTo>
                    <a:lnTo>
                      <a:pt x="333333" y="256058"/>
                    </a:lnTo>
                    <a:lnTo>
                      <a:pt x="411628" y="256058"/>
                    </a:lnTo>
                    <a:cubicBezTo>
                      <a:pt x="464587" y="256058"/>
                      <a:pt x="514498" y="215767"/>
                      <a:pt x="514498" y="184621"/>
                    </a:cubicBezTo>
                    <a:cubicBezTo>
                      <a:pt x="514498" y="169952"/>
                      <a:pt x="506020" y="151855"/>
                      <a:pt x="490209" y="132805"/>
                    </a:cubicBezTo>
                    <a:lnTo>
                      <a:pt x="489542" y="131948"/>
                    </a:lnTo>
                    <a:cubicBezTo>
                      <a:pt x="451442" y="85561"/>
                      <a:pt x="370289" y="33459"/>
                      <a:pt x="267515" y="11170"/>
                    </a:cubicBezTo>
                    <a:cubicBezTo>
                      <a:pt x="266048" y="10418"/>
                      <a:pt x="264400" y="10056"/>
                      <a:pt x="262752" y="10123"/>
                    </a:cubicBezTo>
                    <a:cubicBezTo>
                      <a:pt x="230272" y="3274"/>
                      <a:pt x="197172" y="-259"/>
                      <a:pt x="163978" y="-450"/>
                    </a:cubicBezTo>
                    <a:lnTo>
                      <a:pt x="9197" y="-450"/>
                    </a:lnTo>
                    <a:cubicBezTo>
                      <a:pt x="3939" y="-450"/>
                      <a:pt x="-328" y="3817"/>
                      <a:pt x="-328" y="9075"/>
                    </a:cubicBezTo>
                    <a:cubicBezTo>
                      <a:pt x="-328" y="14333"/>
                      <a:pt x="3939" y="18600"/>
                      <a:pt x="9197" y="18600"/>
                    </a:cubicBezTo>
                    <a:lnTo>
                      <a:pt x="163978" y="18600"/>
                    </a:lnTo>
                    <a:cubicBezTo>
                      <a:pt x="194791" y="18591"/>
                      <a:pt x="225538" y="21524"/>
                      <a:pt x="255799" y="27363"/>
                    </a:cubicBezTo>
                    <a:cubicBezTo>
                      <a:pt x="267801" y="61272"/>
                      <a:pt x="299519" y="90895"/>
                      <a:pt x="348001" y="113088"/>
                    </a:cubicBezTo>
                    <a:cubicBezTo>
                      <a:pt x="389054" y="131385"/>
                      <a:pt x="432859" y="142749"/>
                      <a:pt x="477636" y="146711"/>
                    </a:cubicBezTo>
                    <a:cubicBezTo>
                      <a:pt x="487237" y="156941"/>
                      <a:pt x="493457" y="169876"/>
                      <a:pt x="495448" y="183764"/>
                    </a:cubicBezTo>
                    <a:cubicBezTo>
                      <a:pt x="495448" y="201480"/>
                      <a:pt x="457348" y="236151"/>
                      <a:pt x="411628" y="236151"/>
                    </a:cubicBezTo>
                    <a:lnTo>
                      <a:pt x="339143" y="236151"/>
                    </a:lnTo>
                    <a:lnTo>
                      <a:pt x="307520" y="214625"/>
                    </a:lnTo>
                    <a:lnTo>
                      <a:pt x="306853" y="214625"/>
                    </a:lnTo>
                    <a:cubicBezTo>
                      <a:pt x="306853" y="209367"/>
                      <a:pt x="302586" y="205100"/>
                      <a:pt x="297328" y="205100"/>
                    </a:cubicBezTo>
                    <a:cubicBezTo>
                      <a:pt x="292070" y="205100"/>
                      <a:pt x="287803" y="209367"/>
                      <a:pt x="287803" y="214625"/>
                    </a:cubicBezTo>
                    <a:lnTo>
                      <a:pt x="221128" y="214625"/>
                    </a:lnTo>
                    <a:cubicBezTo>
                      <a:pt x="221128" y="209367"/>
                      <a:pt x="216861" y="205100"/>
                      <a:pt x="211603" y="205100"/>
                    </a:cubicBezTo>
                    <a:cubicBezTo>
                      <a:pt x="206345" y="205100"/>
                      <a:pt x="202078" y="209367"/>
                      <a:pt x="202078" y="214625"/>
                    </a:cubicBezTo>
                    <a:lnTo>
                      <a:pt x="187790" y="214625"/>
                    </a:lnTo>
                    <a:cubicBezTo>
                      <a:pt x="187790" y="209367"/>
                      <a:pt x="183523" y="205100"/>
                      <a:pt x="178265" y="205100"/>
                    </a:cubicBezTo>
                    <a:cubicBezTo>
                      <a:pt x="173008" y="205100"/>
                      <a:pt x="168740" y="209367"/>
                      <a:pt x="168740" y="214625"/>
                    </a:cubicBezTo>
                    <a:lnTo>
                      <a:pt x="101399" y="214625"/>
                    </a:lnTo>
                    <a:cubicBezTo>
                      <a:pt x="101399" y="209367"/>
                      <a:pt x="97131" y="205100"/>
                      <a:pt x="91874" y="205100"/>
                    </a:cubicBezTo>
                    <a:cubicBezTo>
                      <a:pt x="86616" y="205100"/>
                      <a:pt x="82349" y="209367"/>
                      <a:pt x="82349" y="214625"/>
                    </a:cubicBezTo>
                    <a:lnTo>
                      <a:pt x="79491" y="214625"/>
                    </a:lnTo>
                    <a:lnTo>
                      <a:pt x="47868" y="236151"/>
                    </a:lnTo>
                    <a:lnTo>
                      <a:pt x="8625" y="236151"/>
                    </a:lnTo>
                    <a:cubicBezTo>
                      <a:pt x="3367" y="236151"/>
                      <a:pt x="-900" y="240418"/>
                      <a:pt x="-900" y="245676"/>
                    </a:cubicBezTo>
                    <a:cubicBezTo>
                      <a:pt x="-900" y="250934"/>
                      <a:pt x="3367" y="255201"/>
                      <a:pt x="8625" y="255201"/>
                    </a:cubicBezTo>
                    <a:lnTo>
                      <a:pt x="53774" y="255201"/>
                    </a:lnTo>
                    <a:lnTo>
                      <a:pt x="83206" y="235199"/>
                    </a:lnTo>
                    <a:cubicBezTo>
                      <a:pt x="86435" y="253906"/>
                      <a:pt x="98751" y="269793"/>
                      <a:pt x="116067" y="277585"/>
                    </a:cubicBezTo>
                    <a:lnTo>
                      <a:pt x="9197" y="277585"/>
                    </a:lnTo>
                    <a:cubicBezTo>
                      <a:pt x="3939" y="277585"/>
                      <a:pt x="-328" y="281852"/>
                      <a:pt x="-328" y="287110"/>
                    </a:cubicBezTo>
                    <a:cubicBezTo>
                      <a:pt x="-328" y="292367"/>
                      <a:pt x="3939" y="296635"/>
                      <a:pt x="9197" y="296635"/>
                    </a:cubicBezTo>
                    <a:lnTo>
                      <a:pt x="515355" y="296635"/>
                    </a:lnTo>
                    <a:cubicBezTo>
                      <a:pt x="520613" y="296635"/>
                      <a:pt x="524880" y="292367"/>
                      <a:pt x="524880" y="287110"/>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4" name="Graphic 66">
              <a:extLst>
                <a:ext uri="{FF2B5EF4-FFF2-40B4-BE49-F238E27FC236}">
                  <a16:creationId xmlns:a16="http://schemas.microsoft.com/office/drawing/2014/main" id="{05783226-DE3D-49FA-873E-8F463E6C91D1}"/>
                </a:ext>
              </a:extLst>
            </p:cNvPr>
            <p:cNvGrpSpPr>
              <a:grpSpLocks noChangeAspect="1"/>
            </p:cNvGrpSpPr>
            <p:nvPr/>
          </p:nvGrpSpPr>
          <p:grpSpPr bwMode="gray">
            <a:xfrm>
              <a:off x="7517948" y="501370"/>
              <a:ext cx="504000" cy="504000"/>
              <a:chOff x="1778065" y="1141065"/>
              <a:chExt cx="674941" cy="674941"/>
            </a:xfrm>
          </p:grpSpPr>
          <p:sp>
            <p:nvSpPr>
              <p:cNvPr id="15" name="Freeform: Shape 14">
                <a:extLst>
                  <a:ext uri="{FF2B5EF4-FFF2-40B4-BE49-F238E27FC236}">
                    <a16:creationId xmlns:a16="http://schemas.microsoft.com/office/drawing/2014/main" id="{73499992-B31E-4524-9331-A2A172653059}"/>
                  </a:ext>
                </a:extLst>
              </p:cNvPr>
              <p:cNvSpPr/>
              <p:nvPr/>
            </p:nvSpPr>
            <p:spPr bwMode="gray">
              <a:xfrm>
                <a:off x="1778065" y="1141065"/>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04491">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6" name="Freeform: Shape 16">
                <a:extLst>
                  <a:ext uri="{FF2B5EF4-FFF2-40B4-BE49-F238E27FC236}">
                    <a16:creationId xmlns:a16="http://schemas.microsoft.com/office/drawing/2014/main" id="{7D2E2F4C-660E-43AF-8F26-404ADB34B71D}"/>
                  </a:ext>
                </a:extLst>
              </p:cNvPr>
              <p:cNvSpPr/>
              <p:nvPr/>
            </p:nvSpPr>
            <p:spPr bwMode="gray">
              <a:xfrm>
                <a:off x="1876760" y="1240371"/>
                <a:ext cx="477074" cy="476680"/>
              </a:xfrm>
              <a:custGeom>
                <a:avLst/>
                <a:gdLst>
                  <a:gd name="connsiteX0" fmla="*/ 401134 w 477074"/>
                  <a:gd name="connsiteY0" fmla="*/ 435168 h 476680"/>
                  <a:gd name="connsiteX1" fmla="*/ 404563 w 477074"/>
                  <a:gd name="connsiteY1" fmla="*/ 435930 h 476680"/>
                  <a:gd name="connsiteX2" fmla="*/ 412954 w 477074"/>
                  <a:gd name="connsiteY2" fmla="*/ 427748 h 476680"/>
                  <a:gd name="connsiteX3" fmla="*/ 412373 w 477074"/>
                  <a:gd name="connsiteY3" fmla="*/ 424596 h 476680"/>
                  <a:gd name="connsiteX4" fmla="*/ 407992 w 477074"/>
                  <a:gd name="connsiteY4" fmla="*/ 420023 h 476680"/>
                  <a:gd name="connsiteX5" fmla="*/ 278928 w 477074"/>
                  <a:gd name="connsiteY5" fmla="*/ 331155 h 476680"/>
                  <a:gd name="connsiteX6" fmla="*/ 451997 w 477074"/>
                  <a:gd name="connsiteY6" fmla="*/ 331155 h 476680"/>
                  <a:gd name="connsiteX7" fmla="*/ 460379 w 477074"/>
                  <a:gd name="connsiteY7" fmla="*/ 322773 h 476680"/>
                  <a:gd name="connsiteX8" fmla="*/ 451997 w 477074"/>
                  <a:gd name="connsiteY8" fmla="*/ 314391 h 476680"/>
                  <a:gd name="connsiteX9" fmla="*/ 263593 w 477074"/>
                  <a:gd name="connsiteY9" fmla="*/ 314391 h 476680"/>
                  <a:gd name="connsiteX10" fmla="*/ 262640 w 477074"/>
                  <a:gd name="connsiteY10" fmla="*/ 313248 h 476680"/>
                  <a:gd name="connsiteX11" fmla="*/ 261593 w 477074"/>
                  <a:gd name="connsiteY11" fmla="*/ 311915 h 476680"/>
                  <a:gd name="connsiteX12" fmla="*/ 260545 w 477074"/>
                  <a:gd name="connsiteY12" fmla="*/ 310772 h 476680"/>
                  <a:gd name="connsiteX13" fmla="*/ 248734 w 477074"/>
                  <a:gd name="connsiteY13" fmla="*/ 322583 h 476680"/>
                  <a:gd name="connsiteX14" fmla="*/ 249496 w 477074"/>
                  <a:gd name="connsiteY14" fmla="*/ 323535 h 476680"/>
                  <a:gd name="connsiteX15" fmla="*/ 251211 w 477074"/>
                  <a:gd name="connsiteY15" fmla="*/ 325631 h 476680"/>
                  <a:gd name="connsiteX16" fmla="*/ 253306 w 477074"/>
                  <a:gd name="connsiteY16" fmla="*/ 328107 h 476680"/>
                  <a:gd name="connsiteX17" fmla="*/ 253782 w 477074"/>
                  <a:gd name="connsiteY17" fmla="*/ 328774 h 476680"/>
                  <a:gd name="connsiteX18" fmla="*/ 401134 w 477074"/>
                  <a:gd name="connsiteY18" fmla="*/ 435168 h 476680"/>
                  <a:gd name="connsiteX19" fmla="*/ 460284 w 477074"/>
                  <a:gd name="connsiteY19" fmla="*/ 239525 h 476680"/>
                  <a:gd name="connsiteX20" fmla="*/ 451997 w 477074"/>
                  <a:gd name="connsiteY20" fmla="*/ 231238 h 476680"/>
                  <a:gd name="connsiteX21" fmla="*/ 340078 w 477074"/>
                  <a:gd name="connsiteY21" fmla="*/ 231238 h 476680"/>
                  <a:gd name="connsiteX22" fmla="*/ 323410 w 477074"/>
                  <a:gd name="connsiteY22" fmla="*/ 247907 h 476680"/>
                  <a:gd name="connsiteX23" fmla="*/ 451997 w 477074"/>
                  <a:gd name="connsiteY23" fmla="*/ 247907 h 476680"/>
                  <a:gd name="connsiteX24" fmla="*/ 460284 w 477074"/>
                  <a:gd name="connsiteY24" fmla="*/ 239620 h 476680"/>
                  <a:gd name="connsiteX25" fmla="*/ 460284 w 477074"/>
                  <a:gd name="connsiteY25" fmla="*/ 239525 h 476680"/>
                  <a:gd name="connsiteX26" fmla="*/ 460284 w 477074"/>
                  <a:gd name="connsiteY26" fmla="*/ 175326 h 476680"/>
                  <a:gd name="connsiteX27" fmla="*/ 452093 w 477074"/>
                  <a:gd name="connsiteY27" fmla="*/ 166944 h 476680"/>
                  <a:gd name="connsiteX28" fmla="*/ 451997 w 477074"/>
                  <a:gd name="connsiteY28" fmla="*/ 166944 h 476680"/>
                  <a:gd name="connsiteX29" fmla="*/ 404372 w 477074"/>
                  <a:gd name="connsiteY29" fmla="*/ 166944 h 476680"/>
                  <a:gd name="connsiteX30" fmla="*/ 387608 w 477074"/>
                  <a:gd name="connsiteY30" fmla="*/ 183613 h 476680"/>
                  <a:gd name="connsiteX31" fmla="*/ 451997 w 477074"/>
                  <a:gd name="connsiteY31" fmla="*/ 183613 h 476680"/>
                  <a:gd name="connsiteX32" fmla="*/ 460284 w 477074"/>
                  <a:gd name="connsiteY32" fmla="*/ 175326 h 476680"/>
                  <a:gd name="connsiteX33" fmla="*/ 460284 w 477074"/>
                  <a:gd name="connsiteY33" fmla="*/ 258480 h 476680"/>
                  <a:gd name="connsiteX34" fmla="*/ 452093 w 477074"/>
                  <a:gd name="connsiteY34" fmla="*/ 250097 h 476680"/>
                  <a:gd name="connsiteX35" fmla="*/ 451997 w 477074"/>
                  <a:gd name="connsiteY35" fmla="*/ 250097 h 476680"/>
                  <a:gd name="connsiteX36" fmla="*/ 321219 w 477074"/>
                  <a:gd name="connsiteY36" fmla="*/ 250097 h 476680"/>
                  <a:gd name="connsiteX37" fmla="*/ 304455 w 477074"/>
                  <a:gd name="connsiteY37" fmla="*/ 266862 h 476680"/>
                  <a:gd name="connsiteX38" fmla="*/ 451997 w 477074"/>
                  <a:gd name="connsiteY38" fmla="*/ 266862 h 476680"/>
                  <a:gd name="connsiteX39" fmla="*/ 460284 w 477074"/>
                  <a:gd name="connsiteY39" fmla="*/ 258480 h 476680"/>
                  <a:gd name="connsiteX40" fmla="*/ 265117 w 477074"/>
                  <a:gd name="connsiteY40" fmla="*/ 365636 h 476680"/>
                  <a:gd name="connsiteX41" fmla="*/ 243305 w 477074"/>
                  <a:gd name="connsiteY41" fmla="*/ 342776 h 476680"/>
                  <a:gd name="connsiteX42" fmla="*/ 235303 w 477074"/>
                  <a:gd name="connsiteY42" fmla="*/ 342776 h 476680"/>
                  <a:gd name="connsiteX43" fmla="*/ 233398 w 477074"/>
                  <a:gd name="connsiteY43" fmla="*/ 346681 h 476680"/>
                  <a:gd name="connsiteX44" fmla="*/ 234827 w 477074"/>
                  <a:gd name="connsiteY44" fmla="*/ 350777 h 476680"/>
                  <a:gd name="connsiteX45" fmla="*/ 257211 w 477074"/>
                  <a:gd name="connsiteY45" fmla="*/ 374304 h 476680"/>
                  <a:gd name="connsiteX46" fmla="*/ 261212 w 477074"/>
                  <a:gd name="connsiteY46" fmla="*/ 375828 h 476680"/>
                  <a:gd name="connsiteX47" fmla="*/ 265212 w 477074"/>
                  <a:gd name="connsiteY47" fmla="*/ 374113 h 476680"/>
                  <a:gd name="connsiteX48" fmla="*/ 265269 w 477074"/>
                  <a:gd name="connsiteY48" fmla="*/ 366169 h 476680"/>
                  <a:gd name="connsiteX49" fmla="*/ 265212 w 477074"/>
                  <a:gd name="connsiteY49" fmla="*/ 366112 h 476680"/>
                  <a:gd name="connsiteX50" fmla="*/ 280738 w 477074"/>
                  <a:gd name="connsiteY50" fmla="*/ 387924 h 476680"/>
                  <a:gd name="connsiteX51" fmla="*/ 279404 w 477074"/>
                  <a:gd name="connsiteY51" fmla="*/ 392115 h 476680"/>
                  <a:gd name="connsiteX52" fmla="*/ 281405 w 477074"/>
                  <a:gd name="connsiteY52" fmla="*/ 395925 h 476680"/>
                  <a:gd name="connsiteX53" fmla="*/ 307122 w 477074"/>
                  <a:gd name="connsiteY53" fmla="*/ 415832 h 476680"/>
                  <a:gd name="connsiteX54" fmla="*/ 310360 w 477074"/>
                  <a:gd name="connsiteY54" fmla="*/ 416880 h 476680"/>
                  <a:gd name="connsiteX55" fmla="*/ 315028 w 477074"/>
                  <a:gd name="connsiteY55" fmla="*/ 414499 h 476680"/>
                  <a:gd name="connsiteX56" fmla="*/ 313780 w 477074"/>
                  <a:gd name="connsiteY56" fmla="*/ 406650 h 476680"/>
                  <a:gd name="connsiteX57" fmla="*/ 313695 w 477074"/>
                  <a:gd name="connsiteY57" fmla="*/ 406593 h 476680"/>
                  <a:gd name="connsiteX58" fmla="*/ 288739 w 477074"/>
                  <a:gd name="connsiteY58" fmla="*/ 387543 h 476680"/>
                  <a:gd name="connsiteX59" fmla="*/ 280738 w 477074"/>
                  <a:gd name="connsiteY59" fmla="*/ 388210 h 476680"/>
                  <a:gd name="connsiteX60" fmla="*/ 334078 w 477074"/>
                  <a:gd name="connsiteY60" fmla="*/ 434121 h 476680"/>
                  <a:gd name="connsiteX61" fmla="*/ 347984 w 477074"/>
                  <a:gd name="connsiteY61" fmla="*/ 442407 h 476680"/>
                  <a:gd name="connsiteX62" fmla="*/ 350842 w 477074"/>
                  <a:gd name="connsiteY62" fmla="*/ 443169 h 476680"/>
                  <a:gd name="connsiteX63" fmla="*/ 355700 w 477074"/>
                  <a:gd name="connsiteY63" fmla="*/ 440312 h 476680"/>
                  <a:gd name="connsiteX64" fmla="*/ 356271 w 477074"/>
                  <a:gd name="connsiteY64" fmla="*/ 436026 h 476680"/>
                  <a:gd name="connsiteX65" fmla="*/ 353604 w 477074"/>
                  <a:gd name="connsiteY65" fmla="*/ 432597 h 476680"/>
                  <a:gd name="connsiteX66" fmla="*/ 340078 w 477074"/>
                  <a:gd name="connsiteY66" fmla="*/ 424500 h 476680"/>
                  <a:gd name="connsiteX67" fmla="*/ 332011 w 477074"/>
                  <a:gd name="connsiteY67" fmla="*/ 424900 h 476680"/>
                  <a:gd name="connsiteX68" fmla="*/ 332402 w 477074"/>
                  <a:gd name="connsiteY68" fmla="*/ 432968 h 476680"/>
                  <a:gd name="connsiteX69" fmla="*/ 334078 w 477074"/>
                  <a:gd name="connsiteY69" fmla="*/ 434025 h 476680"/>
                  <a:gd name="connsiteX70" fmla="*/ 217016 w 477074"/>
                  <a:gd name="connsiteY70" fmla="*/ 353920 h 476680"/>
                  <a:gd name="connsiteX71" fmla="*/ 205490 w 477074"/>
                  <a:gd name="connsiteY71" fmla="*/ 365636 h 476680"/>
                  <a:gd name="connsiteX72" fmla="*/ 206348 w 477074"/>
                  <a:gd name="connsiteY72" fmla="*/ 366588 h 476680"/>
                  <a:gd name="connsiteX73" fmla="*/ 321791 w 477074"/>
                  <a:gd name="connsiteY73" fmla="*/ 462505 h 476680"/>
                  <a:gd name="connsiteX74" fmla="*/ 325982 w 477074"/>
                  <a:gd name="connsiteY74" fmla="*/ 463648 h 476680"/>
                  <a:gd name="connsiteX75" fmla="*/ 334364 w 477074"/>
                  <a:gd name="connsiteY75" fmla="*/ 455266 h 476680"/>
                  <a:gd name="connsiteX76" fmla="*/ 330363 w 477074"/>
                  <a:gd name="connsiteY76" fmla="*/ 448122 h 476680"/>
                  <a:gd name="connsiteX77" fmla="*/ 218635 w 477074"/>
                  <a:gd name="connsiteY77" fmla="*/ 355063 h 476680"/>
                  <a:gd name="connsiteX78" fmla="*/ 113384 w 477074"/>
                  <a:gd name="connsiteY78" fmla="*/ 18830 h 476680"/>
                  <a:gd name="connsiteX79" fmla="*/ 106316 w 477074"/>
                  <a:gd name="connsiteY79" fmla="*/ 9315 h 476680"/>
                  <a:gd name="connsiteX80" fmla="*/ 106240 w 477074"/>
                  <a:gd name="connsiteY80" fmla="*/ 9305 h 476680"/>
                  <a:gd name="connsiteX81" fmla="*/ 96715 w 477074"/>
                  <a:gd name="connsiteY81" fmla="*/ 16354 h 476680"/>
                  <a:gd name="connsiteX82" fmla="*/ 106240 w 477074"/>
                  <a:gd name="connsiteY82" fmla="*/ 166849 h 476680"/>
                  <a:gd name="connsiteX83" fmla="*/ 13086 w 477074"/>
                  <a:gd name="connsiteY83" fmla="*/ 166849 h 476680"/>
                  <a:gd name="connsiteX84" fmla="*/ 3855 w 477074"/>
                  <a:gd name="connsiteY84" fmla="*/ 174288 h 476680"/>
                  <a:gd name="connsiteX85" fmla="*/ 11304 w 477074"/>
                  <a:gd name="connsiteY85" fmla="*/ 183518 h 476680"/>
                  <a:gd name="connsiteX86" fmla="*/ 13086 w 477074"/>
                  <a:gd name="connsiteY86" fmla="*/ 183518 h 476680"/>
                  <a:gd name="connsiteX87" fmla="*/ 110240 w 477074"/>
                  <a:gd name="connsiteY87" fmla="*/ 183518 h 476680"/>
                  <a:gd name="connsiteX88" fmla="*/ 114336 w 477074"/>
                  <a:gd name="connsiteY88" fmla="*/ 198663 h 476680"/>
                  <a:gd name="connsiteX89" fmla="*/ 125194 w 477074"/>
                  <a:gd name="connsiteY89" fmla="*/ 231143 h 476680"/>
                  <a:gd name="connsiteX90" fmla="*/ 13562 w 477074"/>
                  <a:gd name="connsiteY90" fmla="*/ 231143 h 476680"/>
                  <a:gd name="connsiteX91" fmla="*/ 4332 w 477074"/>
                  <a:gd name="connsiteY91" fmla="*/ 238582 h 476680"/>
                  <a:gd name="connsiteX92" fmla="*/ 11780 w 477074"/>
                  <a:gd name="connsiteY92" fmla="*/ 247812 h 476680"/>
                  <a:gd name="connsiteX93" fmla="*/ 13562 w 477074"/>
                  <a:gd name="connsiteY93" fmla="*/ 247812 h 476680"/>
                  <a:gd name="connsiteX94" fmla="*/ 132338 w 477074"/>
                  <a:gd name="connsiteY94" fmla="*/ 247812 h 476680"/>
                  <a:gd name="connsiteX95" fmla="*/ 133291 w 477074"/>
                  <a:gd name="connsiteY95" fmla="*/ 250002 h 476680"/>
                  <a:gd name="connsiteX96" fmla="*/ 13562 w 477074"/>
                  <a:gd name="connsiteY96" fmla="*/ 250002 h 476680"/>
                  <a:gd name="connsiteX97" fmla="*/ 5180 w 477074"/>
                  <a:gd name="connsiteY97" fmla="*/ 258384 h 476680"/>
                  <a:gd name="connsiteX98" fmla="*/ 13562 w 477074"/>
                  <a:gd name="connsiteY98" fmla="*/ 266766 h 476680"/>
                  <a:gd name="connsiteX99" fmla="*/ 118813 w 477074"/>
                  <a:gd name="connsiteY99" fmla="*/ 266766 h 476680"/>
                  <a:gd name="connsiteX100" fmla="*/ 146721 w 477074"/>
                  <a:gd name="connsiteY100" fmla="*/ 238858 h 476680"/>
                  <a:gd name="connsiteX101" fmla="*/ 146721 w 477074"/>
                  <a:gd name="connsiteY101" fmla="*/ 237810 h 476680"/>
                  <a:gd name="connsiteX102" fmla="*/ 145673 w 477074"/>
                  <a:gd name="connsiteY102" fmla="*/ 235239 h 476680"/>
                  <a:gd name="connsiteX103" fmla="*/ 131195 w 477074"/>
                  <a:gd name="connsiteY103" fmla="*/ 193900 h 476680"/>
                  <a:gd name="connsiteX104" fmla="*/ 114146 w 477074"/>
                  <a:gd name="connsiteY104" fmla="*/ 18735 h 476680"/>
                  <a:gd name="connsiteX105" fmla="*/ 5560 w 477074"/>
                  <a:gd name="connsiteY105" fmla="*/ 322678 h 476680"/>
                  <a:gd name="connsiteX106" fmla="*/ 13943 w 477074"/>
                  <a:gd name="connsiteY106" fmla="*/ 331060 h 476680"/>
                  <a:gd name="connsiteX107" fmla="*/ 55091 w 477074"/>
                  <a:gd name="connsiteY107" fmla="*/ 331060 h 476680"/>
                  <a:gd name="connsiteX108" fmla="*/ 71759 w 477074"/>
                  <a:gd name="connsiteY108" fmla="*/ 314296 h 476680"/>
                  <a:gd name="connsiteX109" fmla="*/ 14038 w 477074"/>
                  <a:gd name="connsiteY109" fmla="*/ 314296 h 476680"/>
                  <a:gd name="connsiteX110" fmla="*/ 5656 w 477074"/>
                  <a:gd name="connsiteY110" fmla="*/ 322488 h 476680"/>
                  <a:gd name="connsiteX111" fmla="*/ 5656 w 477074"/>
                  <a:gd name="connsiteY111" fmla="*/ 322678 h 476680"/>
                  <a:gd name="connsiteX112" fmla="*/ 139006 w 477074"/>
                  <a:gd name="connsiteY112" fmla="*/ 38547 h 476680"/>
                  <a:gd name="connsiteX113" fmla="*/ 140053 w 477074"/>
                  <a:gd name="connsiteY113" fmla="*/ 24736 h 476680"/>
                  <a:gd name="connsiteX114" fmla="*/ 138910 w 477074"/>
                  <a:gd name="connsiteY114" fmla="*/ 20545 h 476680"/>
                  <a:gd name="connsiteX115" fmla="*/ 135101 w 477074"/>
                  <a:gd name="connsiteY115" fmla="*/ 18354 h 476680"/>
                  <a:gd name="connsiteX116" fmla="*/ 128814 w 477074"/>
                  <a:gd name="connsiteY116" fmla="*/ 23403 h 476680"/>
                  <a:gd name="connsiteX117" fmla="*/ 127671 w 477074"/>
                  <a:gd name="connsiteY117" fmla="*/ 37976 h 476680"/>
                  <a:gd name="connsiteX118" fmla="*/ 129100 w 477074"/>
                  <a:gd name="connsiteY118" fmla="*/ 42167 h 476680"/>
                  <a:gd name="connsiteX119" fmla="*/ 132910 w 477074"/>
                  <a:gd name="connsiteY119" fmla="*/ 43977 h 476680"/>
                  <a:gd name="connsiteX120" fmla="*/ 132910 w 477074"/>
                  <a:gd name="connsiteY120" fmla="*/ 43977 h 476680"/>
                  <a:gd name="connsiteX121" fmla="*/ 138625 w 477074"/>
                  <a:gd name="connsiteY121" fmla="*/ 38547 h 476680"/>
                  <a:gd name="connsiteX122" fmla="*/ 139863 w 477074"/>
                  <a:gd name="connsiteY122" fmla="*/ 95030 h 476680"/>
                  <a:gd name="connsiteX123" fmla="*/ 138339 w 477074"/>
                  <a:gd name="connsiteY123" fmla="*/ 66455 h 476680"/>
                  <a:gd name="connsiteX124" fmla="*/ 132529 w 477074"/>
                  <a:gd name="connsiteY124" fmla="*/ 60836 h 476680"/>
                  <a:gd name="connsiteX125" fmla="*/ 132529 w 477074"/>
                  <a:gd name="connsiteY125" fmla="*/ 60836 h 476680"/>
                  <a:gd name="connsiteX126" fmla="*/ 126909 w 477074"/>
                  <a:gd name="connsiteY126" fmla="*/ 66646 h 476680"/>
                  <a:gd name="connsiteX127" fmla="*/ 128529 w 477074"/>
                  <a:gd name="connsiteY127" fmla="*/ 95221 h 476680"/>
                  <a:gd name="connsiteX128" fmla="*/ 134243 w 477074"/>
                  <a:gd name="connsiteY128" fmla="*/ 100460 h 476680"/>
                  <a:gd name="connsiteX129" fmla="*/ 134719 w 477074"/>
                  <a:gd name="connsiteY129" fmla="*/ 100460 h 476680"/>
                  <a:gd name="connsiteX130" fmla="*/ 139863 w 477074"/>
                  <a:gd name="connsiteY130" fmla="*/ 94269 h 476680"/>
                  <a:gd name="connsiteX131" fmla="*/ 147388 w 477074"/>
                  <a:gd name="connsiteY131" fmla="*/ 154466 h 476680"/>
                  <a:gd name="connsiteX132" fmla="*/ 148150 w 477074"/>
                  <a:gd name="connsiteY132" fmla="*/ 150180 h 476680"/>
                  <a:gd name="connsiteX133" fmla="*/ 143197 w 477074"/>
                  <a:gd name="connsiteY133" fmla="*/ 122367 h 476680"/>
                  <a:gd name="connsiteX134" fmla="*/ 136215 w 477074"/>
                  <a:gd name="connsiteY134" fmla="*/ 118291 h 476680"/>
                  <a:gd name="connsiteX135" fmla="*/ 131957 w 477074"/>
                  <a:gd name="connsiteY135" fmla="*/ 123987 h 476680"/>
                  <a:gd name="connsiteX136" fmla="*/ 137101 w 477074"/>
                  <a:gd name="connsiteY136" fmla="*/ 152562 h 476680"/>
                  <a:gd name="connsiteX137" fmla="*/ 142625 w 477074"/>
                  <a:gd name="connsiteY137" fmla="*/ 157038 h 476680"/>
                  <a:gd name="connsiteX138" fmla="*/ 143864 w 477074"/>
                  <a:gd name="connsiteY138" fmla="*/ 157038 h 476680"/>
                  <a:gd name="connsiteX139" fmla="*/ 147388 w 477074"/>
                  <a:gd name="connsiteY139" fmla="*/ 154562 h 476680"/>
                  <a:gd name="connsiteX140" fmla="*/ 158913 w 477074"/>
                  <a:gd name="connsiteY140" fmla="*/ 191328 h 476680"/>
                  <a:gd name="connsiteX141" fmla="*/ 154912 w 477074"/>
                  <a:gd name="connsiteY141" fmla="*/ 177803 h 476680"/>
                  <a:gd name="connsiteX142" fmla="*/ 147959 w 477074"/>
                  <a:gd name="connsiteY142" fmla="*/ 173802 h 476680"/>
                  <a:gd name="connsiteX143" fmla="*/ 143959 w 477074"/>
                  <a:gd name="connsiteY143" fmla="*/ 180756 h 476680"/>
                  <a:gd name="connsiteX144" fmla="*/ 148055 w 477074"/>
                  <a:gd name="connsiteY144" fmla="*/ 194662 h 476680"/>
                  <a:gd name="connsiteX145" fmla="*/ 153198 w 477074"/>
                  <a:gd name="connsiteY145" fmla="*/ 210093 h 476680"/>
                  <a:gd name="connsiteX146" fmla="*/ 158532 w 477074"/>
                  <a:gd name="connsiteY146" fmla="*/ 213903 h 476680"/>
                  <a:gd name="connsiteX147" fmla="*/ 163676 w 477074"/>
                  <a:gd name="connsiteY147" fmla="*/ 210664 h 476680"/>
                  <a:gd name="connsiteX148" fmla="*/ 163676 w 477074"/>
                  <a:gd name="connsiteY148" fmla="*/ 206378 h 476680"/>
                  <a:gd name="connsiteX149" fmla="*/ 158723 w 477074"/>
                  <a:gd name="connsiteY149" fmla="*/ 191328 h 476680"/>
                  <a:gd name="connsiteX150" fmla="*/ 201776 w 477074"/>
                  <a:gd name="connsiteY150" fmla="*/ 182851 h 476680"/>
                  <a:gd name="connsiteX151" fmla="*/ 218539 w 477074"/>
                  <a:gd name="connsiteY151" fmla="*/ 166182 h 476680"/>
                  <a:gd name="connsiteX152" fmla="*/ 186726 w 477074"/>
                  <a:gd name="connsiteY152" fmla="*/ 166182 h 476680"/>
                  <a:gd name="connsiteX153" fmla="*/ 174153 w 477074"/>
                  <a:gd name="connsiteY153" fmla="*/ 26355 h 476680"/>
                  <a:gd name="connsiteX154" fmla="*/ 167466 w 477074"/>
                  <a:gd name="connsiteY154" fmla="*/ 16897 h 476680"/>
                  <a:gd name="connsiteX155" fmla="*/ 167009 w 477074"/>
                  <a:gd name="connsiteY155" fmla="*/ 16830 h 476680"/>
                  <a:gd name="connsiteX156" fmla="*/ 157484 w 477074"/>
                  <a:gd name="connsiteY156" fmla="*/ 24069 h 476680"/>
                  <a:gd name="connsiteX157" fmla="*/ 172343 w 477074"/>
                  <a:gd name="connsiteY157" fmla="*/ 177136 h 476680"/>
                  <a:gd name="connsiteX158" fmla="*/ 172343 w 477074"/>
                  <a:gd name="connsiteY158" fmla="*/ 177136 h 476680"/>
                  <a:gd name="connsiteX159" fmla="*/ 173010 w 477074"/>
                  <a:gd name="connsiteY159" fmla="*/ 179517 h 476680"/>
                  <a:gd name="connsiteX160" fmla="*/ 173867 w 477074"/>
                  <a:gd name="connsiteY160" fmla="*/ 182565 h 476680"/>
                  <a:gd name="connsiteX161" fmla="*/ 179963 w 477074"/>
                  <a:gd name="connsiteY161" fmla="*/ 201139 h 476680"/>
                  <a:gd name="connsiteX162" fmla="*/ 180725 w 477074"/>
                  <a:gd name="connsiteY162" fmla="*/ 203235 h 476680"/>
                  <a:gd name="connsiteX163" fmla="*/ 193965 w 477074"/>
                  <a:gd name="connsiteY163" fmla="*/ 189899 h 476680"/>
                  <a:gd name="connsiteX164" fmla="*/ 193965 w 477074"/>
                  <a:gd name="connsiteY164" fmla="*/ 189138 h 476680"/>
                  <a:gd name="connsiteX165" fmla="*/ 192727 w 477074"/>
                  <a:gd name="connsiteY165" fmla="*/ 185518 h 476680"/>
                  <a:gd name="connsiteX166" fmla="*/ 191584 w 477074"/>
                  <a:gd name="connsiteY166" fmla="*/ 182280 h 476680"/>
                  <a:gd name="connsiteX167" fmla="*/ 431804 w 477074"/>
                  <a:gd name="connsiteY167" fmla="*/ 13211 h 476680"/>
                  <a:gd name="connsiteX168" fmla="*/ 431823 w 477074"/>
                  <a:gd name="connsiteY168" fmla="*/ 1895 h 476680"/>
                  <a:gd name="connsiteX169" fmla="*/ 431804 w 477074"/>
                  <a:gd name="connsiteY169" fmla="*/ 1876 h 476680"/>
                  <a:gd name="connsiteX170" fmla="*/ 420946 w 477074"/>
                  <a:gd name="connsiteY170" fmla="*/ 1305 h 476680"/>
                  <a:gd name="connsiteX171" fmla="*/ 420946 w 477074"/>
                  <a:gd name="connsiteY171" fmla="*/ 1305 h 476680"/>
                  <a:gd name="connsiteX172" fmla="*/ 398467 w 477074"/>
                  <a:gd name="connsiteY172" fmla="*/ 23783 h 476680"/>
                  <a:gd name="connsiteX173" fmla="*/ 392752 w 477074"/>
                  <a:gd name="connsiteY173" fmla="*/ 18069 h 476680"/>
                  <a:gd name="connsiteX174" fmla="*/ 381417 w 477074"/>
                  <a:gd name="connsiteY174" fmla="*/ 29498 h 476680"/>
                  <a:gd name="connsiteX175" fmla="*/ 387037 w 477074"/>
                  <a:gd name="connsiteY175" fmla="*/ 35214 h 476680"/>
                  <a:gd name="connsiteX176" fmla="*/ 372654 w 477074"/>
                  <a:gd name="connsiteY176" fmla="*/ 49501 h 476680"/>
                  <a:gd name="connsiteX177" fmla="*/ 367034 w 477074"/>
                  <a:gd name="connsiteY177" fmla="*/ 43881 h 476680"/>
                  <a:gd name="connsiteX178" fmla="*/ 355604 w 477074"/>
                  <a:gd name="connsiteY178" fmla="*/ 55311 h 476680"/>
                  <a:gd name="connsiteX179" fmla="*/ 361224 w 477074"/>
                  <a:gd name="connsiteY179" fmla="*/ 60931 h 476680"/>
                  <a:gd name="connsiteX180" fmla="*/ 346937 w 477074"/>
                  <a:gd name="connsiteY180" fmla="*/ 75314 h 476680"/>
                  <a:gd name="connsiteX181" fmla="*/ 341221 w 477074"/>
                  <a:gd name="connsiteY181" fmla="*/ 69694 h 476680"/>
                  <a:gd name="connsiteX182" fmla="*/ 329792 w 477074"/>
                  <a:gd name="connsiteY182" fmla="*/ 81029 h 476680"/>
                  <a:gd name="connsiteX183" fmla="*/ 335507 w 477074"/>
                  <a:gd name="connsiteY183" fmla="*/ 86744 h 476680"/>
                  <a:gd name="connsiteX184" fmla="*/ 321124 w 477074"/>
                  <a:gd name="connsiteY184" fmla="*/ 101127 h 476680"/>
                  <a:gd name="connsiteX185" fmla="*/ 315504 w 477074"/>
                  <a:gd name="connsiteY185" fmla="*/ 95412 h 476680"/>
                  <a:gd name="connsiteX186" fmla="*/ 304074 w 477074"/>
                  <a:gd name="connsiteY186" fmla="*/ 106841 h 476680"/>
                  <a:gd name="connsiteX187" fmla="*/ 309694 w 477074"/>
                  <a:gd name="connsiteY187" fmla="*/ 112556 h 476680"/>
                  <a:gd name="connsiteX188" fmla="*/ 295406 w 477074"/>
                  <a:gd name="connsiteY188" fmla="*/ 126939 h 476680"/>
                  <a:gd name="connsiteX189" fmla="*/ 289691 w 477074"/>
                  <a:gd name="connsiteY189" fmla="*/ 121224 h 476680"/>
                  <a:gd name="connsiteX190" fmla="*/ 278261 w 477074"/>
                  <a:gd name="connsiteY190" fmla="*/ 132654 h 476680"/>
                  <a:gd name="connsiteX191" fmla="*/ 283977 w 477074"/>
                  <a:gd name="connsiteY191" fmla="*/ 138369 h 476680"/>
                  <a:gd name="connsiteX192" fmla="*/ 269594 w 477074"/>
                  <a:gd name="connsiteY192" fmla="*/ 152657 h 476680"/>
                  <a:gd name="connsiteX193" fmla="*/ 263878 w 477074"/>
                  <a:gd name="connsiteY193" fmla="*/ 147037 h 476680"/>
                  <a:gd name="connsiteX194" fmla="*/ 252448 w 477074"/>
                  <a:gd name="connsiteY194" fmla="*/ 158467 h 476680"/>
                  <a:gd name="connsiteX195" fmla="*/ 258164 w 477074"/>
                  <a:gd name="connsiteY195" fmla="*/ 164087 h 476680"/>
                  <a:gd name="connsiteX196" fmla="*/ 243781 w 477074"/>
                  <a:gd name="connsiteY196" fmla="*/ 178470 h 476680"/>
                  <a:gd name="connsiteX197" fmla="*/ 238161 w 477074"/>
                  <a:gd name="connsiteY197" fmla="*/ 172850 h 476680"/>
                  <a:gd name="connsiteX198" fmla="*/ 226541 w 477074"/>
                  <a:gd name="connsiteY198" fmla="*/ 183708 h 476680"/>
                  <a:gd name="connsiteX199" fmla="*/ 232255 w 477074"/>
                  <a:gd name="connsiteY199" fmla="*/ 189423 h 476680"/>
                  <a:gd name="connsiteX200" fmla="*/ 218063 w 477074"/>
                  <a:gd name="connsiteY200" fmla="*/ 203711 h 476680"/>
                  <a:gd name="connsiteX201" fmla="*/ 212348 w 477074"/>
                  <a:gd name="connsiteY201" fmla="*/ 197996 h 476680"/>
                  <a:gd name="connsiteX202" fmla="*/ 200918 w 477074"/>
                  <a:gd name="connsiteY202" fmla="*/ 209426 h 476680"/>
                  <a:gd name="connsiteX203" fmla="*/ 206633 w 477074"/>
                  <a:gd name="connsiteY203" fmla="*/ 215141 h 476680"/>
                  <a:gd name="connsiteX204" fmla="*/ 192251 w 477074"/>
                  <a:gd name="connsiteY204" fmla="*/ 229428 h 476680"/>
                  <a:gd name="connsiteX205" fmla="*/ 186631 w 477074"/>
                  <a:gd name="connsiteY205" fmla="*/ 223808 h 476680"/>
                  <a:gd name="connsiteX206" fmla="*/ 175201 w 477074"/>
                  <a:gd name="connsiteY206" fmla="*/ 235239 h 476680"/>
                  <a:gd name="connsiteX207" fmla="*/ 180821 w 477074"/>
                  <a:gd name="connsiteY207" fmla="*/ 240858 h 476680"/>
                  <a:gd name="connsiteX208" fmla="*/ 166533 w 477074"/>
                  <a:gd name="connsiteY208" fmla="*/ 255241 h 476680"/>
                  <a:gd name="connsiteX209" fmla="*/ 160818 w 477074"/>
                  <a:gd name="connsiteY209" fmla="*/ 249621 h 476680"/>
                  <a:gd name="connsiteX210" fmla="*/ 149388 w 477074"/>
                  <a:gd name="connsiteY210" fmla="*/ 261051 h 476680"/>
                  <a:gd name="connsiteX211" fmla="*/ 155103 w 477074"/>
                  <a:gd name="connsiteY211" fmla="*/ 266671 h 476680"/>
                  <a:gd name="connsiteX212" fmla="*/ 140816 w 477074"/>
                  <a:gd name="connsiteY212" fmla="*/ 281149 h 476680"/>
                  <a:gd name="connsiteX213" fmla="*/ 135101 w 477074"/>
                  <a:gd name="connsiteY213" fmla="*/ 275434 h 476680"/>
                  <a:gd name="connsiteX214" fmla="*/ 123766 w 477074"/>
                  <a:gd name="connsiteY214" fmla="*/ 286864 h 476680"/>
                  <a:gd name="connsiteX215" fmla="*/ 129385 w 477074"/>
                  <a:gd name="connsiteY215" fmla="*/ 292579 h 476680"/>
                  <a:gd name="connsiteX216" fmla="*/ 115003 w 477074"/>
                  <a:gd name="connsiteY216" fmla="*/ 306962 h 476680"/>
                  <a:gd name="connsiteX217" fmla="*/ 109383 w 477074"/>
                  <a:gd name="connsiteY217" fmla="*/ 301247 h 476680"/>
                  <a:gd name="connsiteX218" fmla="*/ 97953 w 477074"/>
                  <a:gd name="connsiteY218" fmla="*/ 312677 h 476680"/>
                  <a:gd name="connsiteX219" fmla="*/ 103668 w 477074"/>
                  <a:gd name="connsiteY219" fmla="*/ 318392 h 476680"/>
                  <a:gd name="connsiteX220" fmla="*/ 89286 w 477074"/>
                  <a:gd name="connsiteY220" fmla="*/ 332679 h 476680"/>
                  <a:gd name="connsiteX221" fmla="*/ 83666 w 477074"/>
                  <a:gd name="connsiteY221" fmla="*/ 327536 h 476680"/>
                  <a:gd name="connsiteX222" fmla="*/ 72235 w 477074"/>
                  <a:gd name="connsiteY222" fmla="*/ 338966 h 476680"/>
                  <a:gd name="connsiteX223" fmla="*/ 77951 w 477074"/>
                  <a:gd name="connsiteY223" fmla="*/ 344586 h 476680"/>
                  <a:gd name="connsiteX224" fmla="*/ 63568 w 477074"/>
                  <a:gd name="connsiteY224" fmla="*/ 358968 h 476680"/>
                  <a:gd name="connsiteX225" fmla="*/ 57948 w 477074"/>
                  <a:gd name="connsiteY225" fmla="*/ 353348 h 476680"/>
                  <a:gd name="connsiteX226" fmla="*/ 46518 w 477074"/>
                  <a:gd name="connsiteY226" fmla="*/ 364683 h 476680"/>
                  <a:gd name="connsiteX227" fmla="*/ 52138 w 477074"/>
                  <a:gd name="connsiteY227" fmla="*/ 370398 h 476680"/>
                  <a:gd name="connsiteX228" fmla="*/ 37564 w 477074"/>
                  <a:gd name="connsiteY228" fmla="*/ 384686 h 476680"/>
                  <a:gd name="connsiteX229" fmla="*/ 31945 w 477074"/>
                  <a:gd name="connsiteY229" fmla="*/ 378971 h 476680"/>
                  <a:gd name="connsiteX230" fmla="*/ 20515 w 477074"/>
                  <a:gd name="connsiteY230" fmla="*/ 390401 h 476680"/>
                  <a:gd name="connsiteX231" fmla="*/ 26230 w 477074"/>
                  <a:gd name="connsiteY231" fmla="*/ 396116 h 476680"/>
                  <a:gd name="connsiteX232" fmla="*/ 1465 w 477074"/>
                  <a:gd name="connsiteY232" fmla="*/ 420786 h 476680"/>
                  <a:gd name="connsiteX233" fmla="*/ 1465 w 477074"/>
                  <a:gd name="connsiteY233" fmla="*/ 432215 h 476680"/>
                  <a:gd name="connsiteX234" fmla="*/ 12895 w 477074"/>
                  <a:gd name="connsiteY234" fmla="*/ 432215 h 476680"/>
                  <a:gd name="connsiteX235" fmla="*/ 474191 w 477074"/>
                  <a:gd name="connsiteY235" fmla="*/ 43691 h 476680"/>
                  <a:gd name="connsiteX236" fmla="*/ 463142 w 477074"/>
                  <a:gd name="connsiteY236" fmla="*/ 43691 h 476680"/>
                  <a:gd name="connsiteX237" fmla="*/ 463142 w 477074"/>
                  <a:gd name="connsiteY237" fmla="*/ 43691 h 476680"/>
                  <a:gd name="connsiteX238" fmla="*/ 463142 w 477074"/>
                  <a:gd name="connsiteY238" fmla="*/ 43691 h 476680"/>
                  <a:gd name="connsiteX239" fmla="*/ 463142 w 477074"/>
                  <a:gd name="connsiteY239" fmla="*/ 43691 h 476680"/>
                  <a:gd name="connsiteX240" fmla="*/ 441234 w 477074"/>
                  <a:gd name="connsiteY240" fmla="*/ 65598 h 476680"/>
                  <a:gd name="connsiteX241" fmla="*/ 413802 w 477074"/>
                  <a:gd name="connsiteY241" fmla="*/ 38071 h 476680"/>
                  <a:gd name="connsiteX242" fmla="*/ 402372 w 477074"/>
                  <a:gd name="connsiteY242" fmla="*/ 49501 h 476680"/>
                  <a:gd name="connsiteX243" fmla="*/ 429804 w 477074"/>
                  <a:gd name="connsiteY243" fmla="*/ 77028 h 476680"/>
                  <a:gd name="connsiteX244" fmla="*/ 415517 w 477074"/>
                  <a:gd name="connsiteY244" fmla="*/ 91411 h 476680"/>
                  <a:gd name="connsiteX245" fmla="*/ 387989 w 477074"/>
                  <a:gd name="connsiteY245" fmla="*/ 63884 h 476680"/>
                  <a:gd name="connsiteX246" fmla="*/ 376559 w 477074"/>
                  <a:gd name="connsiteY246" fmla="*/ 75314 h 476680"/>
                  <a:gd name="connsiteX247" fmla="*/ 404087 w 477074"/>
                  <a:gd name="connsiteY247" fmla="*/ 102841 h 476680"/>
                  <a:gd name="connsiteX248" fmla="*/ 389704 w 477074"/>
                  <a:gd name="connsiteY248" fmla="*/ 117129 h 476680"/>
                  <a:gd name="connsiteX249" fmla="*/ 361986 w 477074"/>
                  <a:gd name="connsiteY249" fmla="*/ 89411 h 476680"/>
                  <a:gd name="connsiteX250" fmla="*/ 350556 w 477074"/>
                  <a:gd name="connsiteY250" fmla="*/ 100746 h 476680"/>
                  <a:gd name="connsiteX251" fmla="*/ 378083 w 477074"/>
                  <a:gd name="connsiteY251" fmla="*/ 128273 h 476680"/>
                  <a:gd name="connsiteX252" fmla="*/ 363701 w 477074"/>
                  <a:gd name="connsiteY252" fmla="*/ 142656 h 476680"/>
                  <a:gd name="connsiteX253" fmla="*/ 336269 w 477074"/>
                  <a:gd name="connsiteY253" fmla="*/ 115128 h 476680"/>
                  <a:gd name="connsiteX254" fmla="*/ 324839 w 477074"/>
                  <a:gd name="connsiteY254" fmla="*/ 126558 h 476680"/>
                  <a:gd name="connsiteX255" fmla="*/ 352271 w 477074"/>
                  <a:gd name="connsiteY255" fmla="*/ 154086 h 476680"/>
                  <a:gd name="connsiteX256" fmla="*/ 337983 w 477074"/>
                  <a:gd name="connsiteY256" fmla="*/ 168468 h 476680"/>
                  <a:gd name="connsiteX257" fmla="*/ 310456 w 477074"/>
                  <a:gd name="connsiteY257" fmla="*/ 140941 h 476680"/>
                  <a:gd name="connsiteX258" fmla="*/ 299026 w 477074"/>
                  <a:gd name="connsiteY258" fmla="*/ 152371 h 476680"/>
                  <a:gd name="connsiteX259" fmla="*/ 326553 w 477074"/>
                  <a:gd name="connsiteY259" fmla="*/ 179898 h 476680"/>
                  <a:gd name="connsiteX260" fmla="*/ 312266 w 477074"/>
                  <a:gd name="connsiteY260" fmla="*/ 194186 h 476680"/>
                  <a:gd name="connsiteX261" fmla="*/ 284738 w 477074"/>
                  <a:gd name="connsiteY261" fmla="*/ 166658 h 476680"/>
                  <a:gd name="connsiteX262" fmla="*/ 273403 w 477074"/>
                  <a:gd name="connsiteY262" fmla="*/ 178089 h 476680"/>
                  <a:gd name="connsiteX263" fmla="*/ 300835 w 477074"/>
                  <a:gd name="connsiteY263" fmla="*/ 205616 h 476680"/>
                  <a:gd name="connsiteX264" fmla="*/ 286453 w 477074"/>
                  <a:gd name="connsiteY264" fmla="*/ 219903 h 476680"/>
                  <a:gd name="connsiteX265" fmla="*/ 259021 w 477074"/>
                  <a:gd name="connsiteY265" fmla="*/ 192471 h 476680"/>
                  <a:gd name="connsiteX266" fmla="*/ 247591 w 477074"/>
                  <a:gd name="connsiteY266" fmla="*/ 203806 h 476680"/>
                  <a:gd name="connsiteX267" fmla="*/ 275118 w 477074"/>
                  <a:gd name="connsiteY267" fmla="*/ 231333 h 476680"/>
                  <a:gd name="connsiteX268" fmla="*/ 260736 w 477074"/>
                  <a:gd name="connsiteY268" fmla="*/ 245716 h 476680"/>
                  <a:gd name="connsiteX269" fmla="*/ 233208 w 477074"/>
                  <a:gd name="connsiteY269" fmla="*/ 218189 h 476680"/>
                  <a:gd name="connsiteX270" fmla="*/ 221778 w 477074"/>
                  <a:gd name="connsiteY270" fmla="*/ 229619 h 476680"/>
                  <a:gd name="connsiteX271" fmla="*/ 249305 w 477074"/>
                  <a:gd name="connsiteY271" fmla="*/ 257146 h 476680"/>
                  <a:gd name="connsiteX272" fmla="*/ 234923 w 477074"/>
                  <a:gd name="connsiteY272" fmla="*/ 271529 h 476680"/>
                  <a:gd name="connsiteX273" fmla="*/ 207491 w 477074"/>
                  <a:gd name="connsiteY273" fmla="*/ 244382 h 476680"/>
                  <a:gd name="connsiteX274" fmla="*/ 196060 w 477074"/>
                  <a:gd name="connsiteY274" fmla="*/ 255813 h 476680"/>
                  <a:gd name="connsiteX275" fmla="*/ 223493 w 477074"/>
                  <a:gd name="connsiteY275" fmla="*/ 283340 h 476680"/>
                  <a:gd name="connsiteX276" fmla="*/ 209205 w 477074"/>
                  <a:gd name="connsiteY276" fmla="*/ 297722 h 476680"/>
                  <a:gd name="connsiteX277" fmla="*/ 181583 w 477074"/>
                  <a:gd name="connsiteY277" fmla="*/ 270386 h 476680"/>
                  <a:gd name="connsiteX278" fmla="*/ 170153 w 477074"/>
                  <a:gd name="connsiteY278" fmla="*/ 281816 h 476680"/>
                  <a:gd name="connsiteX279" fmla="*/ 197680 w 477074"/>
                  <a:gd name="connsiteY279" fmla="*/ 309248 h 476680"/>
                  <a:gd name="connsiteX280" fmla="*/ 183297 w 477074"/>
                  <a:gd name="connsiteY280" fmla="*/ 323631 h 476680"/>
                  <a:gd name="connsiteX281" fmla="*/ 155770 w 477074"/>
                  <a:gd name="connsiteY281" fmla="*/ 296103 h 476680"/>
                  <a:gd name="connsiteX282" fmla="*/ 144340 w 477074"/>
                  <a:gd name="connsiteY282" fmla="*/ 307533 h 476680"/>
                  <a:gd name="connsiteX283" fmla="*/ 171867 w 477074"/>
                  <a:gd name="connsiteY283" fmla="*/ 335061 h 476680"/>
                  <a:gd name="connsiteX284" fmla="*/ 157484 w 477074"/>
                  <a:gd name="connsiteY284" fmla="*/ 349443 h 476680"/>
                  <a:gd name="connsiteX285" fmla="*/ 130052 w 477074"/>
                  <a:gd name="connsiteY285" fmla="*/ 321916 h 476680"/>
                  <a:gd name="connsiteX286" fmla="*/ 118622 w 477074"/>
                  <a:gd name="connsiteY286" fmla="*/ 333346 h 476680"/>
                  <a:gd name="connsiteX287" fmla="*/ 146150 w 477074"/>
                  <a:gd name="connsiteY287" fmla="*/ 360873 h 476680"/>
                  <a:gd name="connsiteX288" fmla="*/ 131767 w 477074"/>
                  <a:gd name="connsiteY288" fmla="*/ 375161 h 476680"/>
                  <a:gd name="connsiteX289" fmla="*/ 104239 w 477074"/>
                  <a:gd name="connsiteY289" fmla="*/ 347633 h 476680"/>
                  <a:gd name="connsiteX290" fmla="*/ 92810 w 477074"/>
                  <a:gd name="connsiteY290" fmla="*/ 359064 h 476680"/>
                  <a:gd name="connsiteX291" fmla="*/ 120337 w 477074"/>
                  <a:gd name="connsiteY291" fmla="*/ 386496 h 476680"/>
                  <a:gd name="connsiteX292" fmla="*/ 105954 w 477074"/>
                  <a:gd name="connsiteY292" fmla="*/ 400878 h 476680"/>
                  <a:gd name="connsiteX293" fmla="*/ 78522 w 477074"/>
                  <a:gd name="connsiteY293" fmla="*/ 373446 h 476680"/>
                  <a:gd name="connsiteX294" fmla="*/ 67092 w 477074"/>
                  <a:gd name="connsiteY294" fmla="*/ 384876 h 476680"/>
                  <a:gd name="connsiteX295" fmla="*/ 94524 w 477074"/>
                  <a:gd name="connsiteY295" fmla="*/ 412308 h 476680"/>
                  <a:gd name="connsiteX296" fmla="*/ 80237 w 477074"/>
                  <a:gd name="connsiteY296" fmla="*/ 426691 h 476680"/>
                  <a:gd name="connsiteX297" fmla="*/ 52709 w 477074"/>
                  <a:gd name="connsiteY297" fmla="*/ 399164 h 476680"/>
                  <a:gd name="connsiteX298" fmla="*/ 41279 w 477074"/>
                  <a:gd name="connsiteY298" fmla="*/ 410594 h 476680"/>
                  <a:gd name="connsiteX299" fmla="*/ 68807 w 477074"/>
                  <a:gd name="connsiteY299" fmla="*/ 438121 h 476680"/>
                  <a:gd name="connsiteX300" fmla="*/ 41565 w 477074"/>
                  <a:gd name="connsiteY300" fmla="*/ 465363 h 476680"/>
                  <a:gd name="connsiteX301" fmla="*/ 42327 w 477074"/>
                  <a:gd name="connsiteY301" fmla="*/ 465363 h 476680"/>
                  <a:gd name="connsiteX302" fmla="*/ 46928 w 477074"/>
                  <a:gd name="connsiteY302" fmla="*/ 475697 h 476680"/>
                  <a:gd name="connsiteX303" fmla="*/ 54233 w 477074"/>
                  <a:gd name="connsiteY303" fmla="*/ 474888 h 476680"/>
                  <a:gd name="connsiteX304" fmla="*/ 54233 w 477074"/>
                  <a:gd name="connsiteY304" fmla="*/ 474888 h 476680"/>
                  <a:gd name="connsiteX305" fmla="*/ 80141 w 477074"/>
                  <a:gd name="connsiteY305" fmla="*/ 449075 h 476680"/>
                  <a:gd name="connsiteX306" fmla="*/ 90429 w 477074"/>
                  <a:gd name="connsiteY306" fmla="*/ 459362 h 476680"/>
                  <a:gd name="connsiteX307" fmla="*/ 101858 w 477074"/>
                  <a:gd name="connsiteY307" fmla="*/ 447932 h 476680"/>
                  <a:gd name="connsiteX308" fmla="*/ 91476 w 477074"/>
                  <a:gd name="connsiteY308" fmla="*/ 437645 h 476680"/>
                  <a:gd name="connsiteX309" fmla="*/ 105859 w 477074"/>
                  <a:gd name="connsiteY309" fmla="*/ 423262 h 476680"/>
                  <a:gd name="connsiteX310" fmla="*/ 116146 w 477074"/>
                  <a:gd name="connsiteY310" fmla="*/ 433549 h 476680"/>
                  <a:gd name="connsiteX311" fmla="*/ 127576 w 477074"/>
                  <a:gd name="connsiteY311" fmla="*/ 422119 h 476680"/>
                  <a:gd name="connsiteX312" fmla="*/ 117289 w 477074"/>
                  <a:gd name="connsiteY312" fmla="*/ 411832 h 476680"/>
                  <a:gd name="connsiteX313" fmla="*/ 131671 w 477074"/>
                  <a:gd name="connsiteY313" fmla="*/ 397449 h 476680"/>
                  <a:gd name="connsiteX314" fmla="*/ 141959 w 477074"/>
                  <a:gd name="connsiteY314" fmla="*/ 407831 h 476680"/>
                  <a:gd name="connsiteX315" fmla="*/ 153389 w 477074"/>
                  <a:gd name="connsiteY315" fmla="*/ 396402 h 476680"/>
                  <a:gd name="connsiteX316" fmla="*/ 143101 w 477074"/>
                  <a:gd name="connsiteY316" fmla="*/ 386019 h 476680"/>
                  <a:gd name="connsiteX317" fmla="*/ 157389 w 477074"/>
                  <a:gd name="connsiteY317" fmla="*/ 371732 h 476680"/>
                  <a:gd name="connsiteX318" fmla="*/ 167771 w 477074"/>
                  <a:gd name="connsiteY318" fmla="*/ 382019 h 476680"/>
                  <a:gd name="connsiteX319" fmla="*/ 179106 w 477074"/>
                  <a:gd name="connsiteY319" fmla="*/ 370589 h 476680"/>
                  <a:gd name="connsiteX320" fmla="*/ 169391 w 477074"/>
                  <a:gd name="connsiteY320" fmla="*/ 360683 h 476680"/>
                  <a:gd name="connsiteX321" fmla="*/ 183773 w 477074"/>
                  <a:gd name="connsiteY321" fmla="*/ 346300 h 476680"/>
                  <a:gd name="connsiteX322" fmla="*/ 194061 w 477074"/>
                  <a:gd name="connsiteY322" fmla="*/ 356587 h 476680"/>
                  <a:gd name="connsiteX323" fmla="*/ 205490 w 477074"/>
                  <a:gd name="connsiteY323" fmla="*/ 345157 h 476680"/>
                  <a:gd name="connsiteX324" fmla="*/ 195204 w 477074"/>
                  <a:gd name="connsiteY324" fmla="*/ 334870 h 476680"/>
                  <a:gd name="connsiteX325" fmla="*/ 209586 w 477074"/>
                  <a:gd name="connsiteY325" fmla="*/ 320487 h 476680"/>
                  <a:gd name="connsiteX326" fmla="*/ 219873 w 477074"/>
                  <a:gd name="connsiteY326" fmla="*/ 330774 h 476680"/>
                  <a:gd name="connsiteX327" fmla="*/ 231303 w 477074"/>
                  <a:gd name="connsiteY327" fmla="*/ 319439 h 476680"/>
                  <a:gd name="connsiteX328" fmla="*/ 220921 w 477074"/>
                  <a:gd name="connsiteY328" fmla="*/ 309057 h 476680"/>
                  <a:gd name="connsiteX329" fmla="*/ 235303 w 477074"/>
                  <a:gd name="connsiteY329" fmla="*/ 294770 h 476680"/>
                  <a:gd name="connsiteX330" fmla="*/ 245686 w 477074"/>
                  <a:gd name="connsiteY330" fmla="*/ 305057 h 476680"/>
                  <a:gd name="connsiteX331" fmla="*/ 257021 w 477074"/>
                  <a:gd name="connsiteY331" fmla="*/ 293627 h 476680"/>
                  <a:gd name="connsiteX332" fmla="*/ 246734 w 477074"/>
                  <a:gd name="connsiteY332" fmla="*/ 283340 h 476680"/>
                  <a:gd name="connsiteX333" fmla="*/ 261116 w 477074"/>
                  <a:gd name="connsiteY333" fmla="*/ 268957 h 476680"/>
                  <a:gd name="connsiteX334" fmla="*/ 271404 w 477074"/>
                  <a:gd name="connsiteY334" fmla="*/ 279244 h 476680"/>
                  <a:gd name="connsiteX335" fmla="*/ 282833 w 477074"/>
                  <a:gd name="connsiteY335" fmla="*/ 267814 h 476680"/>
                  <a:gd name="connsiteX336" fmla="*/ 272547 w 477074"/>
                  <a:gd name="connsiteY336" fmla="*/ 257527 h 476680"/>
                  <a:gd name="connsiteX337" fmla="*/ 286834 w 477074"/>
                  <a:gd name="connsiteY337" fmla="*/ 243144 h 476680"/>
                  <a:gd name="connsiteX338" fmla="*/ 297216 w 477074"/>
                  <a:gd name="connsiteY338" fmla="*/ 253431 h 476680"/>
                  <a:gd name="connsiteX339" fmla="*/ 308646 w 477074"/>
                  <a:gd name="connsiteY339" fmla="*/ 242097 h 476680"/>
                  <a:gd name="connsiteX340" fmla="*/ 298264 w 477074"/>
                  <a:gd name="connsiteY340" fmla="*/ 231714 h 476680"/>
                  <a:gd name="connsiteX341" fmla="*/ 312646 w 477074"/>
                  <a:gd name="connsiteY341" fmla="*/ 217331 h 476680"/>
                  <a:gd name="connsiteX342" fmla="*/ 322934 w 477074"/>
                  <a:gd name="connsiteY342" fmla="*/ 227714 h 476680"/>
                  <a:gd name="connsiteX343" fmla="*/ 334364 w 477074"/>
                  <a:gd name="connsiteY343" fmla="*/ 216284 h 476680"/>
                  <a:gd name="connsiteX344" fmla="*/ 324076 w 477074"/>
                  <a:gd name="connsiteY344" fmla="*/ 205997 h 476680"/>
                  <a:gd name="connsiteX345" fmla="*/ 338459 w 477074"/>
                  <a:gd name="connsiteY345" fmla="*/ 191614 h 476680"/>
                  <a:gd name="connsiteX346" fmla="*/ 348747 w 477074"/>
                  <a:gd name="connsiteY346" fmla="*/ 201901 h 476680"/>
                  <a:gd name="connsiteX347" fmla="*/ 360177 w 477074"/>
                  <a:gd name="connsiteY347" fmla="*/ 190471 h 476680"/>
                  <a:gd name="connsiteX348" fmla="*/ 349794 w 477074"/>
                  <a:gd name="connsiteY348" fmla="*/ 180184 h 476680"/>
                  <a:gd name="connsiteX349" fmla="*/ 363701 w 477074"/>
                  <a:gd name="connsiteY349" fmla="*/ 165611 h 476680"/>
                  <a:gd name="connsiteX350" fmla="*/ 373987 w 477074"/>
                  <a:gd name="connsiteY350" fmla="*/ 175898 h 476680"/>
                  <a:gd name="connsiteX351" fmla="*/ 385418 w 477074"/>
                  <a:gd name="connsiteY351" fmla="*/ 164468 h 476680"/>
                  <a:gd name="connsiteX352" fmla="*/ 375130 w 477074"/>
                  <a:gd name="connsiteY352" fmla="*/ 154181 h 476680"/>
                  <a:gd name="connsiteX353" fmla="*/ 389513 w 477074"/>
                  <a:gd name="connsiteY353" fmla="*/ 139798 h 476680"/>
                  <a:gd name="connsiteX354" fmla="*/ 399800 w 477074"/>
                  <a:gd name="connsiteY354" fmla="*/ 150180 h 476680"/>
                  <a:gd name="connsiteX355" fmla="*/ 411230 w 477074"/>
                  <a:gd name="connsiteY355" fmla="*/ 138750 h 476680"/>
                  <a:gd name="connsiteX356" fmla="*/ 400943 w 477074"/>
                  <a:gd name="connsiteY356" fmla="*/ 128368 h 476680"/>
                  <a:gd name="connsiteX357" fmla="*/ 415326 w 477074"/>
                  <a:gd name="connsiteY357" fmla="*/ 113985 h 476680"/>
                  <a:gd name="connsiteX358" fmla="*/ 425613 w 477074"/>
                  <a:gd name="connsiteY358" fmla="*/ 124368 h 476680"/>
                  <a:gd name="connsiteX359" fmla="*/ 436948 w 477074"/>
                  <a:gd name="connsiteY359" fmla="*/ 112938 h 476680"/>
                  <a:gd name="connsiteX360" fmla="*/ 426566 w 477074"/>
                  <a:gd name="connsiteY360" fmla="*/ 102841 h 476680"/>
                  <a:gd name="connsiteX361" fmla="*/ 440948 w 477074"/>
                  <a:gd name="connsiteY361" fmla="*/ 88458 h 476680"/>
                  <a:gd name="connsiteX362" fmla="*/ 451330 w 477074"/>
                  <a:gd name="connsiteY362" fmla="*/ 98936 h 476680"/>
                  <a:gd name="connsiteX363" fmla="*/ 462760 w 477074"/>
                  <a:gd name="connsiteY363" fmla="*/ 87506 h 476680"/>
                  <a:gd name="connsiteX364" fmla="*/ 452473 w 477074"/>
                  <a:gd name="connsiteY364" fmla="*/ 77219 h 476680"/>
                  <a:gd name="connsiteX365" fmla="*/ 473810 w 477074"/>
                  <a:gd name="connsiteY365" fmla="*/ 55883 h 476680"/>
                  <a:gd name="connsiteX366" fmla="*/ 473810 w 477074"/>
                  <a:gd name="connsiteY366" fmla="*/ 55883 h 476680"/>
                  <a:gd name="connsiteX367" fmla="*/ 473810 w 477074"/>
                  <a:gd name="connsiteY367" fmla="*/ 55883 h 476680"/>
                  <a:gd name="connsiteX368" fmla="*/ 473810 w 477074"/>
                  <a:gd name="connsiteY368" fmla="*/ 44453 h 47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477074" h="476680">
                    <a:moveTo>
                      <a:pt x="401134" y="435168"/>
                    </a:moveTo>
                    <a:cubicBezTo>
                      <a:pt x="402210" y="435663"/>
                      <a:pt x="403382" y="435930"/>
                      <a:pt x="404563" y="435930"/>
                    </a:cubicBezTo>
                    <a:cubicBezTo>
                      <a:pt x="409135" y="435987"/>
                      <a:pt x="412897" y="432320"/>
                      <a:pt x="412954" y="427748"/>
                    </a:cubicBezTo>
                    <a:cubicBezTo>
                      <a:pt x="412964" y="426672"/>
                      <a:pt x="412773" y="425596"/>
                      <a:pt x="412373" y="424596"/>
                    </a:cubicBezTo>
                    <a:cubicBezTo>
                      <a:pt x="411630" y="422519"/>
                      <a:pt x="410040" y="420852"/>
                      <a:pt x="407992" y="420023"/>
                    </a:cubicBezTo>
                    <a:cubicBezTo>
                      <a:pt x="359843" y="398640"/>
                      <a:pt x="316076" y="368512"/>
                      <a:pt x="278928" y="331155"/>
                    </a:cubicBezTo>
                    <a:lnTo>
                      <a:pt x="451997" y="331155"/>
                    </a:lnTo>
                    <a:cubicBezTo>
                      <a:pt x="456627" y="331155"/>
                      <a:pt x="460379" y="327402"/>
                      <a:pt x="460379" y="322773"/>
                    </a:cubicBezTo>
                    <a:cubicBezTo>
                      <a:pt x="460379" y="318144"/>
                      <a:pt x="456627" y="314391"/>
                      <a:pt x="451997" y="314391"/>
                    </a:cubicBezTo>
                    <a:lnTo>
                      <a:pt x="263593" y="314391"/>
                    </a:lnTo>
                    <a:lnTo>
                      <a:pt x="262640" y="313248"/>
                    </a:lnTo>
                    <a:lnTo>
                      <a:pt x="261593" y="311915"/>
                    </a:lnTo>
                    <a:lnTo>
                      <a:pt x="260545" y="310772"/>
                    </a:lnTo>
                    <a:lnTo>
                      <a:pt x="248734" y="322583"/>
                    </a:lnTo>
                    <a:lnTo>
                      <a:pt x="249496" y="323535"/>
                    </a:lnTo>
                    <a:lnTo>
                      <a:pt x="251211" y="325631"/>
                    </a:lnTo>
                    <a:lnTo>
                      <a:pt x="253306" y="328107"/>
                    </a:lnTo>
                    <a:lnTo>
                      <a:pt x="253782" y="328774"/>
                    </a:lnTo>
                    <a:cubicBezTo>
                      <a:pt x="294825" y="374256"/>
                      <a:pt x="345041" y="410518"/>
                      <a:pt x="401134" y="435168"/>
                    </a:cubicBezTo>
                    <a:moveTo>
                      <a:pt x="460284" y="239525"/>
                    </a:moveTo>
                    <a:cubicBezTo>
                      <a:pt x="460284" y="234953"/>
                      <a:pt x="456570" y="231238"/>
                      <a:pt x="451997" y="231238"/>
                    </a:cubicBezTo>
                    <a:lnTo>
                      <a:pt x="340078" y="231238"/>
                    </a:lnTo>
                    <a:lnTo>
                      <a:pt x="323410" y="247907"/>
                    </a:lnTo>
                    <a:lnTo>
                      <a:pt x="451997" y="247907"/>
                    </a:lnTo>
                    <a:cubicBezTo>
                      <a:pt x="456570" y="247907"/>
                      <a:pt x="460284" y="244202"/>
                      <a:pt x="460284" y="239620"/>
                    </a:cubicBezTo>
                    <a:cubicBezTo>
                      <a:pt x="460284" y="239591"/>
                      <a:pt x="460284" y="239553"/>
                      <a:pt x="460284" y="239525"/>
                    </a:cubicBezTo>
                    <a:moveTo>
                      <a:pt x="460284" y="175326"/>
                    </a:moveTo>
                    <a:cubicBezTo>
                      <a:pt x="460332" y="170754"/>
                      <a:pt x="456664" y="167001"/>
                      <a:pt x="452093" y="166944"/>
                    </a:cubicBezTo>
                    <a:cubicBezTo>
                      <a:pt x="452064" y="166944"/>
                      <a:pt x="452026" y="166944"/>
                      <a:pt x="451997" y="166944"/>
                    </a:cubicBezTo>
                    <a:lnTo>
                      <a:pt x="404372" y="166944"/>
                    </a:lnTo>
                    <a:lnTo>
                      <a:pt x="387608" y="183613"/>
                    </a:lnTo>
                    <a:lnTo>
                      <a:pt x="451997" y="183613"/>
                    </a:lnTo>
                    <a:cubicBezTo>
                      <a:pt x="456570" y="183613"/>
                      <a:pt x="460284" y="179898"/>
                      <a:pt x="460284" y="175326"/>
                    </a:cubicBezTo>
                    <a:moveTo>
                      <a:pt x="460284" y="258480"/>
                    </a:moveTo>
                    <a:cubicBezTo>
                      <a:pt x="460332" y="253907"/>
                      <a:pt x="456664" y="250155"/>
                      <a:pt x="452093" y="250097"/>
                    </a:cubicBezTo>
                    <a:cubicBezTo>
                      <a:pt x="452064" y="250097"/>
                      <a:pt x="452026" y="250097"/>
                      <a:pt x="451997" y="250097"/>
                    </a:cubicBezTo>
                    <a:lnTo>
                      <a:pt x="321219" y="250097"/>
                    </a:lnTo>
                    <a:lnTo>
                      <a:pt x="304455" y="266862"/>
                    </a:lnTo>
                    <a:lnTo>
                      <a:pt x="451997" y="266862"/>
                    </a:lnTo>
                    <a:cubicBezTo>
                      <a:pt x="456588" y="266814"/>
                      <a:pt x="460284" y="263071"/>
                      <a:pt x="460284" y="258480"/>
                    </a:cubicBezTo>
                    <a:moveTo>
                      <a:pt x="265117" y="365636"/>
                    </a:moveTo>
                    <a:cubicBezTo>
                      <a:pt x="257497" y="358206"/>
                      <a:pt x="250162" y="350586"/>
                      <a:pt x="243305" y="342776"/>
                    </a:cubicBezTo>
                    <a:cubicBezTo>
                      <a:pt x="241066" y="340652"/>
                      <a:pt x="237542" y="340652"/>
                      <a:pt x="235303" y="342776"/>
                    </a:cubicBezTo>
                    <a:cubicBezTo>
                      <a:pt x="234160" y="343766"/>
                      <a:pt x="233475" y="345176"/>
                      <a:pt x="233398" y="346681"/>
                    </a:cubicBezTo>
                    <a:cubicBezTo>
                      <a:pt x="233294" y="348186"/>
                      <a:pt x="233808" y="349662"/>
                      <a:pt x="234827" y="350777"/>
                    </a:cubicBezTo>
                    <a:cubicBezTo>
                      <a:pt x="241876" y="358682"/>
                      <a:pt x="249401" y="366683"/>
                      <a:pt x="257211" y="374304"/>
                    </a:cubicBezTo>
                    <a:cubicBezTo>
                      <a:pt x="258316" y="375285"/>
                      <a:pt x="259735" y="375828"/>
                      <a:pt x="261212" y="375828"/>
                    </a:cubicBezTo>
                    <a:cubicBezTo>
                      <a:pt x="262726" y="375847"/>
                      <a:pt x="264184" y="375227"/>
                      <a:pt x="265212" y="374113"/>
                    </a:cubicBezTo>
                    <a:cubicBezTo>
                      <a:pt x="267422" y="371932"/>
                      <a:pt x="267441" y="368379"/>
                      <a:pt x="265269" y="366169"/>
                    </a:cubicBezTo>
                    <a:cubicBezTo>
                      <a:pt x="265250" y="366150"/>
                      <a:pt x="265231" y="366131"/>
                      <a:pt x="265212" y="366112"/>
                    </a:cubicBezTo>
                    <a:moveTo>
                      <a:pt x="280738" y="387924"/>
                    </a:moveTo>
                    <a:cubicBezTo>
                      <a:pt x="279795" y="389115"/>
                      <a:pt x="279319" y="390601"/>
                      <a:pt x="279404" y="392115"/>
                    </a:cubicBezTo>
                    <a:cubicBezTo>
                      <a:pt x="279557" y="393592"/>
                      <a:pt x="280271" y="394954"/>
                      <a:pt x="281405" y="395925"/>
                    </a:cubicBezTo>
                    <a:cubicBezTo>
                      <a:pt x="289787" y="402974"/>
                      <a:pt x="298454" y="409641"/>
                      <a:pt x="307122" y="415832"/>
                    </a:cubicBezTo>
                    <a:cubicBezTo>
                      <a:pt x="308075" y="416499"/>
                      <a:pt x="309198" y="416871"/>
                      <a:pt x="310360" y="416880"/>
                    </a:cubicBezTo>
                    <a:cubicBezTo>
                      <a:pt x="312218" y="416918"/>
                      <a:pt x="313971" y="416023"/>
                      <a:pt x="315028" y="414499"/>
                    </a:cubicBezTo>
                    <a:cubicBezTo>
                      <a:pt x="316847" y="411984"/>
                      <a:pt x="316285" y="408470"/>
                      <a:pt x="313780" y="406650"/>
                    </a:cubicBezTo>
                    <a:cubicBezTo>
                      <a:pt x="313752" y="406631"/>
                      <a:pt x="313723" y="406612"/>
                      <a:pt x="313695" y="406593"/>
                    </a:cubicBezTo>
                    <a:cubicBezTo>
                      <a:pt x="305217" y="400497"/>
                      <a:pt x="296835" y="394020"/>
                      <a:pt x="288739" y="387543"/>
                    </a:cubicBezTo>
                    <a:cubicBezTo>
                      <a:pt x="286319" y="385591"/>
                      <a:pt x="282795" y="385886"/>
                      <a:pt x="280738" y="388210"/>
                    </a:cubicBezTo>
                    <a:moveTo>
                      <a:pt x="334078" y="434121"/>
                    </a:moveTo>
                    <a:cubicBezTo>
                      <a:pt x="338935" y="437073"/>
                      <a:pt x="343603" y="439836"/>
                      <a:pt x="347984" y="442407"/>
                    </a:cubicBezTo>
                    <a:cubicBezTo>
                      <a:pt x="348851" y="442903"/>
                      <a:pt x="349842" y="443169"/>
                      <a:pt x="350842" y="443169"/>
                    </a:cubicBezTo>
                    <a:cubicBezTo>
                      <a:pt x="352871" y="443198"/>
                      <a:pt x="354737" y="442093"/>
                      <a:pt x="355700" y="440312"/>
                    </a:cubicBezTo>
                    <a:cubicBezTo>
                      <a:pt x="356452" y="439016"/>
                      <a:pt x="356662" y="437473"/>
                      <a:pt x="356271" y="436026"/>
                    </a:cubicBezTo>
                    <a:cubicBezTo>
                      <a:pt x="355900" y="434559"/>
                      <a:pt x="354928" y="433320"/>
                      <a:pt x="353604" y="432597"/>
                    </a:cubicBezTo>
                    <a:lnTo>
                      <a:pt x="340078" y="424500"/>
                    </a:lnTo>
                    <a:cubicBezTo>
                      <a:pt x="337736" y="422386"/>
                      <a:pt x="334125" y="422557"/>
                      <a:pt x="332011" y="424900"/>
                    </a:cubicBezTo>
                    <a:cubicBezTo>
                      <a:pt x="329887" y="427234"/>
                      <a:pt x="330068" y="430853"/>
                      <a:pt x="332402" y="432968"/>
                    </a:cubicBezTo>
                    <a:cubicBezTo>
                      <a:pt x="332897" y="433416"/>
                      <a:pt x="333468" y="433778"/>
                      <a:pt x="334078" y="434025"/>
                    </a:cubicBezTo>
                    <a:moveTo>
                      <a:pt x="217016" y="353920"/>
                    </a:moveTo>
                    <a:lnTo>
                      <a:pt x="205490" y="365636"/>
                    </a:lnTo>
                    <a:lnTo>
                      <a:pt x="206348" y="366588"/>
                    </a:lnTo>
                    <a:cubicBezTo>
                      <a:pt x="239418" y="404565"/>
                      <a:pt x="278404" y="436949"/>
                      <a:pt x="321791" y="462505"/>
                    </a:cubicBezTo>
                    <a:cubicBezTo>
                      <a:pt x="323057" y="463257"/>
                      <a:pt x="324505" y="463648"/>
                      <a:pt x="325982" y="463648"/>
                    </a:cubicBezTo>
                    <a:cubicBezTo>
                      <a:pt x="330611" y="463648"/>
                      <a:pt x="334364" y="459895"/>
                      <a:pt x="334364" y="455266"/>
                    </a:cubicBezTo>
                    <a:cubicBezTo>
                      <a:pt x="334364" y="452351"/>
                      <a:pt x="332849" y="449646"/>
                      <a:pt x="330363" y="448122"/>
                    </a:cubicBezTo>
                    <a:cubicBezTo>
                      <a:pt x="288368" y="423300"/>
                      <a:pt x="250639" y="391877"/>
                      <a:pt x="218635" y="355063"/>
                    </a:cubicBezTo>
                    <a:close/>
                    <a:moveTo>
                      <a:pt x="113384" y="18830"/>
                    </a:moveTo>
                    <a:cubicBezTo>
                      <a:pt x="114060" y="14249"/>
                      <a:pt x="110898" y="9991"/>
                      <a:pt x="106316" y="9315"/>
                    </a:cubicBezTo>
                    <a:cubicBezTo>
                      <a:pt x="106287" y="9315"/>
                      <a:pt x="106268" y="9305"/>
                      <a:pt x="106240" y="9305"/>
                    </a:cubicBezTo>
                    <a:cubicBezTo>
                      <a:pt x="101668" y="8620"/>
                      <a:pt x="97401" y="11782"/>
                      <a:pt x="96715" y="16354"/>
                    </a:cubicBezTo>
                    <a:cubicBezTo>
                      <a:pt x="91676" y="66703"/>
                      <a:pt x="94896" y="117538"/>
                      <a:pt x="106240" y="166849"/>
                    </a:cubicBezTo>
                    <a:lnTo>
                      <a:pt x="13086" y="166849"/>
                    </a:lnTo>
                    <a:cubicBezTo>
                      <a:pt x="8485" y="166354"/>
                      <a:pt x="4351" y="169688"/>
                      <a:pt x="3855" y="174288"/>
                    </a:cubicBezTo>
                    <a:cubicBezTo>
                      <a:pt x="3370" y="178898"/>
                      <a:pt x="6694" y="183023"/>
                      <a:pt x="11304" y="183518"/>
                    </a:cubicBezTo>
                    <a:cubicBezTo>
                      <a:pt x="11895" y="183584"/>
                      <a:pt x="12495" y="183584"/>
                      <a:pt x="13086" y="183518"/>
                    </a:cubicBezTo>
                    <a:lnTo>
                      <a:pt x="110240" y="183518"/>
                    </a:lnTo>
                    <a:cubicBezTo>
                      <a:pt x="111574" y="188852"/>
                      <a:pt x="112907" y="193805"/>
                      <a:pt x="114336" y="198663"/>
                    </a:cubicBezTo>
                    <a:cubicBezTo>
                      <a:pt x="117575" y="209426"/>
                      <a:pt x="121194" y="220380"/>
                      <a:pt x="125194" y="231143"/>
                    </a:cubicBezTo>
                    <a:lnTo>
                      <a:pt x="13562" y="231143"/>
                    </a:lnTo>
                    <a:cubicBezTo>
                      <a:pt x="8961" y="230648"/>
                      <a:pt x="4827" y="233981"/>
                      <a:pt x="4332" y="238582"/>
                    </a:cubicBezTo>
                    <a:cubicBezTo>
                      <a:pt x="3846" y="243192"/>
                      <a:pt x="7170" y="247316"/>
                      <a:pt x="11780" y="247812"/>
                    </a:cubicBezTo>
                    <a:cubicBezTo>
                      <a:pt x="12371" y="247878"/>
                      <a:pt x="12971" y="247878"/>
                      <a:pt x="13562" y="247812"/>
                    </a:cubicBezTo>
                    <a:lnTo>
                      <a:pt x="132338" y="247812"/>
                    </a:lnTo>
                    <a:lnTo>
                      <a:pt x="133291" y="250002"/>
                    </a:lnTo>
                    <a:lnTo>
                      <a:pt x="13562" y="250002"/>
                    </a:lnTo>
                    <a:cubicBezTo>
                      <a:pt x="8932" y="250002"/>
                      <a:pt x="5180" y="253755"/>
                      <a:pt x="5180" y="258384"/>
                    </a:cubicBezTo>
                    <a:cubicBezTo>
                      <a:pt x="5180" y="263014"/>
                      <a:pt x="8932" y="266766"/>
                      <a:pt x="13562" y="266766"/>
                    </a:cubicBezTo>
                    <a:lnTo>
                      <a:pt x="118813" y="266766"/>
                    </a:lnTo>
                    <a:lnTo>
                      <a:pt x="146721" y="238858"/>
                    </a:lnTo>
                    <a:lnTo>
                      <a:pt x="146721" y="237810"/>
                    </a:lnTo>
                    <a:cubicBezTo>
                      <a:pt x="146569" y="236886"/>
                      <a:pt x="146207" y="236010"/>
                      <a:pt x="145673" y="235239"/>
                    </a:cubicBezTo>
                    <a:cubicBezTo>
                      <a:pt x="140053" y="221332"/>
                      <a:pt x="135196" y="207426"/>
                      <a:pt x="131195" y="193900"/>
                    </a:cubicBezTo>
                    <a:cubicBezTo>
                      <a:pt x="114317" y="137150"/>
                      <a:pt x="108526" y="77676"/>
                      <a:pt x="114146" y="18735"/>
                    </a:cubicBezTo>
                    <a:moveTo>
                      <a:pt x="5560" y="322678"/>
                    </a:moveTo>
                    <a:cubicBezTo>
                      <a:pt x="5560" y="327307"/>
                      <a:pt x="9313" y="331060"/>
                      <a:pt x="13943" y="331060"/>
                    </a:cubicBezTo>
                    <a:lnTo>
                      <a:pt x="55091" y="331060"/>
                    </a:lnTo>
                    <a:lnTo>
                      <a:pt x="71759" y="314296"/>
                    </a:lnTo>
                    <a:lnTo>
                      <a:pt x="14038" y="314296"/>
                    </a:lnTo>
                    <a:cubicBezTo>
                      <a:pt x="9466" y="314239"/>
                      <a:pt x="5713" y="317906"/>
                      <a:pt x="5656" y="322488"/>
                    </a:cubicBezTo>
                    <a:cubicBezTo>
                      <a:pt x="5656" y="322554"/>
                      <a:pt x="5656" y="322611"/>
                      <a:pt x="5656" y="322678"/>
                    </a:cubicBezTo>
                    <a:moveTo>
                      <a:pt x="139006" y="38547"/>
                    </a:moveTo>
                    <a:cubicBezTo>
                      <a:pt x="139006" y="30641"/>
                      <a:pt x="139958" y="25689"/>
                      <a:pt x="140053" y="24736"/>
                    </a:cubicBezTo>
                    <a:cubicBezTo>
                      <a:pt x="140273" y="23241"/>
                      <a:pt x="139853" y="21726"/>
                      <a:pt x="138910" y="20545"/>
                    </a:cubicBezTo>
                    <a:cubicBezTo>
                      <a:pt x="137987" y="19326"/>
                      <a:pt x="136615" y="18535"/>
                      <a:pt x="135101" y="18354"/>
                    </a:cubicBezTo>
                    <a:cubicBezTo>
                      <a:pt x="131977" y="18021"/>
                      <a:pt x="129166" y="20278"/>
                      <a:pt x="128814" y="23403"/>
                    </a:cubicBezTo>
                    <a:cubicBezTo>
                      <a:pt x="128814" y="25212"/>
                      <a:pt x="128052" y="30165"/>
                      <a:pt x="127671" y="37976"/>
                    </a:cubicBezTo>
                    <a:cubicBezTo>
                      <a:pt x="127557" y="39509"/>
                      <a:pt x="128071" y="41024"/>
                      <a:pt x="129100" y="42167"/>
                    </a:cubicBezTo>
                    <a:cubicBezTo>
                      <a:pt x="130119" y="43196"/>
                      <a:pt x="131471" y="43834"/>
                      <a:pt x="132910" y="43977"/>
                    </a:cubicBezTo>
                    <a:lnTo>
                      <a:pt x="132910" y="43977"/>
                    </a:lnTo>
                    <a:cubicBezTo>
                      <a:pt x="135958" y="43977"/>
                      <a:pt x="138473" y="41595"/>
                      <a:pt x="138625" y="38547"/>
                    </a:cubicBezTo>
                    <a:moveTo>
                      <a:pt x="139863" y="95030"/>
                    </a:moveTo>
                    <a:cubicBezTo>
                      <a:pt x="139006" y="85505"/>
                      <a:pt x="138530" y="75980"/>
                      <a:pt x="138339" y="66455"/>
                    </a:cubicBezTo>
                    <a:cubicBezTo>
                      <a:pt x="138234" y="63322"/>
                      <a:pt x="135662" y="60836"/>
                      <a:pt x="132529" y="60836"/>
                    </a:cubicBezTo>
                    <a:lnTo>
                      <a:pt x="132529" y="60836"/>
                    </a:lnTo>
                    <a:cubicBezTo>
                      <a:pt x="129414" y="60988"/>
                      <a:pt x="126957" y="63531"/>
                      <a:pt x="126909" y="66646"/>
                    </a:cubicBezTo>
                    <a:cubicBezTo>
                      <a:pt x="126909" y="76171"/>
                      <a:pt x="127766" y="85696"/>
                      <a:pt x="128529" y="95221"/>
                    </a:cubicBezTo>
                    <a:cubicBezTo>
                      <a:pt x="128824" y="98164"/>
                      <a:pt x="131281" y="100422"/>
                      <a:pt x="134243" y="100460"/>
                    </a:cubicBezTo>
                    <a:lnTo>
                      <a:pt x="134719" y="100460"/>
                    </a:lnTo>
                    <a:cubicBezTo>
                      <a:pt x="137844" y="100155"/>
                      <a:pt x="140139" y="97393"/>
                      <a:pt x="139863" y="94269"/>
                    </a:cubicBezTo>
                    <a:moveTo>
                      <a:pt x="147388" y="154466"/>
                    </a:moveTo>
                    <a:cubicBezTo>
                      <a:pt x="148255" y="153219"/>
                      <a:pt x="148531" y="151647"/>
                      <a:pt x="148150" y="150180"/>
                    </a:cubicBezTo>
                    <a:cubicBezTo>
                      <a:pt x="146245" y="140655"/>
                      <a:pt x="144626" y="131797"/>
                      <a:pt x="143197" y="122367"/>
                    </a:cubicBezTo>
                    <a:cubicBezTo>
                      <a:pt x="142397" y="119319"/>
                      <a:pt x="139273" y="117490"/>
                      <a:pt x="136215" y="118291"/>
                    </a:cubicBezTo>
                    <a:cubicBezTo>
                      <a:pt x="133643" y="118967"/>
                      <a:pt x="131881" y="121329"/>
                      <a:pt x="131957" y="123987"/>
                    </a:cubicBezTo>
                    <a:cubicBezTo>
                      <a:pt x="133386" y="133512"/>
                      <a:pt x="135101" y="143037"/>
                      <a:pt x="137101" y="152562"/>
                    </a:cubicBezTo>
                    <a:cubicBezTo>
                      <a:pt x="137672" y="155162"/>
                      <a:pt x="139968" y="157010"/>
                      <a:pt x="142625" y="157038"/>
                    </a:cubicBezTo>
                    <a:lnTo>
                      <a:pt x="143864" y="157038"/>
                    </a:lnTo>
                    <a:cubicBezTo>
                      <a:pt x="145311" y="156686"/>
                      <a:pt x="146569" y="155800"/>
                      <a:pt x="147388" y="154562"/>
                    </a:cubicBezTo>
                    <a:moveTo>
                      <a:pt x="158913" y="191328"/>
                    </a:moveTo>
                    <a:cubicBezTo>
                      <a:pt x="157484" y="186756"/>
                      <a:pt x="156151" y="182280"/>
                      <a:pt x="154912" y="177803"/>
                    </a:cubicBezTo>
                    <a:cubicBezTo>
                      <a:pt x="154036" y="174831"/>
                      <a:pt x="150969" y="173069"/>
                      <a:pt x="147959" y="173802"/>
                    </a:cubicBezTo>
                    <a:cubicBezTo>
                      <a:pt x="144950" y="174640"/>
                      <a:pt x="143168" y="177736"/>
                      <a:pt x="143959" y="180756"/>
                    </a:cubicBezTo>
                    <a:cubicBezTo>
                      <a:pt x="145197" y="185328"/>
                      <a:pt x="146626" y="190281"/>
                      <a:pt x="148055" y="194662"/>
                    </a:cubicBezTo>
                    <a:cubicBezTo>
                      <a:pt x="149483" y="199044"/>
                      <a:pt x="151388" y="205044"/>
                      <a:pt x="153198" y="210093"/>
                    </a:cubicBezTo>
                    <a:cubicBezTo>
                      <a:pt x="153998" y="212359"/>
                      <a:pt x="156132" y="213883"/>
                      <a:pt x="158532" y="213903"/>
                    </a:cubicBezTo>
                    <a:cubicBezTo>
                      <a:pt x="160752" y="213969"/>
                      <a:pt x="162781" y="212693"/>
                      <a:pt x="163676" y="210664"/>
                    </a:cubicBezTo>
                    <a:cubicBezTo>
                      <a:pt x="164295" y="209302"/>
                      <a:pt x="164295" y="207740"/>
                      <a:pt x="163676" y="206378"/>
                    </a:cubicBezTo>
                    <a:cubicBezTo>
                      <a:pt x="161961" y="201425"/>
                      <a:pt x="160246" y="196377"/>
                      <a:pt x="158723" y="191328"/>
                    </a:cubicBezTo>
                    <a:moveTo>
                      <a:pt x="201776" y="182851"/>
                    </a:moveTo>
                    <a:lnTo>
                      <a:pt x="218539" y="166182"/>
                    </a:lnTo>
                    <a:lnTo>
                      <a:pt x="186726" y="166182"/>
                    </a:lnTo>
                    <a:cubicBezTo>
                      <a:pt x="174515" y="120643"/>
                      <a:pt x="170267" y="73342"/>
                      <a:pt x="174153" y="26355"/>
                    </a:cubicBezTo>
                    <a:cubicBezTo>
                      <a:pt x="174915" y="21897"/>
                      <a:pt x="171924" y="17659"/>
                      <a:pt x="167466" y="16897"/>
                    </a:cubicBezTo>
                    <a:cubicBezTo>
                      <a:pt x="167314" y="16868"/>
                      <a:pt x="167162" y="16849"/>
                      <a:pt x="167009" y="16830"/>
                    </a:cubicBezTo>
                    <a:cubicBezTo>
                      <a:pt x="162380" y="16211"/>
                      <a:pt x="158123" y="19450"/>
                      <a:pt x="157484" y="24069"/>
                    </a:cubicBezTo>
                    <a:cubicBezTo>
                      <a:pt x="153008" y="75571"/>
                      <a:pt x="158037" y="127454"/>
                      <a:pt x="172343" y="177136"/>
                    </a:cubicBezTo>
                    <a:lnTo>
                      <a:pt x="172343" y="177136"/>
                    </a:lnTo>
                    <a:lnTo>
                      <a:pt x="173010" y="179517"/>
                    </a:lnTo>
                    <a:lnTo>
                      <a:pt x="173867" y="182565"/>
                    </a:lnTo>
                    <a:cubicBezTo>
                      <a:pt x="175582" y="188185"/>
                      <a:pt x="177487" y="194186"/>
                      <a:pt x="179963" y="201139"/>
                    </a:cubicBezTo>
                    <a:lnTo>
                      <a:pt x="180725" y="203235"/>
                    </a:lnTo>
                    <a:lnTo>
                      <a:pt x="193965" y="189899"/>
                    </a:lnTo>
                    <a:lnTo>
                      <a:pt x="193965" y="189138"/>
                    </a:lnTo>
                    <a:cubicBezTo>
                      <a:pt x="193489" y="187899"/>
                      <a:pt x="193108" y="186756"/>
                      <a:pt x="192727" y="185518"/>
                    </a:cubicBezTo>
                    <a:cubicBezTo>
                      <a:pt x="192251" y="184470"/>
                      <a:pt x="191869" y="183394"/>
                      <a:pt x="191584" y="182280"/>
                    </a:cubicBezTo>
                    <a:close/>
                    <a:moveTo>
                      <a:pt x="431804" y="13211"/>
                    </a:moveTo>
                    <a:cubicBezTo>
                      <a:pt x="434938" y="10096"/>
                      <a:pt x="434948" y="5029"/>
                      <a:pt x="431823" y="1895"/>
                    </a:cubicBezTo>
                    <a:cubicBezTo>
                      <a:pt x="431814" y="1886"/>
                      <a:pt x="431814" y="1886"/>
                      <a:pt x="431804" y="1876"/>
                    </a:cubicBezTo>
                    <a:cubicBezTo>
                      <a:pt x="428832" y="-991"/>
                      <a:pt x="424204" y="-1239"/>
                      <a:pt x="420946" y="1305"/>
                    </a:cubicBezTo>
                    <a:lnTo>
                      <a:pt x="420946" y="1305"/>
                    </a:lnTo>
                    <a:lnTo>
                      <a:pt x="398467" y="23783"/>
                    </a:lnTo>
                    <a:lnTo>
                      <a:pt x="392752" y="18069"/>
                    </a:lnTo>
                    <a:lnTo>
                      <a:pt x="381417" y="29498"/>
                    </a:lnTo>
                    <a:lnTo>
                      <a:pt x="387037" y="35214"/>
                    </a:lnTo>
                    <a:lnTo>
                      <a:pt x="372654" y="49501"/>
                    </a:lnTo>
                    <a:lnTo>
                      <a:pt x="367034" y="43881"/>
                    </a:lnTo>
                    <a:lnTo>
                      <a:pt x="355604" y="55311"/>
                    </a:lnTo>
                    <a:lnTo>
                      <a:pt x="361224" y="60931"/>
                    </a:lnTo>
                    <a:lnTo>
                      <a:pt x="346937" y="75314"/>
                    </a:lnTo>
                    <a:lnTo>
                      <a:pt x="341221" y="69694"/>
                    </a:lnTo>
                    <a:lnTo>
                      <a:pt x="329792" y="81029"/>
                    </a:lnTo>
                    <a:lnTo>
                      <a:pt x="335507" y="86744"/>
                    </a:lnTo>
                    <a:lnTo>
                      <a:pt x="321124" y="101127"/>
                    </a:lnTo>
                    <a:lnTo>
                      <a:pt x="315504" y="95412"/>
                    </a:lnTo>
                    <a:lnTo>
                      <a:pt x="304074" y="106841"/>
                    </a:lnTo>
                    <a:lnTo>
                      <a:pt x="309694" y="112556"/>
                    </a:lnTo>
                    <a:lnTo>
                      <a:pt x="295406" y="126939"/>
                    </a:lnTo>
                    <a:lnTo>
                      <a:pt x="289691" y="121224"/>
                    </a:lnTo>
                    <a:lnTo>
                      <a:pt x="278261" y="132654"/>
                    </a:lnTo>
                    <a:lnTo>
                      <a:pt x="283977" y="138369"/>
                    </a:lnTo>
                    <a:lnTo>
                      <a:pt x="269594" y="152657"/>
                    </a:lnTo>
                    <a:lnTo>
                      <a:pt x="263878" y="147037"/>
                    </a:lnTo>
                    <a:lnTo>
                      <a:pt x="252448" y="158467"/>
                    </a:lnTo>
                    <a:lnTo>
                      <a:pt x="258164" y="164087"/>
                    </a:lnTo>
                    <a:lnTo>
                      <a:pt x="243781" y="178470"/>
                    </a:lnTo>
                    <a:lnTo>
                      <a:pt x="238161" y="172850"/>
                    </a:lnTo>
                    <a:lnTo>
                      <a:pt x="226541" y="183708"/>
                    </a:lnTo>
                    <a:lnTo>
                      <a:pt x="232255" y="189423"/>
                    </a:lnTo>
                    <a:lnTo>
                      <a:pt x="218063" y="203711"/>
                    </a:lnTo>
                    <a:lnTo>
                      <a:pt x="212348" y="197996"/>
                    </a:lnTo>
                    <a:lnTo>
                      <a:pt x="200918" y="209426"/>
                    </a:lnTo>
                    <a:lnTo>
                      <a:pt x="206633" y="215141"/>
                    </a:lnTo>
                    <a:lnTo>
                      <a:pt x="192251" y="229428"/>
                    </a:lnTo>
                    <a:lnTo>
                      <a:pt x="186631" y="223808"/>
                    </a:lnTo>
                    <a:lnTo>
                      <a:pt x="175201" y="235239"/>
                    </a:lnTo>
                    <a:lnTo>
                      <a:pt x="180821" y="240858"/>
                    </a:lnTo>
                    <a:lnTo>
                      <a:pt x="166533" y="255241"/>
                    </a:lnTo>
                    <a:lnTo>
                      <a:pt x="160818" y="249621"/>
                    </a:lnTo>
                    <a:lnTo>
                      <a:pt x="149388" y="261051"/>
                    </a:lnTo>
                    <a:lnTo>
                      <a:pt x="155103" y="266671"/>
                    </a:lnTo>
                    <a:lnTo>
                      <a:pt x="140816" y="281149"/>
                    </a:lnTo>
                    <a:lnTo>
                      <a:pt x="135101" y="275434"/>
                    </a:lnTo>
                    <a:lnTo>
                      <a:pt x="123766" y="286864"/>
                    </a:lnTo>
                    <a:lnTo>
                      <a:pt x="129385" y="292579"/>
                    </a:lnTo>
                    <a:lnTo>
                      <a:pt x="115003" y="306962"/>
                    </a:lnTo>
                    <a:lnTo>
                      <a:pt x="109383" y="301247"/>
                    </a:lnTo>
                    <a:lnTo>
                      <a:pt x="97953" y="312677"/>
                    </a:lnTo>
                    <a:lnTo>
                      <a:pt x="103668" y="318392"/>
                    </a:lnTo>
                    <a:lnTo>
                      <a:pt x="89286" y="332679"/>
                    </a:lnTo>
                    <a:lnTo>
                      <a:pt x="83666" y="327536"/>
                    </a:lnTo>
                    <a:lnTo>
                      <a:pt x="72235" y="338966"/>
                    </a:lnTo>
                    <a:lnTo>
                      <a:pt x="77951" y="344586"/>
                    </a:lnTo>
                    <a:lnTo>
                      <a:pt x="63568" y="358968"/>
                    </a:lnTo>
                    <a:lnTo>
                      <a:pt x="57948" y="353348"/>
                    </a:lnTo>
                    <a:lnTo>
                      <a:pt x="46518" y="364683"/>
                    </a:lnTo>
                    <a:lnTo>
                      <a:pt x="52138" y="370398"/>
                    </a:lnTo>
                    <a:lnTo>
                      <a:pt x="37564" y="384686"/>
                    </a:lnTo>
                    <a:lnTo>
                      <a:pt x="31945" y="378971"/>
                    </a:lnTo>
                    <a:lnTo>
                      <a:pt x="20515" y="390401"/>
                    </a:lnTo>
                    <a:lnTo>
                      <a:pt x="26230" y="396116"/>
                    </a:lnTo>
                    <a:lnTo>
                      <a:pt x="1465" y="420786"/>
                    </a:lnTo>
                    <a:cubicBezTo>
                      <a:pt x="-1688" y="423948"/>
                      <a:pt x="-1688" y="429053"/>
                      <a:pt x="1465" y="432215"/>
                    </a:cubicBezTo>
                    <a:cubicBezTo>
                      <a:pt x="4627" y="435368"/>
                      <a:pt x="9732" y="435368"/>
                      <a:pt x="12895" y="432215"/>
                    </a:cubicBezTo>
                    <a:close/>
                    <a:moveTo>
                      <a:pt x="474191" y="43691"/>
                    </a:moveTo>
                    <a:cubicBezTo>
                      <a:pt x="471029" y="40919"/>
                      <a:pt x="466304" y="40919"/>
                      <a:pt x="463142" y="43691"/>
                    </a:cubicBezTo>
                    <a:lnTo>
                      <a:pt x="463142" y="43691"/>
                    </a:lnTo>
                    <a:lnTo>
                      <a:pt x="463142" y="43691"/>
                    </a:lnTo>
                    <a:lnTo>
                      <a:pt x="463142" y="43691"/>
                    </a:lnTo>
                    <a:lnTo>
                      <a:pt x="441234" y="65598"/>
                    </a:lnTo>
                    <a:lnTo>
                      <a:pt x="413802" y="38071"/>
                    </a:lnTo>
                    <a:lnTo>
                      <a:pt x="402372" y="49501"/>
                    </a:lnTo>
                    <a:lnTo>
                      <a:pt x="429804" y="77028"/>
                    </a:lnTo>
                    <a:lnTo>
                      <a:pt x="415517" y="91411"/>
                    </a:lnTo>
                    <a:lnTo>
                      <a:pt x="387989" y="63884"/>
                    </a:lnTo>
                    <a:lnTo>
                      <a:pt x="376559" y="75314"/>
                    </a:lnTo>
                    <a:lnTo>
                      <a:pt x="404087" y="102841"/>
                    </a:lnTo>
                    <a:lnTo>
                      <a:pt x="389704" y="117129"/>
                    </a:lnTo>
                    <a:lnTo>
                      <a:pt x="361986" y="89411"/>
                    </a:lnTo>
                    <a:lnTo>
                      <a:pt x="350556" y="100746"/>
                    </a:lnTo>
                    <a:lnTo>
                      <a:pt x="378083" y="128273"/>
                    </a:lnTo>
                    <a:lnTo>
                      <a:pt x="363701" y="142656"/>
                    </a:lnTo>
                    <a:lnTo>
                      <a:pt x="336269" y="115128"/>
                    </a:lnTo>
                    <a:lnTo>
                      <a:pt x="324839" y="126558"/>
                    </a:lnTo>
                    <a:lnTo>
                      <a:pt x="352271" y="154086"/>
                    </a:lnTo>
                    <a:lnTo>
                      <a:pt x="337983" y="168468"/>
                    </a:lnTo>
                    <a:lnTo>
                      <a:pt x="310456" y="140941"/>
                    </a:lnTo>
                    <a:lnTo>
                      <a:pt x="299026" y="152371"/>
                    </a:lnTo>
                    <a:lnTo>
                      <a:pt x="326553" y="179898"/>
                    </a:lnTo>
                    <a:lnTo>
                      <a:pt x="312266" y="194186"/>
                    </a:lnTo>
                    <a:lnTo>
                      <a:pt x="284738" y="166658"/>
                    </a:lnTo>
                    <a:lnTo>
                      <a:pt x="273403" y="178089"/>
                    </a:lnTo>
                    <a:lnTo>
                      <a:pt x="300835" y="205616"/>
                    </a:lnTo>
                    <a:lnTo>
                      <a:pt x="286453" y="219903"/>
                    </a:lnTo>
                    <a:lnTo>
                      <a:pt x="259021" y="192471"/>
                    </a:lnTo>
                    <a:lnTo>
                      <a:pt x="247591" y="203806"/>
                    </a:lnTo>
                    <a:lnTo>
                      <a:pt x="275118" y="231333"/>
                    </a:lnTo>
                    <a:lnTo>
                      <a:pt x="260736" y="245716"/>
                    </a:lnTo>
                    <a:lnTo>
                      <a:pt x="233208" y="218189"/>
                    </a:lnTo>
                    <a:lnTo>
                      <a:pt x="221778" y="229619"/>
                    </a:lnTo>
                    <a:lnTo>
                      <a:pt x="249305" y="257146"/>
                    </a:lnTo>
                    <a:lnTo>
                      <a:pt x="234923" y="271529"/>
                    </a:lnTo>
                    <a:lnTo>
                      <a:pt x="207491" y="244382"/>
                    </a:lnTo>
                    <a:lnTo>
                      <a:pt x="196060" y="255813"/>
                    </a:lnTo>
                    <a:lnTo>
                      <a:pt x="223493" y="283340"/>
                    </a:lnTo>
                    <a:lnTo>
                      <a:pt x="209205" y="297722"/>
                    </a:lnTo>
                    <a:lnTo>
                      <a:pt x="181583" y="270386"/>
                    </a:lnTo>
                    <a:lnTo>
                      <a:pt x="170153" y="281816"/>
                    </a:lnTo>
                    <a:lnTo>
                      <a:pt x="197680" y="309248"/>
                    </a:lnTo>
                    <a:lnTo>
                      <a:pt x="183297" y="323631"/>
                    </a:lnTo>
                    <a:lnTo>
                      <a:pt x="155770" y="296103"/>
                    </a:lnTo>
                    <a:lnTo>
                      <a:pt x="144340" y="307533"/>
                    </a:lnTo>
                    <a:lnTo>
                      <a:pt x="171867" y="335061"/>
                    </a:lnTo>
                    <a:lnTo>
                      <a:pt x="157484" y="349443"/>
                    </a:lnTo>
                    <a:lnTo>
                      <a:pt x="130052" y="321916"/>
                    </a:lnTo>
                    <a:lnTo>
                      <a:pt x="118622" y="333346"/>
                    </a:lnTo>
                    <a:lnTo>
                      <a:pt x="146150" y="360873"/>
                    </a:lnTo>
                    <a:lnTo>
                      <a:pt x="131767" y="375161"/>
                    </a:lnTo>
                    <a:lnTo>
                      <a:pt x="104239" y="347633"/>
                    </a:lnTo>
                    <a:lnTo>
                      <a:pt x="92810" y="359064"/>
                    </a:lnTo>
                    <a:lnTo>
                      <a:pt x="120337" y="386496"/>
                    </a:lnTo>
                    <a:lnTo>
                      <a:pt x="105954" y="400878"/>
                    </a:lnTo>
                    <a:lnTo>
                      <a:pt x="78522" y="373446"/>
                    </a:lnTo>
                    <a:lnTo>
                      <a:pt x="67092" y="384876"/>
                    </a:lnTo>
                    <a:lnTo>
                      <a:pt x="94524" y="412308"/>
                    </a:lnTo>
                    <a:lnTo>
                      <a:pt x="80237" y="426691"/>
                    </a:lnTo>
                    <a:lnTo>
                      <a:pt x="52709" y="399164"/>
                    </a:lnTo>
                    <a:lnTo>
                      <a:pt x="41279" y="410594"/>
                    </a:lnTo>
                    <a:lnTo>
                      <a:pt x="68807" y="438121"/>
                    </a:lnTo>
                    <a:lnTo>
                      <a:pt x="41565" y="465363"/>
                    </a:lnTo>
                    <a:lnTo>
                      <a:pt x="42327" y="465363"/>
                    </a:lnTo>
                    <a:cubicBezTo>
                      <a:pt x="40746" y="469487"/>
                      <a:pt x="42804" y="474116"/>
                      <a:pt x="46928" y="475697"/>
                    </a:cubicBezTo>
                    <a:cubicBezTo>
                      <a:pt x="49357" y="476631"/>
                      <a:pt x="52071" y="476326"/>
                      <a:pt x="54233" y="474888"/>
                    </a:cubicBezTo>
                    <a:lnTo>
                      <a:pt x="54233" y="474888"/>
                    </a:lnTo>
                    <a:lnTo>
                      <a:pt x="80141" y="449075"/>
                    </a:lnTo>
                    <a:lnTo>
                      <a:pt x="90429" y="459362"/>
                    </a:lnTo>
                    <a:lnTo>
                      <a:pt x="101858" y="447932"/>
                    </a:lnTo>
                    <a:lnTo>
                      <a:pt x="91476" y="437645"/>
                    </a:lnTo>
                    <a:lnTo>
                      <a:pt x="105859" y="423262"/>
                    </a:lnTo>
                    <a:lnTo>
                      <a:pt x="116146" y="433549"/>
                    </a:lnTo>
                    <a:lnTo>
                      <a:pt x="127576" y="422119"/>
                    </a:lnTo>
                    <a:lnTo>
                      <a:pt x="117289" y="411832"/>
                    </a:lnTo>
                    <a:lnTo>
                      <a:pt x="131671" y="397449"/>
                    </a:lnTo>
                    <a:lnTo>
                      <a:pt x="141959" y="407831"/>
                    </a:lnTo>
                    <a:lnTo>
                      <a:pt x="153389" y="396402"/>
                    </a:lnTo>
                    <a:lnTo>
                      <a:pt x="143101" y="386019"/>
                    </a:lnTo>
                    <a:lnTo>
                      <a:pt x="157389" y="371732"/>
                    </a:lnTo>
                    <a:lnTo>
                      <a:pt x="167771" y="382019"/>
                    </a:lnTo>
                    <a:lnTo>
                      <a:pt x="179106" y="370589"/>
                    </a:lnTo>
                    <a:lnTo>
                      <a:pt x="169391" y="360683"/>
                    </a:lnTo>
                    <a:lnTo>
                      <a:pt x="183773" y="346300"/>
                    </a:lnTo>
                    <a:lnTo>
                      <a:pt x="194061" y="356587"/>
                    </a:lnTo>
                    <a:lnTo>
                      <a:pt x="205490" y="345157"/>
                    </a:lnTo>
                    <a:lnTo>
                      <a:pt x="195204" y="334870"/>
                    </a:lnTo>
                    <a:lnTo>
                      <a:pt x="209586" y="320487"/>
                    </a:lnTo>
                    <a:lnTo>
                      <a:pt x="219873" y="330774"/>
                    </a:lnTo>
                    <a:lnTo>
                      <a:pt x="231303" y="319439"/>
                    </a:lnTo>
                    <a:lnTo>
                      <a:pt x="220921" y="309057"/>
                    </a:lnTo>
                    <a:lnTo>
                      <a:pt x="235303" y="294770"/>
                    </a:lnTo>
                    <a:lnTo>
                      <a:pt x="245686" y="305057"/>
                    </a:lnTo>
                    <a:lnTo>
                      <a:pt x="257021" y="293627"/>
                    </a:lnTo>
                    <a:lnTo>
                      <a:pt x="246734" y="283340"/>
                    </a:lnTo>
                    <a:lnTo>
                      <a:pt x="261116" y="268957"/>
                    </a:lnTo>
                    <a:lnTo>
                      <a:pt x="271404" y="279244"/>
                    </a:lnTo>
                    <a:lnTo>
                      <a:pt x="282833" y="267814"/>
                    </a:lnTo>
                    <a:lnTo>
                      <a:pt x="272547" y="257527"/>
                    </a:lnTo>
                    <a:lnTo>
                      <a:pt x="286834" y="243144"/>
                    </a:lnTo>
                    <a:lnTo>
                      <a:pt x="297216" y="253431"/>
                    </a:lnTo>
                    <a:lnTo>
                      <a:pt x="308646" y="242097"/>
                    </a:lnTo>
                    <a:lnTo>
                      <a:pt x="298264" y="231714"/>
                    </a:lnTo>
                    <a:lnTo>
                      <a:pt x="312646" y="217331"/>
                    </a:lnTo>
                    <a:lnTo>
                      <a:pt x="322934" y="227714"/>
                    </a:lnTo>
                    <a:lnTo>
                      <a:pt x="334364" y="216284"/>
                    </a:lnTo>
                    <a:lnTo>
                      <a:pt x="324076" y="205997"/>
                    </a:lnTo>
                    <a:lnTo>
                      <a:pt x="338459" y="191614"/>
                    </a:lnTo>
                    <a:lnTo>
                      <a:pt x="348747" y="201901"/>
                    </a:lnTo>
                    <a:lnTo>
                      <a:pt x="360177" y="190471"/>
                    </a:lnTo>
                    <a:lnTo>
                      <a:pt x="349794" y="180184"/>
                    </a:lnTo>
                    <a:lnTo>
                      <a:pt x="363701" y="165611"/>
                    </a:lnTo>
                    <a:lnTo>
                      <a:pt x="373987" y="175898"/>
                    </a:lnTo>
                    <a:lnTo>
                      <a:pt x="385418" y="164468"/>
                    </a:lnTo>
                    <a:lnTo>
                      <a:pt x="375130" y="154181"/>
                    </a:lnTo>
                    <a:lnTo>
                      <a:pt x="389513" y="139798"/>
                    </a:lnTo>
                    <a:lnTo>
                      <a:pt x="399800" y="150180"/>
                    </a:lnTo>
                    <a:lnTo>
                      <a:pt x="411230" y="138750"/>
                    </a:lnTo>
                    <a:lnTo>
                      <a:pt x="400943" y="128368"/>
                    </a:lnTo>
                    <a:lnTo>
                      <a:pt x="415326" y="113985"/>
                    </a:lnTo>
                    <a:lnTo>
                      <a:pt x="425613" y="124368"/>
                    </a:lnTo>
                    <a:lnTo>
                      <a:pt x="436948" y="112938"/>
                    </a:lnTo>
                    <a:lnTo>
                      <a:pt x="426566" y="102841"/>
                    </a:lnTo>
                    <a:lnTo>
                      <a:pt x="440948" y="88458"/>
                    </a:lnTo>
                    <a:lnTo>
                      <a:pt x="451330" y="98936"/>
                    </a:lnTo>
                    <a:lnTo>
                      <a:pt x="462760" y="87506"/>
                    </a:lnTo>
                    <a:lnTo>
                      <a:pt x="452473" y="77219"/>
                    </a:lnTo>
                    <a:lnTo>
                      <a:pt x="473810" y="55883"/>
                    </a:lnTo>
                    <a:lnTo>
                      <a:pt x="473810" y="55883"/>
                    </a:lnTo>
                    <a:lnTo>
                      <a:pt x="473810" y="55883"/>
                    </a:lnTo>
                    <a:cubicBezTo>
                      <a:pt x="476963" y="52721"/>
                      <a:pt x="476963" y="47615"/>
                      <a:pt x="473810" y="44453"/>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pic>
        <p:nvPicPr>
          <p:cNvPr id="23" name="Graphic 23">
            <a:extLst>
              <a:ext uri="{FF2B5EF4-FFF2-40B4-BE49-F238E27FC236}">
                <a16:creationId xmlns:a16="http://schemas.microsoft.com/office/drawing/2014/main" id="{0AF1A99E-DC4E-4DF0-872F-B06F0B94887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bwMode="gray">
          <a:xfrm>
            <a:off x="9196725" y="6228015"/>
            <a:ext cx="2514494" cy="332657"/>
          </a:xfrm>
          <a:prstGeom prst="rect">
            <a:avLst/>
          </a:prstGeom>
        </p:spPr>
      </p:pic>
    </p:spTree>
    <p:extLst>
      <p:ext uri="{BB962C8B-B14F-4D97-AF65-F5344CB8AC3E}">
        <p14:creationId xmlns:p14="http://schemas.microsoft.com/office/powerpoint/2010/main" val="2372612854"/>
      </p:ext>
    </p:extLst>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846E8E-106B-4B4C-9AD5-FD3B6CA80D6D}"/>
              </a:ext>
            </a:extLst>
          </p:cNvPr>
          <p:cNvSpPr>
            <a:spLocks noGrp="1"/>
          </p:cNvSpPr>
          <p:nvPr>
            <p:ph idx="1"/>
          </p:nvPr>
        </p:nvSpPr>
        <p:spPr bwMode="gray"/>
        <p:txBody>
          <a:bodyPr/>
          <a:lstStyle>
            <a:lvl1pPr marL="362891" indent="-362891">
              <a:buFont typeface="Arial" panose="020B0604020202020204" pitchFamily="34" charset="0"/>
              <a:buChar char="•"/>
              <a:defRPr/>
            </a:lvl1pPr>
          </a:lstStyle>
          <a:p>
            <a:pPr lvl="0"/>
            <a:r>
              <a:rPr lang="en-US"/>
              <a:t>Click to edit Master text styles</a:t>
            </a:r>
            <a:endParaRPr lang="en-GB"/>
          </a:p>
        </p:txBody>
      </p:sp>
      <p:sp>
        <p:nvSpPr>
          <p:cNvPr id="10" name="Text Placeholder 2">
            <a:extLst>
              <a:ext uri="{FF2B5EF4-FFF2-40B4-BE49-F238E27FC236}">
                <a16:creationId xmlns:a16="http://schemas.microsoft.com/office/drawing/2014/main" id="{7079F631-EF49-422E-A853-2FAA72B40806}"/>
              </a:ext>
            </a:extLst>
          </p:cNvPr>
          <p:cNvSpPr>
            <a:spLocks noGrp="1"/>
          </p:cNvSpPr>
          <p:nvPr>
            <p:ph type="body" idx="10" hasCustomPrompt="1"/>
          </p:nvPr>
        </p:nvSpPr>
        <p:spPr bwMode="gray">
          <a:xfrm>
            <a:off x="3885916" y="1635800"/>
            <a:ext cx="7467884" cy="823912"/>
          </a:xfrm>
        </p:spPr>
        <p:txBody>
          <a:bodyPr anchor="b">
            <a:normAutofit/>
          </a:bodyPr>
          <a:lstStyle>
            <a:lvl1pPr marL="0" indent="0">
              <a:buNone/>
              <a:defRPr sz="3387" b="1">
                <a:solidFill>
                  <a:schemeClr val="accent2"/>
                </a:solidFill>
                <a:latin typeface="PFSquareSansPro-Bold" panose="02000800000000020004" pitchFamily="50" charset="0"/>
              </a:defRPr>
            </a:lvl1pPr>
            <a:lvl2pPr marL="457194" indent="0">
              <a:buNone/>
              <a:defRPr sz="2000" b="1"/>
            </a:lvl2pPr>
            <a:lvl3pPr marL="914389" indent="0">
              <a:buNone/>
              <a:defRPr sz="1800" b="1"/>
            </a:lvl3pPr>
            <a:lvl4pPr marL="1371583" indent="0">
              <a:buNone/>
              <a:defRPr sz="1600" b="1"/>
            </a:lvl4pPr>
            <a:lvl5pPr marL="1828777" indent="0">
              <a:buNone/>
              <a:defRPr sz="1600" b="1"/>
            </a:lvl5pPr>
            <a:lvl6pPr marL="2285971" indent="0">
              <a:buNone/>
              <a:defRPr sz="1600" b="1"/>
            </a:lvl6pPr>
            <a:lvl7pPr marL="2743167" indent="0">
              <a:buNone/>
              <a:defRPr sz="1600" b="1"/>
            </a:lvl7pPr>
            <a:lvl8pPr marL="3200361" indent="0">
              <a:buNone/>
              <a:defRPr sz="1600" b="1"/>
            </a:lvl8pPr>
            <a:lvl9pPr marL="3657555" indent="0">
              <a:buNone/>
              <a:defRPr sz="1600" b="1"/>
            </a:lvl9pPr>
          </a:lstStyle>
          <a:p>
            <a:pPr lvl="0"/>
            <a:r>
              <a:rPr lang="en-US"/>
              <a:t>CLICK TO EDIT MASTER TEXT STYLES</a:t>
            </a:r>
          </a:p>
        </p:txBody>
      </p:sp>
      <p:sp>
        <p:nvSpPr>
          <p:cNvPr id="12" name="Footer Placeholder 4">
            <a:extLst>
              <a:ext uri="{FF2B5EF4-FFF2-40B4-BE49-F238E27FC236}">
                <a16:creationId xmlns:a16="http://schemas.microsoft.com/office/drawing/2014/main" id="{17E726F3-53DD-44A6-BFEB-DA9660F4422B}"/>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sp>
        <p:nvSpPr>
          <p:cNvPr id="13" name="Title 1">
            <a:extLst>
              <a:ext uri="{FF2B5EF4-FFF2-40B4-BE49-F238E27FC236}">
                <a16:creationId xmlns:a16="http://schemas.microsoft.com/office/drawing/2014/main" id="{1BE6E8E4-7BBB-4956-8576-7BA9BDD23706}"/>
              </a:ext>
            </a:extLst>
          </p:cNvPr>
          <p:cNvSpPr>
            <a:spLocks noGrp="1"/>
          </p:cNvSpPr>
          <p:nvPr>
            <p:ph type="title"/>
          </p:nvPr>
        </p:nvSpPr>
        <p:spPr bwMode="gray">
          <a:xfrm>
            <a:off x="903671" y="334636"/>
            <a:ext cx="10359406" cy="1325563"/>
          </a:xfrm>
          <a:prstGeom prst="rect">
            <a:avLst/>
          </a:prstGeom>
        </p:spPr>
        <p:txBody>
          <a:bodyPr>
            <a:normAutofit/>
          </a:bodyPr>
          <a:lstStyle>
            <a:lvl1pPr>
              <a:defRPr sz="3387"/>
            </a:lvl1pPr>
          </a:lstStyle>
          <a:p>
            <a:r>
              <a:rPr lang="en-US"/>
              <a:t>Click to edit Master title style</a:t>
            </a:r>
            <a:endParaRPr lang="en-GB"/>
          </a:p>
        </p:txBody>
      </p:sp>
      <p:pic>
        <p:nvPicPr>
          <p:cNvPr id="6" name="Graphic 5">
            <a:extLst>
              <a:ext uri="{FF2B5EF4-FFF2-40B4-BE49-F238E27FC236}">
                <a16:creationId xmlns:a16="http://schemas.microsoft.com/office/drawing/2014/main" id="{57A7FB7D-0CDD-4D5F-93EC-002CD61F0E3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3720"/>
          <a:stretch/>
        </p:blipFill>
        <p:spPr bwMode="gray">
          <a:xfrm>
            <a:off x="8644338" y="53"/>
            <a:ext cx="3184701" cy="1968300"/>
          </a:xfrm>
          <a:prstGeom prst="rect">
            <a:avLst/>
          </a:prstGeom>
        </p:spPr>
      </p:pic>
      <p:grpSp>
        <p:nvGrpSpPr>
          <p:cNvPr id="7" name="Group 6">
            <a:extLst>
              <a:ext uri="{FF2B5EF4-FFF2-40B4-BE49-F238E27FC236}">
                <a16:creationId xmlns:a16="http://schemas.microsoft.com/office/drawing/2014/main" id="{F39810E6-9F65-423C-827B-8CC80F0E3ACC}"/>
              </a:ext>
            </a:extLst>
          </p:cNvPr>
          <p:cNvGrpSpPr/>
          <p:nvPr userDrawn="1"/>
        </p:nvGrpSpPr>
        <p:grpSpPr bwMode="gray">
          <a:xfrm>
            <a:off x="7956158" y="530647"/>
            <a:ext cx="2702911" cy="533377"/>
            <a:chOff x="7517948" y="501370"/>
            <a:chExt cx="2554040" cy="504000"/>
          </a:xfrm>
        </p:grpSpPr>
        <p:grpSp>
          <p:nvGrpSpPr>
            <p:cNvPr id="8" name="Graphic 37">
              <a:extLst>
                <a:ext uri="{FF2B5EF4-FFF2-40B4-BE49-F238E27FC236}">
                  <a16:creationId xmlns:a16="http://schemas.microsoft.com/office/drawing/2014/main" id="{974E4C6E-D94A-4358-BC53-252CB4E01028}"/>
                </a:ext>
              </a:extLst>
            </p:cNvPr>
            <p:cNvGrpSpPr>
              <a:grpSpLocks noChangeAspect="1"/>
            </p:cNvGrpSpPr>
            <p:nvPr/>
          </p:nvGrpSpPr>
          <p:grpSpPr bwMode="gray">
            <a:xfrm>
              <a:off x="8202141" y="501370"/>
              <a:ext cx="504000" cy="504000"/>
              <a:chOff x="2596908" y="1139730"/>
              <a:chExt cx="674941" cy="674941"/>
            </a:xfrm>
          </p:grpSpPr>
          <p:sp>
            <p:nvSpPr>
              <p:cNvPr id="21" name="Freeform: Shape 21">
                <a:extLst>
                  <a:ext uri="{FF2B5EF4-FFF2-40B4-BE49-F238E27FC236}">
                    <a16:creationId xmlns:a16="http://schemas.microsoft.com/office/drawing/2014/main" id="{367664F1-C564-496C-96B4-585ED597C21D}"/>
                  </a:ext>
                </a:extLst>
              </p:cNvPr>
              <p:cNvSpPr/>
              <p:nvPr/>
            </p:nvSpPr>
            <p:spPr bwMode="gray">
              <a:xfrm>
                <a:off x="2596908" y="1139730"/>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F6A40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2" name="Freeform: Shape 22">
                <a:extLst>
                  <a:ext uri="{FF2B5EF4-FFF2-40B4-BE49-F238E27FC236}">
                    <a16:creationId xmlns:a16="http://schemas.microsoft.com/office/drawing/2014/main" id="{C0D4C43A-1813-49D8-A56B-9E7C517BC783}"/>
                  </a:ext>
                </a:extLst>
              </p:cNvPr>
              <p:cNvSpPr/>
              <p:nvPr/>
            </p:nvSpPr>
            <p:spPr bwMode="gray">
              <a:xfrm>
                <a:off x="2681850" y="1295750"/>
                <a:ext cx="505988" cy="348424"/>
              </a:xfrm>
              <a:custGeom>
                <a:avLst/>
                <a:gdLst>
                  <a:gd name="connsiteX0" fmla="*/ 227340 w 505988"/>
                  <a:gd name="connsiteY0" fmla="*/ 202718 h 348424"/>
                  <a:gd name="connsiteX1" fmla="*/ 208290 w 505988"/>
                  <a:gd name="connsiteY1" fmla="*/ 202718 h 348424"/>
                  <a:gd name="connsiteX2" fmla="*/ 208290 w 505988"/>
                  <a:gd name="connsiteY2" fmla="*/ 242914 h 348424"/>
                  <a:gd name="connsiteX3" fmla="*/ 227340 w 505988"/>
                  <a:gd name="connsiteY3" fmla="*/ 242914 h 348424"/>
                  <a:gd name="connsiteX4" fmla="*/ 227340 w 505988"/>
                  <a:gd name="connsiteY4" fmla="*/ 139663 h 348424"/>
                  <a:gd name="connsiteX5" fmla="*/ 208290 w 505988"/>
                  <a:gd name="connsiteY5" fmla="*/ 139663 h 348424"/>
                  <a:gd name="connsiteX6" fmla="*/ 208290 w 505988"/>
                  <a:gd name="connsiteY6" fmla="*/ 179858 h 348424"/>
                  <a:gd name="connsiteX7" fmla="*/ 227340 w 505988"/>
                  <a:gd name="connsiteY7" fmla="*/ 179858 h 348424"/>
                  <a:gd name="connsiteX8" fmla="*/ 192668 w 505988"/>
                  <a:gd name="connsiteY8" fmla="*/ 202718 h 348424"/>
                  <a:gd name="connsiteX9" fmla="*/ 173618 w 505988"/>
                  <a:gd name="connsiteY9" fmla="*/ 202718 h 348424"/>
                  <a:gd name="connsiteX10" fmla="*/ 173618 w 505988"/>
                  <a:gd name="connsiteY10" fmla="*/ 242914 h 348424"/>
                  <a:gd name="connsiteX11" fmla="*/ 192668 w 505988"/>
                  <a:gd name="connsiteY11" fmla="*/ 242914 h 348424"/>
                  <a:gd name="connsiteX12" fmla="*/ 192668 w 505988"/>
                  <a:gd name="connsiteY12" fmla="*/ 139663 h 348424"/>
                  <a:gd name="connsiteX13" fmla="*/ 173618 w 505988"/>
                  <a:gd name="connsiteY13" fmla="*/ 139663 h 348424"/>
                  <a:gd name="connsiteX14" fmla="*/ 173618 w 505988"/>
                  <a:gd name="connsiteY14" fmla="*/ 179858 h 348424"/>
                  <a:gd name="connsiteX15" fmla="*/ 192668 w 505988"/>
                  <a:gd name="connsiteY15" fmla="*/ 179858 h 348424"/>
                  <a:gd name="connsiteX16" fmla="*/ 157616 w 505988"/>
                  <a:gd name="connsiteY16" fmla="*/ 202718 h 348424"/>
                  <a:gd name="connsiteX17" fmla="*/ 138566 w 505988"/>
                  <a:gd name="connsiteY17" fmla="*/ 202718 h 348424"/>
                  <a:gd name="connsiteX18" fmla="*/ 138566 w 505988"/>
                  <a:gd name="connsiteY18" fmla="*/ 242914 h 348424"/>
                  <a:gd name="connsiteX19" fmla="*/ 157616 w 505988"/>
                  <a:gd name="connsiteY19" fmla="*/ 242914 h 348424"/>
                  <a:gd name="connsiteX20" fmla="*/ 157616 w 505988"/>
                  <a:gd name="connsiteY20" fmla="*/ 139663 h 348424"/>
                  <a:gd name="connsiteX21" fmla="*/ 138566 w 505988"/>
                  <a:gd name="connsiteY21" fmla="*/ 139663 h 348424"/>
                  <a:gd name="connsiteX22" fmla="*/ 138566 w 505988"/>
                  <a:gd name="connsiteY22" fmla="*/ 179858 h 348424"/>
                  <a:gd name="connsiteX23" fmla="*/ 157616 w 505988"/>
                  <a:gd name="connsiteY23" fmla="*/ 179858 h 348424"/>
                  <a:gd name="connsiteX24" fmla="*/ 322875 w 505988"/>
                  <a:gd name="connsiteY24" fmla="*/ 209671 h 348424"/>
                  <a:gd name="connsiteX25" fmla="*/ 303825 w 505988"/>
                  <a:gd name="connsiteY25" fmla="*/ 209671 h 348424"/>
                  <a:gd name="connsiteX26" fmla="*/ 303825 w 505988"/>
                  <a:gd name="connsiteY26" fmla="*/ 228721 h 348424"/>
                  <a:gd name="connsiteX27" fmla="*/ 322875 w 505988"/>
                  <a:gd name="connsiteY27" fmla="*/ 228721 h 348424"/>
                  <a:gd name="connsiteX28" fmla="*/ 296681 w 505988"/>
                  <a:gd name="connsiteY28" fmla="*/ 193860 h 348424"/>
                  <a:gd name="connsiteX29" fmla="*/ 364118 w 505988"/>
                  <a:gd name="connsiteY29" fmla="*/ 193860 h 348424"/>
                  <a:gd name="connsiteX30" fmla="*/ 364118 w 505988"/>
                  <a:gd name="connsiteY30" fmla="*/ 174810 h 348424"/>
                  <a:gd name="connsiteX31" fmla="*/ 295920 w 505988"/>
                  <a:gd name="connsiteY31" fmla="*/ 174810 h 348424"/>
                  <a:gd name="connsiteX32" fmla="*/ 331733 w 505988"/>
                  <a:gd name="connsiteY32" fmla="*/ 228912 h 348424"/>
                  <a:gd name="connsiteX33" fmla="*/ 385930 w 505988"/>
                  <a:gd name="connsiteY33" fmla="*/ 228912 h 348424"/>
                  <a:gd name="connsiteX34" fmla="*/ 385930 w 505988"/>
                  <a:gd name="connsiteY34" fmla="*/ 209862 h 348424"/>
                  <a:gd name="connsiteX35" fmla="*/ 331733 w 505988"/>
                  <a:gd name="connsiteY35" fmla="*/ 209862 h 348424"/>
                  <a:gd name="connsiteX36" fmla="*/ 471846 w 505988"/>
                  <a:gd name="connsiteY36" fmla="*/ 328829 h 348424"/>
                  <a:gd name="connsiteX37" fmla="*/ 413934 w 505988"/>
                  <a:gd name="connsiteY37" fmla="*/ 328829 h 348424"/>
                  <a:gd name="connsiteX38" fmla="*/ 413934 w 505988"/>
                  <a:gd name="connsiteY38" fmla="*/ 140425 h 348424"/>
                  <a:gd name="connsiteX39" fmla="*/ 392693 w 505988"/>
                  <a:gd name="connsiteY39" fmla="*/ 118422 h 348424"/>
                  <a:gd name="connsiteX40" fmla="*/ 392693 w 505988"/>
                  <a:gd name="connsiteY40" fmla="*/ 46508 h 348424"/>
                  <a:gd name="connsiteX41" fmla="*/ 471655 w 505988"/>
                  <a:gd name="connsiteY41" fmla="*/ 46508 h 348424"/>
                  <a:gd name="connsiteX42" fmla="*/ 392027 w 505988"/>
                  <a:gd name="connsiteY42" fmla="*/ 138329 h 348424"/>
                  <a:gd name="connsiteX43" fmla="*/ 394789 w 505988"/>
                  <a:gd name="connsiteY43" fmla="*/ 140901 h 348424"/>
                  <a:gd name="connsiteX44" fmla="*/ 394789 w 505988"/>
                  <a:gd name="connsiteY44" fmla="*/ 329306 h 348424"/>
                  <a:gd name="connsiteX45" fmla="*/ 287918 w 505988"/>
                  <a:gd name="connsiteY45" fmla="*/ 329306 h 348424"/>
                  <a:gd name="connsiteX46" fmla="*/ 287918 w 505988"/>
                  <a:gd name="connsiteY46" fmla="*/ 163666 h 348424"/>
                  <a:gd name="connsiteX47" fmla="*/ 391455 w 505988"/>
                  <a:gd name="connsiteY47" fmla="*/ 137948 h 348424"/>
                  <a:gd name="connsiteX48" fmla="*/ 243532 w 505988"/>
                  <a:gd name="connsiteY48" fmla="*/ 328829 h 348424"/>
                  <a:gd name="connsiteX49" fmla="*/ 122279 w 505988"/>
                  <a:gd name="connsiteY49" fmla="*/ 328829 h 348424"/>
                  <a:gd name="connsiteX50" fmla="*/ 122279 w 505988"/>
                  <a:gd name="connsiteY50" fmla="*/ 116803 h 348424"/>
                  <a:gd name="connsiteX51" fmla="*/ 242961 w 505988"/>
                  <a:gd name="connsiteY51" fmla="*/ 116803 h 348424"/>
                  <a:gd name="connsiteX52" fmla="*/ 229530 w 505988"/>
                  <a:gd name="connsiteY52" fmla="*/ 97658 h 348424"/>
                  <a:gd name="connsiteX53" fmla="*/ 136661 w 505988"/>
                  <a:gd name="connsiteY53" fmla="*/ 97658 h 348424"/>
                  <a:gd name="connsiteX54" fmla="*/ 136661 w 505988"/>
                  <a:gd name="connsiteY54" fmla="*/ 61272 h 348424"/>
                  <a:gd name="connsiteX55" fmla="*/ 229530 w 505988"/>
                  <a:gd name="connsiteY55" fmla="*/ 61272 h 348424"/>
                  <a:gd name="connsiteX56" fmla="*/ 208480 w 505988"/>
                  <a:gd name="connsiteY56" fmla="*/ 41555 h 348424"/>
                  <a:gd name="connsiteX57" fmla="*/ 157712 w 505988"/>
                  <a:gd name="connsiteY57" fmla="*/ 41555 h 348424"/>
                  <a:gd name="connsiteX58" fmla="*/ 157712 w 505988"/>
                  <a:gd name="connsiteY58" fmla="*/ 18791 h 348424"/>
                  <a:gd name="connsiteX59" fmla="*/ 208194 w 505988"/>
                  <a:gd name="connsiteY59" fmla="*/ 18791 h 348424"/>
                  <a:gd name="connsiteX60" fmla="*/ 60271 w 505988"/>
                  <a:gd name="connsiteY60" fmla="*/ 255010 h 348424"/>
                  <a:gd name="connsiteX61" fmla="*/ 60271 w 505988"/>
                  <a:gd name="connsiteY61" fmla="*/ 233579 h 348424"/>
                  <a:gd name="connsiteX62" fmla="*/ 41221 w 505988"/>
                  <a:gd name="connsiteY62" fmla="*/ 233579 h 348424"/>
                  <a:gd name="connsiteX63" fmla="*/ 41221 w 505988"/>
                  <a:gd name="connsiteY63" fmla="*/ 255010 h 348424"/>
                  <a:gd name="connsiteX64" fmla="*/ 18361 w 505988"/>
                  <a:gd name="connsiteY64" fmla="*/ 208052 h 348424"/>
                  <a:gd name="connsiteX65" fmla="*/ 50841 w 505988"/>
                  <a:gd name="connsiteY65" fmla="*/ 135376 h 348424"/>
                  <a:gd name="connsiteX66" fmla="*/ 83226 w 505988"/>
                  <a:gd name="connsiteY66" fmla="*/ 208052 h 348424"/>
                  <a:gd name="connsiteX67" fmla="*/ 60366 w 505988"/>
                  <a:gd name="connsiteY67" fmla="*/ 255010 h 348424"/>
                  <a:gd name="connsiteX68" fmla="*/ 505088 w 505988"/>
                  <a:gd name="connsiteY68" fmla="*/ 347975 h 348424"/>
                  <a:gd name="connsiteX69" fmla="*/ 505088 w 505988"/>
                  <a:gd name="connsiteY69" fmla="*/ 328925 h 348424"/>
                  <a:gd name="connsiteX70" fmla="*/ 491087 w 505988"/>
                  <a:gd name="connsiteY70" fmla="*/ 328925 h 348424"/>
                  <a:gd name="connsiteX71" fmla="*/ 491087 w 505988"/>
                  <a:gd name="connsiteY71" fmla="*/ 45556 h 348424"/>
                  <a:gd name="connsiteX72" fmla="*/ 473084 w 505988"/>
                  <a:gd name="connsiteY72" fmla="*/ 27553 h 348424"/>
                  <a:gd name="connsiteX73" fmla="*/ 391836 w 505988"/>
                  <a:gd name="connsiteY73" fmla="*/ 27553 h 348424"/>
                  <a:gd name="connsiteX74" fmla="*/ 373834 w 505988"/>
                  <a:gd name="connsiteY74" fmla="*/ 45556 h 348424"/>
                  <a:gd name="connsiteX75" fmla="*/ 373834 w 505988"/>
                  <a:gd name="connsiteY75" fmla="*/ 122613 h 348424"/>
                  <a:gd name="connsiteX76" fmla="*/ 279917 w 505988"/>
                  <a:gd name="connsiteY76" fmla="*/ 145854 h 348424"/>
                  <a:gd name="connsiteX77" fmla="*/ 268773 w 505988"/>
                  <a:gd name="connsiteY77" fmla="*/ 160523 h 348424"/>
                  <a:gd name="connsiteX78" fmla="*/ 268773 w 505988"/>
                  <a:gd name="connsiteY78" fmla="*/ 328829 h 348424"/>
                  <a:gd name="connsiteX79" fmla="*/ 262868 w 505988"/>
                  <a:gd name="connsiteY79" fmla="*/ 328829 h 348424"/>
                  <a:gd name="connsiteX80" fmla="*/ 262868 w 505988"/>
                  <a:gd name="connsiteY80" fmla="*/ 114517 h 348424"/>
                  <a:gd name="connsiteX81" fmla="*/ 248866 w 505988"/>
                  <a:gd name="connsiteY81" fmla="*/ 97943 h 348424"/>
                  <a:gd name="connsiteX82" fmla="*/ 248866 w 505988"/>
                  <a:gd name="connsiteY82" fmla="*/ 58700 h 348424"/>
                  <a:gd name="connsiteX83" fmla="*/ 231721 w 505988"/>
                  <a:gd name="connsiteY83" fmla="*/ 41555 h 348424"/>
                  <a:gd name="connsiteX84" fmla="*/ 227816 w 505988"/>
                  <a:gd name="connsiteY84" fmla="*/ 41555 h 348424"/>
                  <a:gd name="connsiteX85" fmla="*/ 227816 w 505988"/>
                  <a:gd name="connsiteY85" fmla="*/ 16504 h 348424"/>
                  <a:gd name="connsiteX86" fmla="*/ 210861 w 505988"/>
                  <a:gd name="connsiteY86" fmla="*/ -450 h 348424"/>
                  <a:gd name="connsiteX87" fmla="*/ 155521 w 505988"/>
                  <a:gd name="connsiteY87" fmla="*/ -450 h 348424"/>
                  <a:gd name="connsiteX88" fmla="*/ 138566 w 505988"/>
                  <a:gd name="connsiteY88" fmla="*/ 16504 h 348424"/>
                  <a:gd name="connsiteX89" fmla="*/ 138566 w 505988"/>
                  <a:gd name="connsiteY89" fmla="*/ 41555 h 348424"/>
                  <a:gd name="connsiteX90" fmla="*/ 134661 w 505988"/>
                  <a:gd name="connsiteY90" fmla="*/ 41555 h 348424"/>
                  <a:gd name="connsiteX91" fmla="*/ 117516 w 505988"/>
                  <a:gd name="connsiteY91" fmla="*/ 58700 h 348424"/>
                  <a:gd name="connsiteX92" fmla="*/ 117516 w 505988"/>
                  <a:gd name="connsiteY92" fmla="*/ 97943 h 348424"/>
                  <a:gd name="connsiteX93" fmla="*/ 103515 w 505988"/>
                  <a:gd name="connsiteY93" fmla="*/ 114517 h 348424"/>
                  <a:gd name="connsiteX94" fmla="*/ 103515 w 505988"/>
                  <a:gd name="connsiteY94" fmla="*/ 328829 h 348424"/>
                  <a:gd name="connsiteX95" fmla="*/ 60366 w 505988"/>
                  <a:gd name="connsiteY95" fmla="*/ 328829 h 348424"/>
                  <a:gd name="connsiteX96" fmla="*/ 60366 w 505988"/>
                  <a:gd name="connsiteY96" fmla="*/ 277299 h 348424"/>
                  <a:gd name="connsiteX97" fmla="*/ 102467 w 505988"/>
                  <a:gd name="connsiteY97" fmla="*/ 208052 h 348424"/>
                  <a:gd name="connsiteX98" fmla="*/ 57889 w 505988"/>
                  <a:gd name="connsiteY98" fmla="*/ 113945 h 348424"/>
                  <a:gd name="connsiteX99" fmla="*/ 50841 w 505988"/>
                  <a:gd name="connsiteY99" fmla="*/ 106230 h 348424"/>
                  <a:gd name="connsiteX100" fmla="*/ 43697 w 505988"/>
                  <a:gd name="connsiteY100" fmla="*/ 113945 h 348424"/>
                  <a:gd name="connsiteX101" fmla="*/ -880 w 505988"/>
                  <a:gd name="connsiteY101" fmla="*/ 208052 h 348424"/>
                  <a:gd name="connsiteX102" fmla="*/ 41221 w 505988"/>
                  <a:gd name="connsiteY102" fmla="*/ 277299 h 348424"/>
                  <a:gd name="connsiteX103" fmla="*/ 41221 w 505988"/>
                  <a:gd name="connsiteY103" fmla="*/ 328829 h 348424"/>
                  <a:gd name="connsiteX104" fmla="*/ 3121 w 505988"/>
                  <a:gd name="connsiteY104" fmla="*/ 328829 h 348424"/>
                  <a:gd name="connsiteX105" fmla="*/ 3121 w 505988"/>
                  <a:gd name="connsiteY105" fmla="*/ 347879 h 3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5988" h="348424">
                    <a:moveTo>
                      <a:pt x="227340" y="202718"/>
                    </a:moveTo>
                    <a:lnTo>
                      <a:pt x="208290" y="202718"/>
                    </a:lnTo>
                    <a:lnTo>
                      <a:pt x="208290" y="242914"/>
                    </a:lnTo>
                    <a:lnTo>
                      <a:pt x="227340" y="242914"/>
                    </a:lnTo>
                    <a:close/>
                    <a:moveTo>
                      <a:pt x="227340" y="139663"/>
                    </a:moveTo>
                    <a:lnTo>
                      <a:pt x="208290" y="139663"/>
                    </a:lnTo>
                    <a:lnTo>
                      <a:pt x="208290" y="179858"/>
                    </a:lnTo>
                    <a:lnTo>
                      <a:pt x="227340" y="179858"/>
                    </a:lnTo>
                    <a:close/>
                    <a:moveTo>
                      <a:pt x="192668" y="202718"/>
                    </a:moveTo>
                    <a:lnTo>
                      <a:pt x="173618" y="202718"/>
                    </a:lnTo>
                    <a:lnTo>
                      <a:pt x="173618" y="242914"/>
                    </a:lnTo>
                    <a:lnTo>
                      <a:pt x="192668" y="242914"/>
                    </a:lnTo>
                    <a:close/>
                    <a:moveTo>
                      <a:pt x="192668" y="139663"/>
                    </a:moveTo>
                    <a:lnTo>
                      <a:pt x="173618" y="139663"/>
                    </a:lnTo>
                    <a:lnTo>
                      <a:pt x="173618" y="179858"/>
                    </a:lnTo>
                    <a:lnTo>
                      <a:pt x="192668" y="179858"/>
                    </a:lnTo>
                    <a:close/>
                    <a:moveTo>
                      <a:pt x="157616" y="202718"/>
                    </a:moveTo>
                    <a:lnTo>
                      <a:pt x="138566" y="202718"/>
                    </a:lnTo>
                    <a:lnTo>
                      <a:pt x="138566" y="242914"/>
                    </a:lnTo>
                    <a:lnTo>
                      <a:pt x="157616" y="242914"/>
                    </a:lnTo>
                    <a:close/>
                    <a:moveTo>
                      <a:pt x="157616" y="139663"/>
                    </a:moveTo>
                    <a:lnTo>
                      <a:pt x="138566" y="139663"/>
                    </a:lnTo>
                    <a:lnTo>
                      <a:pt x="138566" y="179858"/>
                    </a:lnTo>
                    <a:lnTo>
                      <a:pt x="157616" y="179858"/>
                    </a:lnTo>
                    <a:close/>
                    <a:moveTo>
                      <a:pt x="322875" y="209671"/>
                    </a:moveTo>
                    <a:lnTo>
                      <a:pt x="303825" y="209671"/>
                    </a:lnTo>
                    <a:lnTo>
                      <a:pt x="303825" y="228721"/>
                    </a:lnTo>
                    <a:lnTo>
                      <a:pt x="322875" y="228721"/>
                    </a:lnTo>
                    <a:close/>
                    <a:moveTo>
                      <a:pt x="296681" y="193860"/>
                    </a:moveTo>
                    <a:lnTo>
                      <a:pt x="364118" y="193860"/>
                    </a:lnTo>
                    <a:lnTo>
                      <a:pt x="364118" y="174810"/>
                    </a:lnTo>
                    <a:lnTo>
                      <a:pt x="295920" y="174810"/>
                    </a:lnTo>
                    <a:close/>
                    <a:moveTo>
                      <a:pt x="331733" y="228912"/>
                    </a:moveTo>
                    <a:lnTo>
                      <a:pt x="385930" y="228912"/>
                    </a:lnTo>
                    <a:lnTo>
                      <a:pt x="385930" y="209862"/>
                    </a:lnTo>
                    <a:lnTo>
                      <a:pt x="331733" y="209862"/>
                    </a:lnTo>
                    <a:close/>
                    <a:moveTo>
                      <a:pt x="471846" y="328829"/>
                    </a:moveTo>
                    <a:lnTo>
                      <a:pt x="413934" y="328829"/>
                    </a:lnTo>
                    <a:lnTo>
                      <a:pt x="413934" y="140425"/>
                    </a:lnTo>
                    <a:cubicBezTo>
                      <a:pt x="414096" y="128500"/>
                      <a:pt x="404609" y="118679"/>
                      <a:pt x="392693" y="118422"/>
                    </a:cubicBezTo>
                    <a:lnTo>
                      <a:pt x="392693" y="46508"/>
                    </a:lnTo>
                    <a:lnTo>
                      <a:pt x="471655" y="46508"/>
                    </a:lnTo>
                    <a:close/>
                    <a:moveTo>
                      <a:pt x="392027" y="138329"/>
                    </a:moveTo>
                    <a:cubicBezTo>
                      <a:pt x="393465" y="138367"/>
                      <a:pt x="394646" y="139472"/>
                      <a:pt x="394789" y="140901"/>
                    </a:cubicBezTo>
                    <a:lnTo>
                      <a:pt x="394789" y="329306"/>
                    </a:lnTo>
                    <a:lnTo>
                      <a:pt x="287918" y="329306"/>
                    </a:lnTo>
                    <a:lnTo>
                      <a:pt x="287918" y="163666"/>
                    </a:lnTo>
                    <a:lnTo>
                      <a:pt x="391455" y="137948"/>
                    </a:lnTo>
                    <a:close/>
                    <a:moveTo>
                      <a:pt x="243532" y="328829"/>
                    </a:moveTo>
                    <a:lnTo>
                      <a:pt x="122279" y="328829"/>
                    </a:lnTo>
                    <a:lnTo>
                      <a:pt x="122279" y="116803"/>
                    </a:lnTo>
                    <a:lnTo>
                      <a:pt x="242961" y="116803"/>
                    </a:lnTo>
                    <a:close/>
                    <a:moveTo>
                      <a:pt x="229530" y="97658"/>
                    </a:moveTo>
                    <a:lnTo>
                      <a:pt x="136661" y="97658"/>
                    </a:lnTo>
                    <a:lnTo>
                      <a:pt x="136661" y="61272"/>
                    </a:lnTo>
                    <a:lnTo>
                      <a:pt x="229530" y="61272"/>
                    </a:lnTo>
                    <a:close/>
                    <a:moveTo>
                      <a:pt x="208480" y="41555"/>
                    </a:moveTo>
                    <a:lnTo>
                      <a:pt x="157712" y="41555"/>
                    </a:lnTo>
                    <a:lnTo>
                      <a:pt x="157712" y="18791"/>
                    </a:lnTo>
                    <a:lnTo>
                      <a:pt x="208194" y="18791"/>
                    </a:lnTo>
                    <a:close/>
                    <a:moveTo>
                      <a:pt x="60271" y="255010"/>
                    </a:moveTo>
                    <a:lnTo>
                      <a:pt x="60271" y="233579"/>
                    </a:lnTo>
                    <a:lnTo>
                      <a:pt x="41221" y="233579"/>
                    </a:lnTo>
                    <a:lnTo>
                      <a:pt x="41221" y="255010"/>
                    </a:lnTo>
                    <a:cubicBezTo>
                      <a:pt x="26257" y="244142"/>
                      <a:pt x="17685" y="226531"/>
                      <a:pt x="18361" y="208052"/>
                    </a:cubicBezTo>
                    <a:cubicBezTo>
                      <a:pt x="18361" y="180334"/>
                      <a:pt x="39602" y="149569"/>
                      <a:pt x="50841" y="135376"/>
                    </a:cubicBezTo>
                    <a:cubicBezTo>
                      <a:pt x="61986" y="149569"/>
                      <a:pt x="83226" y="180334"/>
                      <a:pt x="83226" y="208052"/>
                    </a:cubicBezTo>
                    <a:cubicBezTo>
                      <a:pt x="83902" y="226531"/>
                      <a:pt x="75330" y="244142"/>
                      <a:pt x="60366" y="255010"/>
                    </a:cubicBezTo>
                    <a:moveTo>
                      <a:pt x="505088" y="347975"/>
                    </a:moveTo>
                    <a:lnTo>
                      <a:pt x="505088" y="328925"/>
                    </a:lnTo>
                    <a:lnTo>
                      <a:pt x="491087" y="328925"/>
                    </a:lnTo>
                    <a:lnTo>
                      <a:pt x="491087" y="45556"/>
                    </a:lnTo>
                    <a:cubicBezTo>
                      <a:pt x="491087" y="35612"/>
                      <a:pt x="483029" y="27553"/>
                      <a:pt x="473084" y="27553"/>
                    </a:cubicBezTo>
                    <a:lnTo>
                      <a:pt x="391836" y="27553"/>
                    </a:lnTo>
                    <a:cubicBezTo>
                      <a:pt x="381892" y="27553"/>
                      <a:pt x="373834" y="35612"/>
                      <a:pt x="373834" y="45556"/>
                    </a:cubicBezTo>
                    <a:lnTo>
                      <a:pt x="373834" y="122613"/>
                    </a:lnTo>
                    <a:lnTo>
                      <a:pt x="279917" y="145854"/>
                    </a:lnTo>
                    <a:cubicBezTo>
                      <a:pt x="273355" y="147721"/>
                      <a:pt x="268811" y="153703"/>
                      <a:pt x="268773" y="160523"/>
                    </a:cubicBezTo>
                    <a:lnTo>
                      <a:pt x="268773" y="328829"/>
                    </a:lnTo>
                    <a:lnTo>
                      <a:pt x="262868" y="328829"/>
                    </a:lnTo>
                    <a:lnTo>
                      <a:pt x="262868" y="114517"/>
                    </a:lnTo>
                    <a:cubicBezTo>
                      <a:pt x="262887" y="106306"/>
                      <a:pt x="256962" y="99296"/>
                      <a:pt x="248866" y="97943"/>
                    </a:cubicBezTo>
                    <a:lnTo>
                      <a:pt x="248866" y="58700"/>
                    </a:lnTo>
                    <a:cubicBezTo>
                      <a:pt x="248818" y="49251"/>
                      <a:pt x="241170" y="41603"/>
                      <a:pt x="231721" y="41555"/>
                    </a:cubicBezTo>
                    <a:lnTo>
                      <a:pt x="227816" y="41555"/>
                    </a:lnTo>
                    <a:lnTo>
                      <a:pt x="227816" y="16504"/>
                    </a:lnTo>
                    <a:cubicBezTo>
                      <a:pt x="227816" y="7141"/>
                      <a:pt x="220224" y="-450"/>
                      <a:pt x="210861" y="-450"/>
                    </a:cubicBezTo>
                    <a:lnTo>
                      <a:pt x="155521" y="-450"/>
                    </a:lnTo>
                    <a:cubicBezTo>
                      <a:pt x="146158" y="-450"/>
                      <a:pt x="138566" y="7141"/>
                      <a:pt x="138566" y="16504"/>
                    </a:cubicBezTo>
                    <a:lnTo>
                      <a:pt x="138566" y="41555"/>
                    </a:lnTo>
                    <a:lnTo>
                      <a:pt x="134661" y="41555"/>
                    </a:lnTo>
                    <a:cubicBezTo>
                      <a:pt x="125213" y="41603"/>
                      <a:pt x="117564" y="49251"/>
                      <a:pt x="117516" y="58700"/>
                    </a:cubicBezTo>
                    <a:lnTo>
                      <a:pt x="117516" y="97943"/>
                    </a:lnTo>
                    <a:cubicBezTo>
                      <a:pt x="109420" y="99296"/>
                      <a:pt x="103495" y="106306"/>
                      <a:pt x="103515" y="114517"/>
                    </a:cubicBezTo>
                    <a:lnTo>
                      <a:pt x="103515" y="328829"/>
                    </a:lnTo>
                    <a:lnTo>
                      <a:pt x="60366" y="328829"/>
                    </a:lnTo>
                    <a:lnTo>
                      <a:pt x="60366" y="277299"/>
                    </a:lnTo>
                    <a:cubicBezTo>
                      <a:pt x="86712" y="264412"/>
                      <a:pt x="103143" y="237370"/>
                      <a:pt x="102467" y="208052"/>
                    </a:cubicBezTo>
                    <a:cubicBezTo>
                      <a:pt x="102467" y="162427"/>
                      <a:pt x="59699" y="115850"/>
                      <a:pt x="57889" y="113945"/>
                    </a:cubicBezTo>
                    <a:lnTo>
                      <a:pt x="50841" y="106230"/>
                    </a:lnTo>
                    <a:lnTo>
                      <a:pt x="43697" y="113945"/>
                    </a:lnTo>
                    <a:cubicBezTo>
                      <a:pt x="41887" y="115850"/>
                      <a:pt x="-880" y="162618"/>
                      <a:pt x="-880" y="208052"/>
                    </a:cubicBezTo>
                    <a:cubicBezTo>
                      <a:pt x="-1556" y="237370"/>
                      <a:pt x="14875" y="264412"/>
                      <a:pt x="41221" y="277299"/>
                    </a:cubicBezTo>
                    <a:lnTo>
                      <a:pt x="41221" y="328829"/>
                    </a:lnTo>
                    <a:lnTo>
                      <a:pt x="3121" y="328829"/>
                    </a:lnTo>
                    <a:lnTo>
                      <a:pt x="3121" y="347879"/>
                    </a:lnTo>
                    <a:close/>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9" name="Graphic 39">
              <a:extLst>
                <a:ext uri="{FF2B5EF4-FFF2-40B4-BE49-F238E27FC236}">
                  <a16:creationId xmlns:a16="http://schemas.microsoft.com/office/drawing/2014/main" id="{9D2EC9CD-BB68-41A8-826C-9835EAED3FB7}"/>
                </a:ext>
              </a:extLst>
            </p:cNvPr>
            <p:cNvGrpSpPr>
              <a:grpSpLocks noChangeAspect="1"/>
            </p:cNvGrpSpPr>
            <p:nvPr/>
          </p:nvGrpSpPr>
          <p:grpSpPr bwMode="gray">
            <a:xfrm>
              <a:off x="8884165" y="501370"/>
              <a:ext cx="504000" cy="504000"/>
              <a:chOff x="1778065" y="2013389"/>
              <a:chExt cx="674941" cy="674941"/>
            </a:xfrm>
          </p:grpSpPr>
          <p:sp>
            <p:nvSpPr>
              <p:cNvPr id="19" name="Freeform: Shape 19">
                <a:extLst>
                  <a:ext uri="{FF2B5EF4-FFF2-40B4-BE49-F238E27FC236}">
                    <a16:creationId xmlns:a16="http://schemas.microsoft.com/office/drawing/2014/main" id="{CB586E7A-4A7B-4B9F-8B87-1767B1288C00}"/>
                  </a:ext>
                </a:extLst>
              </p:cNvPr>
              <p:cNvSpPr/>
              <p:nvPr/>
            </p:nvSpPr>
            <p:spPr bwMode="gray">
              <a:xfrm>
                <a:off x="1778065" y="2013389"/>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8C5FA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0" name="Freeform: Shape 20">
                <a:extLst>
                  <a:ext uri="{FF2B5EF4-FFF2-40B4-BE49-F238E27FC236}">
                    <a16:creationId xmlns:a16="http://schemas.microsoft.com/office/drawing/2014/main" id="{4333C7ED-24FB-4AFA-ADDA-EAEA707E1BE6}"/>
                  </a:ext>
                </a:extLst>
              </p:cNvPr>
              <p:cNvSpPr/>
              <p:nvPr/>
            </p:nvSpPr>
            <p:spPr bwMode="gray">
              <a:xfrm>
                <a:off x="1925952" y="2107401"/>
                <a:ext cx="363432" cy="485872"/>
              </a:xfrm>
              <a:custGeom>
                <a:avLst/>
                <a:gdLst>
                  <a:gd name="connsiteX0" fmla="*/ 34473 w 363432"/>
                  <a:gd name="connsiteY0" fmla="*/ 386551 h 485872"/>
                  <a:gd name="connsiteX1" fmla="*/ 46666 w 363432"/>
                  <a:gd name="connsiteY1" fmla="*/ 396076 h 485872"/>
                  <a:gd name="connsiteX2" fmla="*/ 53333 w 363432"/>
                  <a:gd name="connsiteY2" fmla="*/ 394075 h 485872"/>
                  <a:gd name="connsiteX3" fmla="*/ 59048 w 363432"/>
                  <a:gd name="connsiteY3" fmla="*/ 380169 h 485872"/>
                  <a:gd name="connsiteX4" fmla="*/ 43798 w 363432"/>
                  <a:gd name="connsiteY4" fmla="*/ 370768 h 485872"/>
                  <a:gd name="connsiteX5" fmla="*/ 39998 w 363432"/>
                  <a:gd name="connsiteY5" fmla="*/ 372358 h 485872"/>
                  <a:gd name="connsiteX6" fmla="*/ 34187 w 363432"/>
                  <a:gd name="connsiteY6" fmla="*/ 386265 h 485872"/>
                  <a:gd name="connsiteX7" fmla="*/ 228593 w 363432"/>
                  <a:gd name="connsiteY7" fmla="*/ 329686 h 485872"/>
                  <a:gd name="connsiteX8" fmla="*/ 212781 w 363432"/>
                  <a:gd name="connsiteY8" fmla="*/ 313875 h 485872"/>
                  <a:gd name="connsiteX9" fmla="*/ 196970 w 363432"/>
                  <a:gd name="connsiteY9" fmla="*/ 329686 h 485872"/>
                  <a:gd name="connsiteX10" fmla="*/ 212781 w 363432"/>
                  <a:gd name="connsiteY10" fmla="*/ 345498 h 485872"/>
                  <a:gd name="connsiteX11" fmla="*/ 228593 w 363432"/>
                  <a:gd name="connsiteY11" fmla="*/ 329877 h 485872"/>
                  <a:gd name="connsiteX12" fmla="*/ 228593 w 363432"/>
                  <a:gd name="connsiteY12" fmla="*/ 329686 h 485872"/>
                  <a:gd name="connsiteX13" fmla="*/ 219068 w 363432"/>
                  <a:gd name="connsiteY13" fmla="*/ 183573 h 485872"/>
                  <a:gd name="connsiteX14" fmla="*/ 237356 w 363432"/>
                  <a:gd name="connsiteY14" fmla="*/ 183573 h 485872"/>
                  <a:gd name="connsiteX15" fmla="*/ 237356 w 363432"/>
                  <a:gd name="connsiteY15" fmla="*/ 195860 h 485872"/>
                  <a:gd name="connsiteX16" fmla="*/ 267264 w 363432"/>
                  <a:gd name="connsiteY16" fmla="*/ 195860 h 485872"/>
                  <a:gd name="connsiteX17" fmla="*/ 267264 w 363432"/>
                  <a:gd name="connsiteY17" fmla="*/ 180430 h 485872"/>
                  <a:gd name="connsiteX18" fmla="*/ 253453 w 363432"/>
                  <a:gd name="connsiteY18" fmla="*/ 180430 h 485872"/>
                  <a:gd name="connsiteX19" fmla="*/ 253453 w 363432"/>
                  <a:gd name="connsiteY19" fmla="*/ 168142 h 485872"/>
                  <a:gd name="connsiteX20" fmla="*/ 219068 w 363432"/>
                  <a:gd name="connsiteY20" fmla="*/ 168142 h 485872"/>
                  <a:gd name="connsiteX21" fmla="*/ 220020 w 363432"/>
                  <a:gd name="connsiteY21" fmla="*/ 208147 h 485872"/>
                  <a:gd name="connsiteX22" fmla="*/ 199446 w 363432"/>
                  <a:gd name="connsiteY22" fmla="*/ 208147 h 485872"/>
                  <a:gd name="connsiteX23" fmla="*/ 199446 w 363432"/>
                  <a:gd name="connsiteY23" fmla="*/ 239389 h 485872"/>
                  <a:gd name="connsiteX24" fmla="*/ 215544 w 363432"/>
                  <a:gd name="connsiteY24" fmla="*/ 239389 h 485872"/>
                  <a:gd name="connsiteX25" fmla="*/ 215544 w 363432"/>
                  <a:gd name="connsiteY25" fmla="*/ 224245 h 485872"/>
                  <a:gd name="connsiteX26" fmla="*/ 236117 w 363432"/>
                  <a:gd name="connsiteY26" fmla="*/ 224245 h 485872"/>
                  <a:gd name="connsiteX27" fmla="*/ 236117 w 363432"/>
                  <a:gd name="connsiteY27" fmla="*/ 196908 h 485872"/>
                  <a:gd name="connsiteX28" fmla="*/ 220020 w 363432"/>
                  <a:gd name="connsiteY28" fmla="*/ 196908 h 485872"/>
                  <a:gd name="connsiteX29" fmla="*/ 175919 w 363432"/>
                  <a:gd name="connsiteY29" fmla="*/ 220720 h 485872"/>
                  <a:gd name="connsiteX30" fmla="*/ 165156 w 363432"/>
                  <a:gd name="connsiteY30" fmla="*/ 220720 h 485872"/>
                  <a:gd name="connsiteX31" fmla="*/ 165156 w 363432"/>
                  <a:gd name="connsiteY31" fmla="*/ 209862 h 485872"/>
                  <a:gd name="connsiteX32" fmla="*/ 175919 w 363432"/>
                  <a:gd name="connsiteY32" fmla="*/ 209862 h 485872"/>
                  <a:gd name="connsiteX33" fmla="*/ 192017 w 363432"/>
                  <a:gd name="connsiteY33" fmla="*/ 193669 h 485872"/>
                  <a:gd name="connsiteX34" fmla="*/ 149059 w 363432"/>
                  <a:gd name="connsiteY34" fmla="*/ 193669 h 485872"/>
                  <a:gd name="connsiteX35" fmla="*/ 149059 w 363432"/>
                  <a:gd name="connsiteY35" fmla="*/ 237580 h 485872"/>
                  <a:gd name="connsiteX36" fmla="*/ 192017 w 363432"/>
                  <a:gd name="connsiteY36" fmla="*/ 237580 h 485872"/>
                  <a:gd name="connsiteX37" fmla="*/ 147916 w 363432"/>
                  <a:gd name="connsiteY37" fmla="*/ 185097 h 485872"/>
                  <a:gd name="connsiteX38" fmla="*/ 165823 w 363432"/>
                  <a:gd name="connsiteY38" fmla="*/ 185097 h 485872"/>
                  <a:gd name="connsiteX39" fmla="*/ 165823 w 363432"/>
                  <a:gd name="connsiteY39" fmla="*/ 168999 h 485872"/>
                  <a:gd name="connsiteX40" fmla="*/ 148773 w 363432"/>
                  <a:gd name="connsiteY40" fmla="*/ 168999 h 485872"/>
                  <a:gd name="connsiteX41" fmla="*/ 119341 w 363432"/>
                  <a:gd name="connsiteY41" fmla="*/ 233293 h 485872"/>
                  <a:gd name="connsiteX42" fmla="*/ 119341 w 363432"/>
                  <a:gd name="connsiteY42" fmla="*/ 258439 h 485872"/>
                  <a:gd name="connsiteX43" fmla="*/ 127818 w 363432"/>
                  <a:gd name="connsiteY43" fmla="*/ 266916 h 485872"/>
                  <a:gd name="connsiteX44" fmla="*/ 127914 w 363432"/>
                  <a:gd name="connsiteY44" fmla="*/ 266916 h 485872"/>
                  <a:gd name="connsiteX45" fmla="*/ 152964 w 363432"/>
                  <a:gd name="connsiteY45" fmla="*/ 266916 h 485872"/>
                  <a:gd name="connsiteX46" fmla="*/ 162394 w 363432"/>
                  <a:gd name="connsiteY46" fmla="*/ 259297 h 485872"/>
                  <a:gd name="connsiteX47" fmla="*/ 154765 w 363432"/>
                  <a:gd name="connsiteY47" fmla="*/ 249867 h 485872"/>
                  <a:gd name="connsiteX48" fmla="*/ 152964 w 363432"/>
                  <a:gd name="connsiteY48" fmla="*/ 249867 h 485872"/>
                  <a:gd name="connsiteX49" fmla="*/ 136486 w 363432"/>
                  <a:gd name="connsiteY49" fmla="*/ 249867 h 485872"/>
                  <a:gd name="connsiteX50" fmla="*/ 136486 w 363432"/>
                  <a:gd name="connsiteY50" fmla="*/ 233293 h 485872"/>
                  <a:gd name="connsiteX51" fmla="*/ 127914 w 363432"/>
                  <a:gd name="connsiteY51" fmla="*/ 224721 h 485872"/>
                  <a:gd name="connsiteX52" fmla="*/ 119341 w 363432"/>
                  <a:gd name="connsiteY52" fmla="*/ 233293 h 485872"/>
                  <a:gd name="connsiteX53" fmla="*/ 159060 w 363432"/>
                  <a:gd name="connsiteY53" fmla="*/ 103753 h 485872"/>
                  <a:gd name="connsiteX54" fmla="*/ 161156 w 363432"/>
                  <a:gd name="connsiteY54" fmla="*/ 97943 h 485872"/>
                  <a:gd name="connsiteX55" fmla="*/ 153164 w 363432"/>
                  <a:gd name="connsiteY55" fmla="*/ 89371 h 485872"/>
                  <a:gd name="connsiteX56" fmla="*/ 152678 w 363432"/>
                  <a:gd name="connsiteY56" fmla="*/ 89371 h 485872"/>
                  <a:gd name="connsiteX57" fmla="*/ 127914 w 363432"/>
                  <a:gd name="connsiteY57" fmla="*/ 89371 h 485872"/>
                  <a:gd name="connsiteX58" fmla="*/ 119341 w 363432"/>
                  <a:gd name="connsiteY58" fmla="*/ 97943 h 485872"/>
                  <a:gd name="connsiteX59" fmla="*/ 119341 w 363432"/>
                  <a:gd name="connsiteY59" fmla="*/ 122422 h 485872"/>
                  <a:gd name="connsiteX60" fmla="*/ 127914 w 363432"/>
                  <a:gd name="connsiteY60" fmla="*/ 130995 h 485872"/>
                  <a:gd name="connsiteX61" fmla="*/ 136486 w 363432"/>
                  <a:gd name="connsiteY61" fmla="*/ 122422 h 485872"/>
                  <a:gd name="connsiteX62" fmla="*/ 136486 w 363432"/>
                  <a:gd name="connsiteY62" fmla="*/ 106515 h 485872"/>
                  <a:gd name="connsiteX63" fmla="*/ 152678 w 363432"/>
                  <a:gd name="connsiteY63" fmla="*/ 106515 h 485872"/>
                  <a:gd name="connsiteX64" fmla="*/ 159060 w 363432"/>
                  <a:gd name="connsiteY64" fmla="*/ 103753 h 485872"/>
                  <a:gd name="connsiteX65" fmla="*/ 164966 w 363432"/>
                  <a:gd name="connsiteY65" fmla="*/ 135376 h 485872"/>
                  <a:gd name="connsiteX66" fmla="*/ 175729 w 363432"/>
                  <a:gd name="connsiteY66" fmla="*/ 135376 h 485872"/>
                  <a:gd name="connsiteX67" fmla="*/ 175729 w 363432"/>
                  <a:gd name="connsiteY67" fmla="*/ 146235 h 485872"/>
                  <a:gd name="connsiteX68" fmla="*/ 164966 w 363432"/>
                  <a:gd name="connsiteY68" fmla="*/ 146235 h 485872"/>
                  <a:gd name="connsiteX69" fmla="*/ 148869 w 363432"/>
                  <a:gd name="connsiteY69" fmla="*/ 162332 h 485872"/>
                  <a:gd name="connsiteX70" fmla="*/ 191826 w 363432"/>
                  <a:gd name="connsiteY70" fmla="*/ 162332 h 485872"/>
                  <a:gd name="connsiteX71" fmla="*/ 191826 w 363432"/>
                  <a:gd name="connsiteY71" fmla="*/ 119279 h 485872"/>
                  <a:gd name="connsiteX72" fmla="*/ 148869 w 363432"/>
                  <a:gd name="connsiteY72" fmla="*/ 119279 h 485872"/>
                  <a:gd name="connsiteX73" fmla="*/ 213258 w 363432"/>
                  <a:gd name="connsiteY73" fmla="*/ 154617 h 485872"/>
                  <a:gd name="connsiteX74" fmla="*/ 227355 w 363432"/>
                  <a:gd name="connsiteY74" fmla="*/ 154617 h 485872"/>
                  <a:gd name="connsiteX75" fmla="*/ 227355 w 363432"/>
                  <a:gd name="connsiteY75" fmla="*/ 118517 h 485872"/>
                  <a:gd name="connsiteX76" fmla="*/ 211257 w 363432"/>
                  <a:gd name="connsiteY76" fmla="*/ 118517 h 485872"/>
                  <a:gd name="connsiteX77" fmla="*/ 211257 w 363432"/>
                  <a:gd name="connsiteY77" fmla="*/ 138520 h 485872"/>
                  <a:gd name="connsiteX78" fmla="*/ 197160 w 363432"/>
                  <a:gd name="connsiteY78" fmla="*/ 138520 h 485872"/>
                  <a:gd name="connsiteX79" fmla="*/ 197160 w 363432"/>
                  <a:gd name="connsiteY79" fmla="*/ 169285 h 485872"/>
                  <a:gd name="connsiteX80" fmla="*/ 180777 w 363432"/>
                  <a:gd name="connsiteY80" fmla="*/ 169285 h 485872"/>
                  <a:gd name="connsiteX81" fmla="*/ 180777 w 363432"/>
                  <a:gd name="connsiteY81" fmla="*/ 185382 h 485872"/>
                  <a:gd name="connsiteX82" fmla="*/ 213258 w 363432"/>
                  <a:gd name="connsiteY82" fmla="*/ 185382 h 485872"/>
                  <a:gd name="connsiteX83" fmla="*/ 260025 w 363432"/>
                  <a:gd name="connsiteY83" fmla="*/ 146235 h 485872"/>
                  <a:gd name="connsiteX84" fmla="*/ 249262 w 363432"/>
                  <a:gd name="connsiteY84" fmla="*/ 146235 h 485872"/>
                  <a:gd name="connsiteX85" fmla="*/ 249262 w 363432"/>
                  <a:gd name="connsiteY85" fmla="*/ 135662 h 485872"/>
                  <a:gd name="connsiteX86" fmla="*/ 260025 w 363432"/>
                  <a:gd name="connsiteY86" fmla="*/ 135662 h 485872"/>
                  <a:gd name="connsiteX87" fmla="*/ 276122 w 363432"/>
                  <a:gd name="connsiteY87" fmla="*/ 119279 h 485872"/>
                  <a:gd name="connsiteX88" fmla="*/ 233165 w 363432"/>
                  <a:gd name="connsiteY88" fmla="*/ 119279 h 485872"/>
                  <a:gd name="connsiteX89" fmla="*/ 233165 w 363432"/>
                  <a:gd name="connsiteY89" fmla="*/ 162332 h 485872"/>
                  <a:gd name="connsiteX90" fmla="*/ 276122 w 363432"/>
                  <a:gd name="connsiteY90" fmla="*/ 162332 h 485872"/>
                  <a:gd name="connsiteX91" fmla="*/ 296887 w 363432"/>
                  <a:gd name="connsiteY91" fmla="*/ 121184 h 485872"/>
                  <a:gd name="connsiteX92" fmla="*/ 296887 w 363432"/>
                  <a:gd name="connsiteY92" fmla="*/ 97943 h 485872"/>
                  <a:gd name="connsiteX93" fmla="*/ 288315 w 363432"/>
                  <a:gd name="connsiteY93" fmla="*/ 89371 h 485872"/>
                  <a:gd name="connsiteX94" fmla="*/ 265741 w 363432"/>
                  <a:gd name="connsiteY94" fmla="*/ 89371 h 485872"/>
                  <a:gd name="connsiteX95" fmla="*/ 257263 w 363432"/>
                  <a:gd name="connsiteY95" fmla="*/ 97848 h 485872"/>
                  <a:gd name="connsiteX96" fmla="*/ 257263 w 363432"/>
                  <a:gd name="connsiteY96" fmla="*/ 97943 h 485872"/>
                  <a:gd name="connsiteX97" fmla="*/ 265255 w 363432"/>
                  <a:gd name="connsiteY97" fmla="*/ 106515 h 485872"/>
                  <a:gd name="connsiteX98" fmla="*/ 265741 w 363432"/>
                  <a:gd name="connsiteY98" fmla="*/ 106515 h 485872"/>
                  <a:gd name="connsiteX99" fmla="*/ 279837 w 363432"/>
                  <a:gd name="connsiteY99" fmla="*/ 106515 h 485872"/>
                  <a:gd name="connsiteX100" fmla="*/ 279837 w 363432"/>
                  <a:gd name="connsiteY100" fmla="*/ 121184 h 485872"/>
                  <a:gd name="connsiteX101" fmla="*/ 289267 w 363432"/>
                  <a:gd name="connsiteY101" fmla="*/ 128804 h 485872"/>
                  <a:gd name="connsiteX102" fmla="*/ 296887 w 363432"/>
                  <a:gd name="connsiteY102" fmla="*/ 121184 h 485872"/>
                  <a:gd name="connsiteX103" fmla="*/ 344512 w 363432"/>
                  <a:gd name="connsiteY103" fmla="*/ 77940 h 485872"/>
                  <a:gd name="connsiteX104" fmla="*/ 339654 w 363432"/>
                  <a:gd name="connsiteY104" fmla="*/ 84894 h 485872"/>
                  <a:gd name="connsiteX105" fmla="*/ 321176 w 363432"/>
                  <a:gd name="connsiteY105" fmla="*/ 96610 h 485872"/>
                  <a:gd name="connsiteX106" fmla="*/ 321176 w 363432"/>
                  <a:gd name="connsiteY106" fmla="*/ 70416 h 485872"/>
                  <a:gd name="connsiteX107" fmla="*/ 327843 w 363432"/>
                  <a:gd name="connsiteY107" fmla="*/ 66130 h 485872"/>
                  <a:gd name="connsiteX108" fmla="*/ 343084 w 363432"/>
                  <a:gd name="connsiteY108" fmla="*/ 69558 h 485872"/>
                  <a:gd name="connsiteX109" fmla="*/ 344512 w 363432"/>
                  <a:gd name="connsiteY109" fmla="*/ 77940 h 485872"/>
                  <a:gd name="connsiteX110" fmla="*/ 326224 w 363432"/>
                  <a:gd name="connsiteY110" fmla="*/ 143758 h 485872"/>
                  <a:gd name="connsiteX111" fmla="*/ 331844 w 363432"/>
                  <a:gd name="connsiteY111" fmla="*/ 142139 h 485872"/>
                  <a:gd name="connsiteX112" fmla="*/ 334225 w 363432"/>
                  <a:gd name="connsiteY112" fmla="*/ 142139 h 485872"/>
                  <a:gd name="connsiteX113" fmla="*/ 342026 w 363432"/>
                  <a:gd name="connsiteY113" fmla="*/ 154893 h 485872"/>
                  <a:gd name="connsiteX114" fmla="*/ 337654 w 363432"/>
                  <a:gd name="connsiteY114" fmla="*/ 161189 h 485872"/>
                  <a:gd name="connsiteX115" fmla="*/ 328129 w 363432"/>
                  <a:gd name="connsiteY115" fmla="*/ 167571 h 485872"/>
                  <a:gd name="connsiteX116" fmla="*/ 311556 w 363432"/>
                  <a:gd name="connsiteY116" fmla="*/ 176238 h 485872"/>
                  <a:gd name="connsiteX117" fmla="*/ 309079 w 363432"/>
                  <a:gd name="connsiteY117" fmla="*/ 176238 h 485872"/>
                  <a:gd name="connsiteX118" fmla="*/ 300945 w 363432"/>
                  <a:gd name="connsiteY118" fmla="*/ 163856 h 485872"/>
                  <a:gd name="connsiteX119" fmla="*/ 300983 w 363432"/>
                  <a:gd name="connsiteY119" fmla="*/ 163665 h 485872"/>
                  <a:gd name="connsiteX120" fmla="*/ 316604 w 363432"/>
                  <a:gd name="connsiteY120" fmla="*/ 149949 h 485872"/>
                  <a:gd name="connsiteX121" fmla="*/ 326700 w 363432"/>
                  <a:gd name="connsiteY121" fmla="*/ 143568 h 485872"/>
                  <a:gd name="connsiteX122" fmla="*/ 304602 w 363432"/>
                  <a:gd name="connsiteY122" fmla="*/ 137377 h 485872"/>
                  <a:gd name="connsiteX123" fmla="*/ 296506 w 363432"/>
                  <a:gd name="connsiteY123" fmla="*/ 142520 h 485872"/>
                  <a:gd name="connsiteX124" fmla="*/ 284124 w 363432"/>
                  <a:gd name="connsiteY124" fmla="*/ 171095 h 485872"/>
                  <a:gd name="connsiteX125" fmla="*/ 293649 w 363432"/>
                  <a:gd name="connsiteY125" fmla="*/ 187478 h 485872"/>
                  <a:gd name="connsiteX126" fmla="*/ 293649 w 363432"/>
                  <a:gd name="connsiteY126" fmla="*/ 187478 h 485872"/>
                  <a:gd name="connsiteX127" fmla="*/ 275170 w 363432"/>
                  <a:gd name="connsiteY127" fmla="*/ 207671 h 485872"/>
                  <a:gd name="connsiteX128" fmla="*/ 259740 w 363432"/>
                  <a:gd name="connsiteY128" fmla="*/ 207671 h 485872"/>
                  <a:gd name="connsiteX129" fmla="*/ 259740 w 363432"/>
                  <a:gd name="connsiteY129" fmla="*/ 221006 h 485872"/>
                  <a:gd name="connsiteX130" fmla="*/ 244976 w 363432"/>
                  <a:gd name="connsiteY130" fmla="*/ 221006 h 485872"/>
                  <a:gd name="connsiteX131" fmla="*/ 244976 w 363432"/>
                  <a:gd name="connsiteY131" fmla="*/ 237580 h 485872"/>
                  <a:gd name="connsiteX132" fmla="*/ 275837 w 363432"/>
                  <a:gd name="connsiteY132" fmla="*/ 237580 h 485872"/>
                  <a:gd name="connsiteX133" fmla="*/ 275837 w 363432"/>
                  <a:gd name="connsiteY133" fmla="*/ 222911 h 485872"/>
                  <a:gd name="connsiteX134" fmla="*/ 290981 w 363432"/>
                  <a:gd name="connsiteY134" fmla="*/ 239485 h 485872"/>
                  <a:gd name="connsiteX135" fmla="*/ 285647 w 363432"/>
                  <a:gd name="connsiteY135" fmla="*/ 250438 h 485872"/>
                  <a:gd name="connsiteX136" fmla="*/ 266597 w 363432"/>
                  <a:gd name="connsiteY136" fmla="*/ 250438 h 485872"/>
                  <a:gd name="connsiteX137" fmla="*/ 260216 w 363432"/>
                  <a:gd name="connsiteY137" fmla="*/ 253201 h 485872"/>
                  <a:gd name="connsiteX138" fmla="*/ 258120 w 363432"/>
                  <a:gd name="connsiteY138" fmla="*/ 259011 h 485872"/>
                  <a:gd name="connsiteX139" fmla="*/ 266017 w 363432"/>
                  <a:gd name="connsiteY139" fmla="*/ 267488 h 485872"/>
                  <a:gd name="connsiteX140" fmla="*/ 266597 w 363432"/>
                  <a:gd name="connsiteY140" fmla="*/ 267488 h 485872"/>
                  <a:gd name="connsiteX141" fmla="*/ 287648 w 363432"/>
                  <a:gd name="connsiteY141" fmla="*/ 267488 h 485872"/>
                  <a:gd name="connsiteX142" fmla="*/ 304602 w 363432"/>
                  <a:gd name="connsiteY142" fmla="*/ 282061 h 485872"/>
                  <a:gd name="connsiteX143" fmla="*/ 304602 w 363432"/>
                  <a:gd name="connsiteY143" fmla="*/ 291586 h 485872"/>
                  <a:gd name="connsiteX144" fmla="*/ 115055 w 363432"/>
                  <a:gd name="connsiteY144" fmla="*/ 291586 h 485872"/>
                  <a:gd name="connsiteX145" fmla="*/ 115055 w 363432"/>
                  <a:gd name="connsiteY145" fmla="*/ 52318 h 485872"/>
                  <a:gd name="connsiteX146" fmla="*/ 304888 w 363432"/>
                  <a:gd name="connsiteY146" fmla="*/ 52318 h 485872"/>
                  <a:gd name="connsiteX147" fmla="*/ 304888 w 363432"/>
                  <a:gd name="connsiteY147" fmla="*/ 66130 h 485872"/>
                  <a:gd name="connsiteX148" fmla="*/ 304888 w 363432"/>
                  <a:gd name="connsiteY148" fmla="*/ 91466 h 485872"/>
                  <a:gd name="connsiteX149" fmla="*/ 304888 w 363432"/>
                  <a:gd name="connsiteY149" fmla="*/ 110516 h 485872"/>
                  <a:gd name="connsiteX150" fmla="*/ 304031 w 363432"/>
                  <a:gd name="connsiteY150" fmla="*/ 34697 h 485872"/>
                  <a:gd name="connsiteX151" fmla="*/ 115626 w 363432"/>
                  <a:gd name="connsiteY151" fmla="*/ 34697 h 485872"/>
                  <a:gd name="connsiteX152" fmla="*/ 137819 w 363432"/>
                  <a:gd name="connsiteY152" fmla="*/ 16885 h 485872"/>
                  <a:gd name="connsiteX153" fmla="*/ 282123 w 363432"/>
                  <a:gd name="connsiteY153" fmla="*/ 16885 h 485872"/>
                  <a:gd name="connsiteX154" fmla="*/ 304412 w 363432"/>
                  <a:gd name="connsiteY154" fmla="*/ 34697 h 485872"/>
                  <a:gd name="connsiteX155" fmla="*/ 115150 w 363432"/>
                  <a:gd name="connsiteY155" fmla="*/ 307779 h 485872"/>
                  <a:gd name="connsiteX156" fmla="*/ 304984 w 363432"/>
                  <a:gd name="connsiteY156" fmla="*/ 307779 h 485872"/>
                  <a:gd name="connsiteX157" fmla="*/ 304984 w 363432"/>
                  <a:gd name="connsiteY157" fmla="*/ 333401 h 485872"/>
                  <a:gd name="connsiteX158" fmla="*/ 282123 w 363432"/>
                  <a:gd name="connsiteY158" fmla="*/ 356166 h 485872"/>
                  <a:gd name="connsiteX159" fmla="*/ 137819 w 363432"/>
                  <a:gd name="connsiteY159" fmla="*/ 356166 h 485872"/>
                  <a:gd name="connsiteX160" fmla="*/ 115055 w 363432"/>
                  <a:gd name="connsiteY160" fmla="*/ 333401 h 485872"/>
                  <a:gd name="connsiteX161" fmla="*/ 303364 w 363432"/>
                  <a:gd name="connsiteY161" fmla="*/ 259297 h 485872"/>
                  <a:gd name="connsiteX162" fmla="*/ 305269 w 363432"/>
                  <a:gd name="connsiteY162" fmla="*/ 248629 h 485872"/>
                  <a:gd name="connsiteX163" fmla="*/ 317747 w 363432"/>
                  <a:gd name="connsiteY163" fmla="*/ 245390 h 485872"/>
                  <a:gd name="connsiteX164" fmla="*/ 321366 w 363432"/>
                  <a:gd name="connsiteY164" fmla="*/ 245390 h 485872"/>
                  <a:gd name="connsiteX165" fmla="*/ 328510 w 363432"/>
                  <a:gd name="connsiteY165" fmla="*/ 248152 h 485872"/>
                  <a:gd name="connsiteX166" fmla="*/ 331558 w 363432"/>
                  <a:gd name="connsiteY166" fmla="*/ 255105 h 485872"/>
                  <a:gd name="connsiteX167" fmla="*/ 322719 w 363432"/>
                  <a:gd name="connsiteY167" fmla="*/ 265278 h 485872"/>
                  <a:gd name="connsiteX168" fmla="*/ 322033 w 363432"/>
                  <a:gd name="connsiteY168" fmla="*/ 265297 h 485872"/>
                  <a:gd name="connsiteX169" fmla="*/ 312508 w 363432"/>
                  <a:gd name="connsiteY169" fmla="*/ 265297 h 485872"/>
                  <a:gd name="connsiteX170" fmla="*/ 302983 w 363432"/>
                  <a:gd name="connsiteY170" fmla="*/ 259201 h 485872"/>
                  <a:gd name="connsiteX171" fmla="*/ 329272 w 363432"/>
                  <a:gd name="connsiteY171" fmla="*/ 215767 h 485872"/>
                  <a:gd name="connsiteX172" fmla="*/ 317747 w 363432"/>
                  <a:gd name="connsiteY172" fmla="*/ 219482 h 485872"/>
                  <a:gd name="connsiteX173" fmla="*/ 301364 w 363432"/>
                  <a:gd name="connsiteY173" fmla="*/ 223863 h 485872"/>
                  <a:gd name="connsiteX174" fmla="*/ 297268 w 363432"/>
                  <a:gd name="connsiteY174" fmla="*/ 222625 h 485872"/>
                  <a:gd name="connsiteX175" fmla="*/ 292029 w 363432"/>
                  <a:gd name="connsiteY175" fmla="*/ 216529 h 485872"/>
                  <a:gd name="connsiteX176" fmla="*/ 292791 w 363432"/>
                  <a:gd name="connsiteY176" fmla="*/ 208528 h 485872"/>
                  <a:gd name="connsiteX177" fmla="*/ 311841 w 363432"/>
                  <a:gd name="connsiteY177" fmla="*/ 199003 h 485872"/>
                  <a:gd name="connsiteX178" fmla="*/ 323176 w 363432"/>
                  <a:gd name="connsiteY178" fmla="*/ 195479 h 485872"/>
                  <a:gd name="connsiteX179" fmla="*/ 326319 w 363432"/>
                  <a:gd name="connsiteY179" fmla="*/ 194907 h 485872"/>
                  <a:gd name="connsiteX180" fmla="*/ 331177 w 363432"/>
                  <a:gd name="connsiteY180" fmla="*/ 196146 h 485872"/>
                  <a:gd name="connsiteX181" fmla="*/ 335254 w 363432"/>
                  <a:gd name="connsiteY181" fmla="*/ 210395 h 485872"/>
                  <a:gd name="connsiteX182" fmla="*/ 329558 w 363432"/>
                  <a:gd name="connsiteY182" fmla="*/ 215196 h 485872"/>
                  <a:gd name="connsiteX183" fmla="*/ 358133 w 363432"/>
                  <a:gd name="connsiteY183" fmla="*/ 59557 h 485872"/>
                  <a:gd name="connsiteX184" fmla="*/ 321747 w 363432"/>
                  <a:gd name="connsiteY184" fmla="*/ 50032 h 485872"/>
                  <a:gd name="connsiteX185" fmla="*/ 321747 w 363432"/>
                  <a:gd name="connsiteY185" fmla="*/ 39460 h 485872"/>
                  <a:gd name="connsiteX186" fmla="*/ 281837 w 363432"/>
                  <a:gd name="connsiteY186" fmla="*/ -450 h 485872"/>
                  <a:gd name="connsiteX187" fmla="*/ 137819 w 363432"/>
                  <a:gd name="connsiteY187" fmla="*/ -450 h 485872"/>
                  <a:gd name="connsiteX188" fmla="*/ 97910 w 363432"/>
                  <a:gd name="connsiteY188" fmla="*/ 39460 h 485872"/>
                  <a:gd name="connsiteX189" fmla="*/ 97910 w 363432"/>
                  <a:gd name="connsiteY189" fmla="*/ 85561 h 485872"/>
                  <a:gd name="connsiteX190" fmla="*/ 88385 w 363432"/>
                  <a:gd name="connsiteY190" fmla="*/ 83465 h 485872"/>
                  <a:gd name="connsiteX191" fmla="*/ 61886 w 363432"/>
                  <a:gd name="connsiteY191" fmla="*/ 111621 h 485872"/>
                  <a:gd name="connsiteX192" fmla="*/ 61905 w 363432"/>
                  <a:gd name="connsiteY192" fmla="*/ 112040 h 485872"/>
                  <a:gd name="connsiteX193" fmla="*/ 40855 w 363432"/>
                  <a:gd name="connsiteY193" fmla="*/ 194527 h 485872"/>
                  <a:gd name="connsiteX194" fmla="*/ 27616 w 363432"/>
                  <a:gd name="connsiteY194" fmla="*/ 261202 h 485872"/>
                  <a:gd name="connsiteX195" fmla="*/ 30187 w 363432"/>
                  <a:gd name="connsiteY195" fmla="*/ 269298 h 485872"/>
                  <a:gd name="connsiteX196" fmla="*/ 43808 w 363432"/>
                  <a:gd name="connsiteY196" fmla="*/ 326448 h 485872"/>
                  <a:gd name="connsiteX197" fmla="*/ 1993 w 363432"/>
                  <a:gd name="connsiteY197" fmla="*/ 363500 h 485872"/>
                  <a:gd name="connsiteX198" fmla="*/ 1203 w 363432"/>
                  <a:gd name="connsiteY198" fmla="*/ 375464 h 485872"/>
                  <a:gd name="connsiteX199" fmla="*/ 1326 w 363432"/>
                  <a:gd name="connsiteY199" fmla="*/ 375597 h 485872"/>
                  <a:gd name="connsiteX200" fmla="*/ 13328 w 363432"/>
                  <a:gd name="connsiteY200" fmla="*/ 376359 h 485872"/>
                  <a:gd name="connsiteX201" fmla="*/ 50761 w 363432"/>
                  <a:gd name="connsiteY201" fmla="*/ 343116 h 485872"/>
                  <a:gd name="connsiteX202" fmla="*/ 155536 w 363432"/>
                  <a:gd name="connsiteY202" fmla="*/ 456559 h 485872"/>
                  <a:gd name="connsiteX203" fmla="*/ 140296 w 363432"/>
                  <a:gd name="connsiteY203" fmla="*/ 470656 h 485872"/>
                  <a:gd name="connsiteX204" fmla="*/ 139696 w 363432"/>
                  <a:gd name="connsiteY204" fmla="*/ 482629 h 485872"/>
                  <a:gd name="connsiteX205" fmla="*/ 146106 w 363432"/>
                  <a:gd name="connsiteY205" fmla="*/ 485420 h 485872"/>
                  <a:gd name="connsiteX206" fmla="*/ 151917 w 363432"/>
                  <a:gd name="connsiteY206" fmla="*/ 483134 h 485872"/>
                  <a:gd name="connsiteX207" fmla="*/ 173348 w 363432"/>
                  <a:gd name="connsiteY207" fmla="*/ 463322 h 485872"/>
                  <a:gd name="connsiteX208" fmla="*/ 176110 w 363432"/>
                  <a:gd name="connsiteY208" fmla="*/ 457321 h 485872"/>
                  <a:gd name="connsiteX209" fmla="*/ 173824 w 363432"/>
                  <a:gd name="connsiteY209" fmla="*/ 451225 h 485872"/>
                  <a:gd name="connsiteX210" fmla="*/ 60381 w 363432"/>
                  <a:gd name="connsiteY210" fmla="*/ 328829 h 485872"/>
                  <a:gd name="connsiteX211" fmla="*/ 46093 w 363432"/>
                  <a:gd name="connsiteY211" fmla="*/ 264345 h 485872"/>
                  <a:gd name="connsiteX212" fmla="*/ 43998 w 363432"/>
                  <a:gd name="connsiteY212" fmla="*/ 256630 h 485872"/>
                  <a:gd name="connsiteX213" fmla="*/ 56476 w 363432"/>
                  <a:gd name="connsiteY213" fmla="*/ 202147 h 485872"/>
                  <a:gd name="connsiteX214" fmla="*/ 79050 w 363432"/>
                  <a:gd name="connsiteY214" fmla="*/ 112897 h 485872"/>
                  <a:gd name="connsiteX215" fmla="*/ 88575 w 363432"/>
                  <a:gd name="connsiteY215" fmla="*/ 100896 h 485872"/>
                  <a:gd name="connsiteX216" fmla="*/ 98100 w 363432"/>
                  <a:gd name="connsiteY216" fmla="*/ 113564 h 485872"/>
                  <a:gd name="connsiteX217" fmla="*/ 98100 w 363432"/>
                  <a:gd name="connsiteY217" fmla="*/ 333496 h 485872"/>
                  <a:gd name="connsiteX218" fmla="*/ 138010 w 363432"/>
                  <a:gd name="connsiteY218" fmla="*/ 373406 h 485872"/>
                  <a:gd name="connsiteX219" fmla="*/ 249548 w 363432"/>
                  <a:gd name="connsiteY219" fmla="*/ 373406 h 485872"/>
                  <a:gd name="connsiteX220" fmla="*/ 195065 w 363432"/>
                  <a:gd name="connsiteY220" fmla="*/ 409982 h 485872"/>
                  <a:gd name="connsiteX221" fmla="*/ 169824 w 363432"/>
                  <a:gd name="connsiteY221" fmla="*/ 422460 h 485872"/>
                  <a:gd name="connsiteX222" fmla="*/ 166394 w 363432"/>
                  <a:gd name="connsiteY222" fmla="*/ 428080 h 485872"/>
                  <a:gd name="connsiteX223" fmla="*/ 167823 w 363432"/>
                  <a:gd name="connsiteY223" fmla="*/ 434461 h 485872"/>
                  <a:gd name="connsiteX224" fmla="*/ 174776 w 363432"/>
                  <a:gd name="connsiteY224" fmla="*/ 437986 h 485872"/>
                  <a:gd name="connsiteX225" fmla="*/ 179825 w 363432"/>
                  <a:gd name="connsiteY225" fmla="*/ 436366 h 485872"/>
                  <a:gd name="connsiteX226" fmla="*/ 201732 w 363432"/>
                  <a:gd name="connsiteY226" fmla="*/ 425698 h 485872"/>
                  <a:gd name="connsiteX227" fmla="*/ 269550 w 363432"/>
                  <a:gd name="connsiteY227" fmla="*/ 374454 h 485872"/>
                  <a:gd name="connsiteX228" fmla="*/ 269550 w 363432"/>
                  <a:gd name="connsiteY228" fmla="*/ 373406 h 485872"/>
                  <a:gd name="connsiteX229" fmla="*/ 282123 w 363432"/>
                  <a:gd name="connsiteY229" fmla="*/ 373406 h 485872"/>
                  <a:gd name="connsiteX230" fmla="*/ 322033 w 363432"/>
                  <a:gd name="connsiteY230" fmla="*/ 333496 h 485872"/>
                  <a:gd name="connsiteX231" fmla="*/ 322033 w 363432"/>
                  <a:gd name="connsiteY231" fmla="*/ 282347 h 485872"/>
                  <a:gd name="connsiteX232" fmla="*/ 341083 w 363432"/>
                  <a:gd name="connsiteY232" fmla="*/ 273965 h 485872"/>
                  <a:gd name="connsiteX233" fmla="*/ 346417 w 363432"/>
                  <a:gd name="connsiteY233" fmla="*/ 244723 h 485872"/>
                  <a:gd name="connsiteX234" fmla="*/ 335178 w 363432"/>
                  <a:gd name="connsiteY234" fmla="*/ 232055 h 485872"/>
                  <a:gd name="connsiteX235" fmla="*/ 350799 w 363432"/>
                  <a:gd name="connsiteY235" fmla="*/ 218720 h 485872"/>
                  <a:gd name="connsiteX236" fmla="*/ 352609 w 363432"/>
                  <a:gd name="connsiteY236" fmla="*/ 197670 h 485872"/>
                  <a:gd name="connsiteX237" fmla="*/ 338987 w 363432"/>
                  <a:gd name="connsiteY237" fmla="*/ 181477 h 485872"/>
                  <a:gd name="connsiteX238" fmla="*/ 347560 w 363432"/>
                  <a:gd name="connsiteY238" fmla="*/ 176048 h 485872"/>
                  <a:gd name="connsiteX239" fmla="*/ 359752 w 363432"/>
                  <a:gd name="connsiteY239" fmla="*/ 158713 h 485872"/>
                  <a:gd name="connsiteX240" fmla="*/ 338483 w 363432"/>
                  <a:gd name="connsiteY240" fmla="*/ 125632 h 485872"/>
                  <a:gd name="connsiteX241" fmla="*/ 332606 w 363432"/>
                  <a:gd name="connsiteY241" fmla="*/ 124994 h 485872"/>
                  <a:gd name="connsiteX242" fmla="*/ 321938 w 363432"/>
                  <a:gd name="connsiteY242" fmla="*/ 127375 h 485872"/>
                  <a:gd name="connsiteX243" fmla="*/ 321938 w 363432"/>
                  <a:gd name="connsiteY243" fmla="*/ 116707 h 485872"/>
                  <a:gd name="connsiteX244" fmla="*/ 349560 w 363432"/>
                  <a:gd name="connsiteY244" fmla="*/ 99181 h 485872"/>
                  <a:gd name="connsiteX245" fmla="*/ 358323 w 363432"/>
                  <a:gd name="connsiteY245" fmla="*/ 60319 h 4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63432" h="485872">
                    <a:moveTo>
                      <a:pt x="34473" y="386551"/>
                    </a:moveTo>
                    <a:cubicBezTo>
                      <a:pt x="36045" y="392037"/>
                      <a:pt x="40969" y="395885"/>
                      <a:pt x="46666" y="396076"/>
                    </a:cubicBezTo>
                    <a:cubicBezTo>
                      <a:pt x="49037" y="396047"/>
                      <a:pt x="51342" y="395361"/>
                      <a:pt x="53333" y="394075"/>
                    </a:cubicBezTo>
                    <a:cubicBezTo>
                      <a:pt x="58267" y="391351"/>
                      <a:pt x="60639" y="385569"/>
                      <a:pt x="59048" y="380169"/>
                    </a:cubicBezTo>
                    <a:cubicBezTo>
                      <a:pt x="57428" y="373358"/>
                      <a:pt x="50599" y="369158"/>
                      <a:pt x="43798" y="370768"/>
                    </a:cubicBezTo>
                    <a:cubicBezTo>
                      <a:pt x="42455" y="371091"/>
                      <a:pt x="41169" y="371625"/>
                      <a:pt x="39998" y="372358"/>
                    </a:cubicBezTo>
                    <a:cubicBezTo>
                      <a:pt x="35026" y="375044"/>
                      <a:pt x="32607" y="380836"/>
                      <a:pt x="34187" y="386265"/>
                    </a:cubicBezTo>
                    <a:moveTo>
                      <a:pt x="228593" y="329686"/>
                    </a:moveTo>
                    <a:cubicBezTo>
                      <a:pt x="228593" y="320952"/>
                      <a:pt x="221516" y="313875"/>
                      <a:pt x="212781" y="313875"/>
                    </a:cubicBezTo>
                    <a:cubicBezTo>
                      <a:pt x="204047" y="313875"/>
                      <a:pt x="196970" y="320952"/>
                      <a:pt x="196970" y="329686"/>
                    </a:cubicBezTo>
                    <a:cubicBezTo>
                      <a:pt x="196970" y="338421"/>
                      <a:pt x="204047" y="345498"/>
                      <a:pt x="212781" y="345498"/>
                    </a:cubicBezTo>
                    <a:cubicBezTo>
                      <a:pt x="221458" y="345555"/>
                      <a:pt x="228545" y="338554"/>
                      <a:pt x="228593" y="329877"/>
                    </a:cubicBezTo>
                    <a:cubicBezTo>
                      <a:pt x="228593" y="329810"/>
                      <a:pt x="228593" y="329753"/>
                      <a:pt x="228593" y="329686"/>
                    </a:cubicBezTo>
                    <a:moveTo>
                      <a:pt x="219068" y="183573"/>
                    </a:moveTo>
                    <a:lnTo>
                      <a:pt x="237356" y="183573"/>
                    </a:lnTo>
                    <a:lnTo>
                      <a:pt x="237356" y="195860"/>
                    </a:lnTo>
                    <a:lnTo>
                      <a:pt x="267264" y="195860"/>
                    </a:lnTo>
                    <a:lnTo>
                      <a:pt x="267264" y="180430"/>
                    </a:lnTo>
                    <a:lnTo>
                      <a:pt x="253453" y="180430"/>
                    </a:lnTo>
                    <a:lnTo>
                      <a:pt x="253453" y="168142"/>
                    </a:lnTo>
                    <a:lnTo>
                      <a:pt x="219068" y="168142"/>
                    </a:lnTo>
                    <a:close/>
                    <a:moveTo>
                      <a:pt x="220020" y="208147"/>
                    </a:moveTo>
                    <a:lnTo>
                      <a:pt x="199446" y="208147"/>
                    </a:lnTo>
                    <a:lnTo>
                      <a:pt x="199446" y="239389"/>
                    </a:lnTo>
                    <a:lnTo>
                      <a:pt x="215544" y="239389"/>
                    </a:lnTo>
                    <a:lnTo>
                      <a:pt x="215544" y="224245"/>
                    </a:lnTo>
                    <a:lnTo>
                      <a:pt x="236117" y="224245"/>
                    </a:lnTo>
                    <a:lnTo>
                      <a:pt x="236117" y="196908"/>
                    </a:lnTo>
                    <a:lnTo>
                      <a:pt x="220020" y="196908"/>
                    </a:lnTo>
                    <a:close/>
                    <a:moveTo>
                      <a:pt x="175919" y="220720"/>
                    </a:moveTo>
                    <a:lnTo>
                      <a:pt x="165156" y="220720"/>
                    </a:lnTo>
                    <a:lnTo>
                      <a:pt x="165156" y="209862"/>
                    </a:lnTo>
                    <a:lnTo>
                      <a:pt x="175919" y="209862"/>
                    </a:lnTo>
                    <a:close/>
                    <a:moveTo>
                      <a:pt x="192017" y="193669"/>
                    </a:moveTo>
                    <a:lnTo>
                      <a:pt x="149059" y="193669"/>
                    </a:lnTo>
                    <a:lnTo>
                      <a:pt x="149059" y="237580"/>
                    </a:lnTo>
                    <a:lnTo>
                      <a:pt x="192017" y="237580"/>
                    </a:lnTo>
                    <a:close/>
                    <a:moveTo>
                      <a:pt x="147916" y="185097"/>
                    </a:moveTo>
                    <a:lnTo>
                      <a:pt x="165823" y="185097"/>
                    </a:lnTo>
                    <a:lnTo>
                      <a:pt x="165823" y="168999"/>
                    </a:lnTo>
                    <a:lnTo>
                      <a:pt x="148773" y="168999"/>
                    </a:lnTo>
                    <a:close/>
                    <a:moveTo>
                      <a:pt x="119341" y="233293"/>
                    </a:moveTo>
                    <a:lnTo>
                      <a:pt x="119341" y="258439"/>
                    </a:lnTo>
                    <a:cubicBezTo>
                      <a:pt x="119341" y="263126"/>
                      <a:pt x="123132" y="266916"/>
                      <a:pt x="127818" y="266916"/>
                    </a:cubicBezTo>
                    <a:cubicBezTo>
                      <a:pt x="127847" y="266916"/>
                      <a:pt x="127885" y="266916"/>
                      <a:pt x="127914" y="266916"/>
                    </a:cubicBezTo>
                    <a:lnTo>
                      <a:pt x="152964" y="266916"/>
                    </a:lnTo>
                    <a:cubicBezTo>
                      <a:pt x="157670" y="267412"/>
                      <a:pt x="161889" y="264002"/>
                      <a:pt x="162394" y="259297"/>
                    </a:cubicBezTo>
                    <a:cubicBezTo>
                      <a:pt x="162889" y="254582"/>
                      <a:pt x="159480" y="250362"/>
                      <a:pt x="154765" y="249867"/>
                    </a:cubicBezTo>
                    <a:cubicBezTo>
                      <a:pt x="154164" y="249800"/>
                      <a:pt x="153564" y="249800"/>
                      <a:pt x="152964" y="249867"/>
                    </a:cubicBezTo>
                    <a:lnTo>
                      <a:pt x="136486" y="249867"/>
                    </a:lnTo>
                    <a:lnTo>
                      <a:pt x="136486" y="233293"/>
                    </a:lnTo>
                    <a:cubicBezTo>
                      <a:pt x="136486" y="228559"/>
                      <a:pt x="132648" y="224721"/>
                      <a:pt x="127914" y="224721"/>
                    </a:cubicBezTo>
                    <a:cubicBezTo>
                      <a:pt x="123179" y="224721"/>
                      <a:pt x="119341" y="228559"/>
                      <a:pt x="119341" y="233293"/>
                    </a:cubicBezTo>
                    <a:moveTo>
                      <a:pt x="159060" y="103753"/>
                    </a:moveTo>
                    <a:cubicBezTo>
                      <a:pt x="160432" y="102134"/>
                      <a:pt x="161175" y="100067"/>
                      <a:pt x="161156" y="97943"/>
                    </a:cubicBezTo>
                    <a:cubicBezTo>
                      <a:pt x="161318" y="93371"/>
                      <a:pt x="157736" y="89532"/>
                      <a:pt x="153164" y="89371"/>
                    </a:cubicBezTo>
                    <a:cubicBezTo>
                      <a:pt x="153002" y="89371"/>
                      <a:pt x="152840" y="89371"/>
                      <a:pt x="152678" y="89371"/>
                    </a:cubicBezTo>
                    <a:lnTo>
                      <a:pt x="127914" y="89371"/>
                    </a:lnTo>
                    <a:cubicBezTo>
                      <a:pt x="123179" y="89371"/>
                      <a:pt x="119341" y="93209"/>
                      <a:pt x="119341" y="97943"/>
                    </a:cubicBezTo>
                    <a:lnTo>
                      <a:pt x="119341" y="122422"/>
                    </a:lnTo>
                    <a:cubicBezTo>
                      <a:pt x="119341" y="127156"/>
                      <a:pt x="123179" y="130995"/>
                      <a:pt x="127914" y="130995"/>
                    </a:cubicBezTo>
                    <a:cubicBezTo>
                      <a:pt x="132648" y="130995"/>
                      <a:pt x="136486" y="127156"/>
                      <a:pt x="136486" y="122422"/>
                    </a:cubicBezTo>
                    <a:lnTo>
                      <a:pt x="136486" y="106515"/>
                    </a:lnTo>
                    <a:lnTo>
                      <a:pt x="152678" y="106515"/>
                    </a:lnTo>
                    <a:cubicBezTo>
                      <a:pt x="155107" y="106573"/>
                      <a:pt x="157441" y="105563"/>
                      <a:pt x="159060" y="103753"/>
                    </a:cubicBezTo>
                    <a:moveTo>
                      <a:pt x="164966" y="135376"/>
                    </a:moveTo>
                    <a:lnTo>
                      <a:pt x="175729" y="135376"/>
                    </a:lnTo>
                    <a:lnTo>
                      <a:pt x="175729" y="146235"/>
                    </a:lnTo>
                    <a:lnTo>
                      <a:pt x="164966" y="146235"/>
                    </a:lnTo>
                    <a:close/>
                    <a:moveTo>
                      <a:pt x="148869" y="162332"/>
                    </a:moveTo>
                    <a:lnTo>
                      <a:pt x="191826" y="162332"/>
                    </a:lnTo>
                    <a:lnTo>
                      <a:pt x="191826" y="119279"/>
                    </a:lnTo>
                    <a:lnTo>
                      <a:pt x="148869" y="119279"/>
                    </a:lnTo>
                    <a:close/>
                    <a:moveTo>
                      <a:pt x="213258" y="154617"/>
                    </a:moveTo>
                    <a:lnTo>
                      <a:pt x="227355" y="154617"/>
                    </a:lnTo>
                    <a:lnTo>
                      <a:pt x="227355" y="118517"/>
                    </a:lnTo>
                    <a:lnTo>
                      <a:pt x="211257" y="118517"/>
                    </a:lnTo>
                    <a:lnTo>
                      <a:pt x="211257" y="138520"/>
                    </a:lnTo>
                    <a:lnTo>
                      <a:pt x="197160" y="138520"/>
                    </a:lnTo>
                    <a:lnTo>
                      <a:pt x="197160" y="169285"/>
                    </a:lnTo>
                    <a:lnTo>
                      <a:pt x="180777" y="169285"/>
                    </a:lnTo>
                    <a:lnTo>
                      <a:pt x="180777" y="185382"/>
                    </a:lnTo>
                    <a:lnTo>
                      <a:pt x="213258" y="185382"/>
                    </a:lnTo>
                    <a:close/>
                    <a:moveTo>
                      <a:pt x="260025" y="146235"/>
                    </a:moveTo>
                    <a:lnTo>
                      <a:pt x="249262" y="146235"/>
                    </a:lnTo>
                    <a:lnTo>
                      <a:pt x="249262" y="135662"/>
                    </a:lnTo>
                    <a:lnTo>
                      <a:pt x="260025" y="135662"/>
                    </a:lnTo>
                    <a:close/>
                    <a:moveTo>
                      <a:pt x="276122" y="119279"/>
                    </a:moveTo>
                    <a:lnTo>
                      <a:pt x="233165" y="119279"/>
                    </a:lnTo>
                    <a:lnTo>
                      <a:pt x="233165" y="162332"/>
                    </a:lnTo>
                    <a:lnTo>
                      <a:pt x="276122" y="162332"/>
                    </a:lnTo>
                    <a:close/>
                    <a:moveTo>
                      <a:pt x="296887" y="121184"/>
                    </a:moveTo>
                    <a:lnTo>
                      <a:pt x="296887" y="97943"/>
                    </a:lnTo>
                    <a:cubicBezTo>
                      <a:pt x="296887" y="93209"/>
                      <a:pt x="293048" y="89371"/>
                      <a:pt x="288315" y="89371"/>
                    </a:cubicBezTo>
                    <a:lnTo>
                      <a:pt x="265741" y="89371"/>
                    </a:lnTo>
                    <a:cubicBezTo>
                      <a:pt x="261064" y="89371"/>
                      <a:pt x="257263" y="93162"/>
                      <a:pt x="257263" y="97848"/>
                    </a:cubicBezTo>
                    <a:cubicBezTo>
                      <a:pt x="257263" y="97876"/>
                      <a:pt x="257263" y="97914"/>
                      <a:pt x="257263" y="97943"/>
                    </a:cubicBezTo>
                    <a:cubicBezTo>
                      <a:pt x="257101" y="102515"/>
                      <a:pt x="260683" y="106354"/>
                      <a:pt x="265255" y="106515"/>
                    </a:cubicBezTo>
                    <a:cubicBezTo>
                      <a:pt x="265416" y="106515"/>
                      <a:pt x="265578" y="106515"/>
                      <a:pt x="265741" y="106515"/>
                    </a:cubicBezTo>
                    <a:lnTo>
                      <a:pt x="279837" y="106515"/>
                    </a:lnTo>
                    <a:lnTo>
                      <a:pt x="279837" y="121184"/>
                    </a:lnTo>
                    <a:cubicBezTo>
                      <a:pt x="280333" y="125889"/>
                      <a:pt x="284552" y="129309"/>
                      <a:pt x="289267" y="128804"/>
                    </a:cubicBezTo>
                    <a:cubicBezTo>
                      <a:pt x="293287" y="128385"/>
                      <a:pt x="296458" y="125204"/>
                      <a:pt x="296887" y="121184"/>
                    </a:cubicBezTo>
                    <a:moveTo>
                      <a:pt x="344512" y="77940"/>
                    </a:moveTo>
                    <a:cubicBezTo>
                      <a:pt x="343855" y="80798"/>
                      <a:pt x="342111" y="83294"/>
                      <a:pt x="339654" y="84894"/>
                    </a:cubicBezTo>
                    <a:lnTo>
                      <a:pt x="321176" y="96610"/>
                    </a:lnTo>
                    <a:lnTo>
                      <a:pt x="321176" y="70416"/>
                    </a:lnTo>
                    <a:lnTo>
                      <a:pt x="327843" y="66130"/>
                    </a:lnTo>
                    <a:cubicBezTo>
                      <a:pt x="333006" y="62929"/>
                      <a:pt x="339788" y="64453"/>
                      <a:pt x="343084" y="69558"/>
                    </a:cubicBezTo>
                    <a:cubicBezTo>
                      <a:pt x="344693" y="72035"/>
                      <a:pt x="345207" y="75073"/>
                      <a:pt x="344512" y="77940"/>
                    </a:cubicBezTo>
                    <a:moveTo>
                      <a:pt x="326224" y="143758"/>
                    </a:moveTo>
                    <a:cubicBezTo>
                      <a:pt x="327910" y="142701"/>
                      <a:pt x="329853" y="142148"/>
                      <a:pt x="331844" y="142139"/>
                    </a:cubicBezTo>
                    <a:cubicBezTo>
                      <a:pt x="332634" y="142044"/>
                      <a:pt x="333435" y="142044"/>
                      <a:pt x="334225" y="142139"/>
                    </a:cubicBezTo>
                    <a:cubicBezTo>
                      <a:pt x="339902" y="143501"/>
                      <a:pt x="343397" y="149216"/>
                      <a:pt x="342026" y="154893"/>
                    </a:cubicBezTo>
                    <a:cubicBezTo>
                      <a:pt x="341407" y="157465"/>
                      <a:pt x="339845" y="159713"/>
                      <a:pt x="337654" y="161189"/>
                    </a:cubicBezTo>
                    <a:lnTo>
                      <a:pt x="328129" y="167571"/>
                    </a:lnTo>
                    <a:cubicBezTo>
                      <a:pt x="318604" y="173857"/>
                      <a:pt x="314794" y="176238"/>
                      <a:pt x="311556" y="176238"/>
                    </a:cubicBezTo>
                    <a:cubicBezTo>
                      <a:pt x="310737" y="176353"/>
                      <a:pt x="309898" y="176353"/>
                      <a:pt x="309079" y="176238"/>
                    </a:cubicBezTo>
                    <a:cubicBezTo>
                      <a:pt x="303412" y="175067"/>
                      <a:pt x="299773" y="169523"/>
                      <a:pt x="300945" y="163856"/>
                    </a:cubicBezTo>
                    <a:cubicBezTo>
                      <a:pt x="300954" y="163789"/>
                      <a:pt x="300973" y="163732"/>
                      <a:pt x="300983" y="163665"/>
                    </a:cubicBezTo>
                    <a:cubicBezTo>
                      <a:pt x="302031" y="159189"/>
                      <a:pt x="303459" y="158141"/>
                      <a:pt x="316604" y="149949"/>
                    </a:cubicBezTo>
                    <a:lnTo>
                      <a:pt x="326700" y="143568"/>
                    </a:lnTo>
                    <a:moveTo>
                      <a:pt x="304602" y="137377"/>
                    </a:moveTo>
                    <a:lnTo>
                      <a:pt x="296506" y="142520"/>
                    </a:lnTo>
                    <a:cubicBezTo>
                      <a:pt x="286781" y="148492"/>
                      <a:pt x="281837" y="159913"/>
                      <a:pt x="284124" y="171095"/>
                    </a:cubicBezTo>
                    <a:cubicBezTo>
                      <a:pt x="285191" y="177534"/>
                      <a:pt x="288581" y="183363"/>
                      <a:pt x="293649" y="187478"/>
                    </a:cubicBezTo>
                    <a:lnTo>
                      <a:pt x="293649" y="187478"/>
                    </a:lnTo>
                    <a:cubicBezTo>
                      <a:pt x="284352" y="190469"/>
                      <a:pt x="277322" y="198146"/>
                      <a:pt x="275170" y="207671"/>
                    </a:cubicBezTo>
                    <a:lnTo>
                      <a:pt x="259740" y="207671"/>
                    </a:lnTo>
                    <a:lnTo>
                      <a:pt x="259740" y="221006"/>
                    </a:lnTo>
                    <a:lnTo>
                      <a:pt x="244976" y="221006"/>
                    </a:lnTo>
                    <a:lnTo>
                      <a:pt x="244976" y="237580"/>
                    </a:lnTo>
                    <a:lnTo>
                      <a:pt x="275837" y="237580"/>
                    </a:lnTo>
                    <a:lnTo>
                      <a:pt x="275837" y="222911"/>
                    </a:lnTo>
                    <a:cubicBezTo>
                      <a:pt x="278265" y="230360"/>
                      <a:pt x="283790" y="236398"/>
                      <a:pt x="290981" y="239485"/>
                    </a:cubicBezTo>
                    <a:cubicBezTo>
                      <a:pt x="288353" y="242656"/>
                      <a:pt x="286524" y="246409"/>
                      <a:pt x="285647" y="250438"/>
                    </a:cubicBezTo>
                    <a:lnTo>
                      <a:pt x="266597" y="250438"/>
                    </a:lnTo>
                    <a:cubicBezTo>
                      <a:pt x="264169" y="250362"/>
                      <a:pt x="261826" y="251381"/>
                      <a:pt x="260216" y="253201"/>
                    </a:cubicBezTo>
                    <a:cubicBezTo>
                      <a:pt x="258806" y="254801"/>
                      <a:pt x="258054" y="256877"/>
                      <a:pt x="258120" y="259011"/>
                    </a:cubicBezTo>
                    <a:cubicBezTo>
                      <a:pt x="257958" y="263535"/>
                      <a:pt x="261492" y="267326"/>
                      <a:pt x="266017" y="267488"/>
                    </a:cubicBezTo>
                    <a:cubicBezTo>
                      <a:pt x="266207" y="267497"/>
                      <a:pt x="266407" y="267497"/>
                      <a:pt x="266597" y="267488"/>
                    </a:cubicBezTo>
                    <a:lnTo>
                      <a:pt x="287648" y="267488"/>
                    </a:lnTo>
                    <a:cubicBezTo>
                      <a:pt x="290924" y="274575"/>
                      <a:pt x="297106" y="279889"/>
                      <a:pt x="304602" y="282061"/>
                    </a:cubicBezTo>
                    <a:lnTo>
                      <a:pt x="304602" y="291586"/>
                    </a:lnTo>
                    <a:lnTo>
                      <a:pt x="115055" y="291586"/>
                    </a:lnTo>
                    <a:lnTo>
                      <a:pt x="115055" y="52318"/>
                    </a:lnTo>
                    <a:lnTo>
                      <a:pt x="304888" y="52318"/>
                    </a:lnTo>
                    <a:lnTo>
                      <a:pt x="304888" y="66130"/>
                    </a:lnTo>
                    <a:cubicBezTo>
                      <a:pt x="304888" y="76702"/>
                      <a:pt x="304888" y="85180"/>
                      <a:pt x="304888" y="91466"/>
                    </a:cubicBezTo>
                    <a:cubicBezTo>
                      <a:pt x="304888" y="100420"/>
                      <a:pt x="304888" y="106230"/>
                      <a:pt x="304888" y="110516"/>
                    </a:cubicBezTo>
                    <a:close/>
                    <a:moveTo>
                      <a:pt x="304031" y="34697"/>
                    </a:moveTo>
                    <a:lnTo>
                      <a:pt x="115626" y="34697"/>
                    </a:lnTo>
                    <a:cubicBezTo>
                      <a:pt x="117941" y="24296"/>
                      <a:pt x="127161" y="16895"/>
                      <a:pt x="137819" y="16885"/>
                    </a:cubicBezTo>
                    <a:lnTo>
                      <a:pt x="282123" y="16885"/>
                    </a:lnTo>
                    <a:cubicBezTo>
                      <a:pt x="292801" y="16885"/>
                      <a:pt x="302049" y="24286"/>
                      <a:pt x="304412" y="34697"/>
                    </a:cubicBezTo>
                    <a:moveTo>
                      <a:pt x="115150" y="307779"/>
                    </a:moveTo>
                    <a:lnTo>
                      <a:pt x="304984" y="307779"/>
                    </a:lnTo>
                    <a:lnTo>
                      <a:pt x="304984" y="333401"/>
                    </a:lnTo>
                    <a:cubicBezTo>
                      <a:pt x="304936" y="345993"/>
                      <a:pt x="294716" y="356166"/>
                      <a:pt x="282123" y="356166"/>
                    </a:cubicBezTo>
                    <a:lnTo>
                      <a:pt x="137819" y="356166"/>
                    </a:lnTo>
                    <a:cubicBezTo>
                      <a:pt x="125247" y="356166"/>
                      <a:pt x="115055" y="345974"/>
                      <a:pt x="115055" y="333401"/>
                    </a:cubicBezTo>
                    <a:close/>
                    <a:moveTo>
                      <a:pt x="303364" y="259297"/>
                    </a:moveTo>
                    <a:cubicBezTo>
                      <a:pt x="301716" y="255687"/>
                      <a:pt x="302478" y="251438"/>
                      <a:pt x="305269" y="248629"/>
                    </a:cubicBezTo>
                    <a:cubicBezTo>
                      <a:pt x="308317" y="245390"/>
                      <a:pt x="311270" y="245390"/>
                      <a:pt x="317747" y="245390"/>
                    </a:cubicBezTo>
                    <a:lnTo>
                      <a:pt x="321366" y="245390"/>
                    </a:lnTo>
                    <a:cubicBezTo>
                      <a:pt x="324024" y="245323"/>
                      <a:pt x="326586" y="246323"/>
                      <a:pt x="328510" y="248152"/>
                    </a:cubicBezTo>
                    <a:cubicBezTo>
                      <a:pt x="330444" y="249943"/>
                      <a:pt x="331549" y="252467"/>
                      <a:pt x="331558" y="255105"/>
                    </a:cubicBezTo>
                    <a:cubicBezTo>
                      <a:pt x="331930" y="260354"/>
                      <a:pt x="327967" y="264907"/>
                      <a:pt x="322719" y="265278"/>
                    </a:cubicBezTo>
                    <a:cubicBezTo>
                      <a:pt x="322490" y="265288"/>
                      <a:pt x="322262" y="265297"/>
                      <a:pt x="322033" y="265297"/>
                    </a:cubicBezTo>
                    <a:lnTo>
                      <a:pt x="312508" y="265297"/>
                    </a:lnTo>
                    <a:cubicBezTo>
                      <a:pt x="308336" y="265573"/>
                      <a:pt x="304478" y="263106"/>
                      <a:pt x="302983" y="259201"/>
                    </a:cubicBezTo>
                    <a:moveTo>
                      <a:pt x="329272" y="215767"/>
                    </a:moveTo>
                    <a:lnTo>
                      <a:pt x="317747" y="219482"/>
                    </a:lnTo>
                    <a:cubicBezTo>
                      <a:pt x="312489" y="221625"/>
                      <a:pt x="306983" y="223092"/>
                      <a:pt x="301364" y="223863"/>
                    </a:cubicBezTo>
                    <a:cubicBezTo>
                      <a:pt x="299907" y="223863"/>
                      <a:pt x="298487" y="223435"/>
                      <a:pt x="297268" y="222625"/>
                    </a:cubicBezTo>
                    <a:cubicBezTo>
                      <a:pt x="294753" y="221406"/>
                      <a:pt x="292858" y="219196"/>
                      <a:pt x="292029" y="216529"/>
                    </a:cubicBezTo>
                    <a:cubicBezTo>
                      <a:pt x="291191" y="213872"/>
                      <a:pt x="291467" y="210986"/>
                      <a:pt x="292791" y="208528"/>
                    </a:cubicBezTo>
                    <a:cubicBezTo>
                      <a:pt x="294887" y="204528"/>
                      <a:pt x="296315" y="203956"/>
                      <a:pt x="311841" y="199003"/>
                    </a:cubicBezTo>
                    <a:lnTo>
                      <a:pt x="323176" y="195479"/>
                    </a:lnTo>
                    <a:cubicBezTo>
                      <a:pt x="324186" y="195117"/>
                      <a:pt x="325243" y="194917"/>
                      <a:pt x="326319" y="194907"/>
                    </a:cubicBezTo>
                    <a:cubicBezTo>
                      <a:pt x="328015" y="194936"/>
                      <a:pt x="329672" y="195355"/>
                      <a:pt x="331177" y="196146"/>
                    </a:cubicBezTo>
                    <a:cubicBezTo>
                      <a:pt x="336235" y="198956"/>
                      <a:pt x="338063" y="205328"/>
                      <a:pt x="335254" y="210395"/>
                    </a:cubicBezTo>
                    <a:cubicBezTo>
                      <a:pt x="334006" y="212634"/>
                      <a:pt x="331977" y="214348"/>
                      <a:pt x="329558" y="215196"/>
                    </a:cubicBezTo>
                    <a:moveTo>
                      <a:pt x="358133" y="59557"/>
                    </a:moveTo>
                    <a:cubicBezTo>
                      <a:pt x="350284" y="47461"/>
                      <a:pt x="334511" y="43327"/>
                      <a:pt x="321747" y="50032"/>
                    </a:cubicBezTo>
                    <a:lnTo>
                      <a:pt x="321747" y="39460"/>
                    </a:lnTo>
                    <a:cubicBezTo>
                      <a:pt x="321690" y="17438"/>
                      <a:pt x="303859" y="-393"/>
                      <a:pt x="281837" y="-450"/>
                    </a:cubicBezTo>
                    <a:lnTo>
                      <a:pt x="137819" y="-450"/>
                    </a:lnTo>
                    <a:cubicBezTo>
                      <a:pt x="115798" y="-393"/>
                      <a:pt x="97957" y="17438"/>
                      <a:pt x="97910" y="39460"/>
                    </a:cubicBezTo>
                    <a:lnTo>
                      <a:pt x="97910" y="85561"/>
                    </a:lnTo>
                    <a:cubicBezTo>
                      <a:pt x="94909" y="84227"/>
                      <a:pt x="91671" y="83513"/>
                      <a:pt x="88385" y="83465"/>
                    </a:cubicBezTo>
                    <a:cubicBezTo>
                      <a:pt x="73297" y="83922"/>
                      <a:pt x="61429" y="96524"/>
                      <a:pt x="61886" y="111621"/>
                    </a:cubicBezTo>
                    <a:cubicBezTo>
                      <a:pt x="61896" y="111754"/>
                      <a:pt x="61896" y="111897"/>
                      <a:pt x="61905" y="112040"/>
                    </a:cubicBezTo>
                    <a:cubicBezTo>
                      <a:pt x="60181" y="140625"/>
                      <a:pt x="53037" y="168619"/>
                      <a:pt x="40855" y="194527"/>
                    </a:cubicBezTo>
                    <a:cubicBezTo>
                      <a:pt x="30663" y="219768"/>
                      <a:pt x="21805" y="241580"/>
                      <a:pt x="27616" y="261202"/>
                    </a:cubicBezTo>
                    <a:cubicBezTo>
                      <a:pt x="28282" y="263392"/>
                      <a:pt x="29139" y="266155"/>
                      <a:pt x="30187" y="269298"/>
                    </a:cubicBezTo>
                    <a:cubicBezTo>
                      <a:pt x="36835" y="287786"/>
                      <a:pt x="41398" y="306950"/>
                      <a:pt x="43808" y="326448"/>
                    </a:cubicBezTo>
                    <a:lnTo>
                      <a:pt x="1993" y="363500"/>
                    </a:lnTo>
                    <a:cubicBezTo>
                      <a:pt x="-1532" y="366586"/>
                      <a:pt x="-1884" y="371939"/>
                      <a:pt x="1203" y="375464"/>
                    </a:cubicBezTo>
                    <a:cubicBezTo>
                      <a:pt x="1250" y="375511"/>
                      <a:pt x="1288" y="375549"/>
                      <a:pt x="1326" y="375597"/>
                    </a:cubicBezTo>
                    <a:cubicBezTo>
                      <a:pt x="4469" y="379035"/>
                      <a:pt x="9775" y="379369"/>
                      <a:pt x="13328" y="376359"/>
                    </a:cubicBezTo>
                    <a:lnTo>
                      <a:pt x="50761" y="343116"/>
                    </a:lnTo>
                    <a:lnTo>
                      <a:pt x="155536" y="456559"/>
                    </a:lnTo>
                    <a:lnTo>
                      <a:pt x="140296" y="470656"/>
                    </a:lnTo>
                    <a:cubicBezTo>
                      <a:pt x="136819" y="473799"/>
                      <a:pt x="136553" y="479162"/>
                      <a:pt x="139696" y="482629"/>
                    </a:cubicBezTo>
                    <a:cubicBezTo>
                      <a:pt x="141334" y="484439"/>
                      <a:pt x="143668" y="485458"/>
                      <a:pt x="146106" y="485420"/>
                    </a:cubicBezTo>
                    <a:cubicBezTo>
                      <a:pt x="148269" y="485468"/>
                      <a:pt x="150364" y="484639"/>
                      <a:pt x="151917" y="483134"/>
                    </a:cubicBezTo>
                    <a:lnTo>
                      <a:pt x="173348" y="463322"/>
                    </a:lnTo>
                    <a:cubicBezTo>
                      <a:pt x="175043" y="461779"/>
                      <a:pt x="176034" y="459617"/>
                      <a:pt x="176110" y="457321"/>
                    </a:cubicBezTo>
                    <a:cubicBezTo>
                      <a:pt x="176177" y="455064"/>
                      <a:pt x="175358" y="452873"/>
                      <a:pt x="173824" y="451225"/>
                    </a:cubicBezTo>
                    <a:lnTo>
                      <a:pt x="60381" y="328829"/>
                    </a:lnTo>
                    <a:cubicBezTo>
                      <a:pt x="58562" y="306788"/>
                      <a:pt x="53752" y="285090"/>
                      <a:pt x="46093" y="264345"/>
                    </a:cubicBezTo>
                    <a:lnTo>
                      <a:pt x="43998" y="256630"/>
                    </a:lnTo>
                    <a:cubicBezTo>
                      <a:pt x="39903" y="243104"/>
                      <a:pt x="47618" y="224149"/>
                      <a:pt x="56476" y="202147"/>
                    </a:cubicBezTo>
                    <a:cubicBezTo>
                      <a:pt x="69535" y="174076"/>
                      <a:pt x="77193" y="143796"/>
                      <a:pt x="79050" y="112897"/>
                    </a:cubicBezTo>
                    <a:cubicBezTo>
                      <a:pt x="79050" y="104991"/>
                      <a:pt x="83717" y="100896"/>
                      <a:pt x="88575" y="100896"/>
                    </a:cubicBezTo>
                    <a:cubicBezTo>
                      <a:pt x="93433" y="100896"/>
                      <a:pt x="97243" y="104230"/>
                      <a:pt x="98100" y="113564"/>
                    </a:cubicBezTo>
                    <a:lnTo>
                      <a:pt x="98100" y="333496"/>
                    </a:lnTo>
                    <a:cubicBezTo>
                      <a:pt x="98148" y="355518"/>
                      <a:pt x="115988" y="373358"/>
                      <a:pt x="138010" y="373406"/>
                    </a:cubicBezTo>
                    <a:lnTo>
                      <a:pt x="249548" y="373406"/>
                    </a:lnTo>
                    <a:cubicBezTo>
                      <a:pt x="235089" y="390370"/>
                      <a:pt x="216239" y="403029"/>
                      <a:pt x="195065" y="409982"/>
                    </a:cubicBezTo>
                    <a:cubicBezTo>
                      <a:pt x="186216" y="413192"/>
                      <a:pt x="177748" y="417383"/>
                      <a:pt x="169824" y="422460"/>
                    </a:cubicBezTo>
                    <a:cubicBezTo>
                      <a:pt x="167928" y="423755"/>
                      <a:pt x="166680" y="425803"/>
                      <a:pt x="166394" y="428080"/>
                    </a:cubicBezTo>
                    <a:cubicBezTo>
                      <a:pt x="165994" y="430308"/>
                      <a:pt x="166509" y="432614"/>
                      <a:pt x="167823" y="434461"/>
                    </a:cubicBezTo>
                    <a:cubicBezTo>
                      <a:pt x="169452" y="436671"/>
                      <a:pt x="172033" y="437976"/>
                      <a:pt x="174776" y="437986"/>
                    </a:cubicBezTo>
                    <a:cubicBezTo>
                      <a:pt x="176586" y="437976"/>
                      <a:pt x="178348" y="437405"/>
                      <a:pt x="179825" y="436366"/>
                    </a:cubicBezTo>
                    <a:cubicBezTo>
                      <a:pt x="186740" y="432061"/>
                      <a:pt x="194084" y="428489"/>
                      <a:pt x="201732" y="425698"/>
                    </a:cubicBezTo>
                    <a:cubicBezTo>
                      <a:pt x="223640" y="416173"/>
                      <a:pt x="250976" y="405410"/>
                      <a:pt x="269550" y="374454"/>
                    </a:cubicBezTo>
                    <a:cubicBezTo>
                      <a:pt x="269550" y="374454"/>
                      <a:pt x="269550" y="373692"/>
                      <a:pt x="269550" y="373406"/>
                    </a:cubicBezTo>
                    <a:lnTo>
                      <a:pt x="282123" y="373406"/>
                    </a:lnTo>
                    <a:cubicBezTo>
                      <a:pt x="304145" y="373358"/>
                      <a:pt x="321985" y="355518"/>
                      <a:pt x="322033" y="333496"/>
                    </a:cubicBezTo>
                    <a:lnTo>
                      <a:pt x="322033" y="282347"/>
                    </a:lnTo>
                    <a:cubicBezTo>
                      <a:pt x="329272" y="282328"/>
                      <a:pt x="336178" y="279289"/>
                      <a:pt x="341083" y="273965"/>
                    </a:cubicBezTo>
                    <a:cubicBezTo>
                      <a:pt x="348655" y="266221"/>
                      <a:pt x="350770" y="254648"/>
                      <a:pt x="346417" y="244723"/>
                    </a:cubicBezTo>
                    <a:cubicBezTo>
                      <a:pt x="344121" y="239408"/>
                      <a:pt x="340188" y="234970"/>
                      <a:pt x="335178" y="232055"/>
                    </a:cubicBezTo>
                    <a:cubicBezTo>
                      <a:pt x="341921" y="229807"/>
                      <a:pt x="347522" y="225026"/>
                      <a:pt x="350799" y="218720"/>
                    </a:cubicBezTo>
                    <a:cubicBezTo>
                      <a:pt x="354228" y="212243"/>
                      <a:pt x="354885" y="204642"/>
                      <a:pt x="352609" y="197670"/>
                    </a:cubicBezTo>
                    <a:cubicBezTo>
                      <a:pt x="350417" y="190669"/>
                      <a:pt x="345512" y="184840"/>
                      <a:pt x="338987" y="181477"/>
                    </a:cubicBezTo>
                    <a:lnTo>
                      <a:pt x="347560" y="176048"/>
                    </a:lnTo>
                    <a:cubicBezTo>
                      <a:pt x="353770" y="172124"/>
                      <a:pt x="358161" y="165885"/>
                      <a:pt x="359752" y="158713"/>
                    </a:cubicBezTo>
                    <a:cubicBezTo>
                      <a:pt x="363010" y="143701"/>
                      <a:pt x="353485" y="128890"/>
                      <a:pt x="338483" y="125632"/>
                    </a:cubicBezTo>
                    <a:cubicBezTo>
                      <a:pt x="336549" y="125213"/>
                      <a:pt x="334578" y="124994"/>
                      <a:pt x="332606" y="124994"/>
                    </a:cubicBezTo>
                    <a:cubicBezTo>
                      <a:pt x="328929" y="125070"/>
                      <a:pt x="325300" y="125880"/>
                      <a:pt x="321938" y="127375"/>
                    </a:cubicBezTo>
                    <a:lnTo>
                      <a:pt x="321938" y="116707"/>
                    </a:lnTo>
                    <a:lnTo>
                      <a:pt x="349560" y="99181"/>
                    </a:lnTo>
                    <a:cubicBezTo>
                      <a:pt x="362514" y="90733"/>
                      <a:pt x="366401" y="73511"/>
                      <a:pt x="358323" y="60319"/>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1" name="Graphic 41">
              <a:extLst>
                <a:ext uri="{FF2B5EF4-FFF2-40B4-BE49-F238E27FC236}">
                  <a16:creationId xmlns:a16="http://schemas.microsoft.com/office/drawing/2014/main" id="{D2262D24-1EEE-4383-A19C-8202B80DFFE9}"/>
                </a:ext>
              </a:extLst>
            </p:cNvPr>
            <p:cNvGrpSpPr>
              <a:grpSpLocks noChangeAspect="1"/>
            </p:cNvGrpSpPr>
            <p:nvPr/>
          </p:nvGrpSpPr>
          <p:grpSpPr bwMode="gray">
            <a:xfrm>
              <a:off x="9567988" y="501370"/>
              <a:ext cx="504000" cy="504000"/>
              <a:chOff x="2596908" y="2013388"/>
              <a:chExt cx="674941" cy="674941"/>
            </a:xfrm>
          </p:grpSpPr>
          <p:sp>
            <p:nvSpPr>
              <p:cNvPr id="17" name="Freeform: Shape 17">
                <a:extLst>
                  <a:ext uri="{FF2B5EF4-FFF2-40B4-BE49-F238E27FC236}">
                    <a16:creationId xmlns:a16="http://schemas.microsoft.com/office/drawing/2014/main" id="{0CF63D87-32EB-4E23-9201-47E036643874}"/>
                  </a:ext>
                </a:extLst>
              </p:cNvPr>
              <p:cNvSpPr/>
              <p:nvPr/>
            </p:nvSpPr>
            <p:spPr bwMode="gray">
              <a:xfrm>
                <a:off x="2596908" y="2013388"/>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C8A7F">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8" name="Freeform: Shape 18">
                <a:extLst>
                  <a:ext uri="{FF2B5EF4-FFF2-40B4-BE49-F238E27FC236}">
                    <a16:creationId xmlns:a16="http://schemas.microsoft.com/office/drawing/2014/main" id="{B44678F3-9E44-4C5C-A705-E724D8960BD4}"/>
                  </a:ext>
                </a:extLst>
              </p:cNvPr>
              <p:cNvSpPr/>
              <p:nvPr/>
            </p:nvSpPr>
            <p:spPr bwMode="gray">
              <a:xfrm>
                <a:off x="2691491" y="2188743"/>
                <a:ext cx="525780" cy="297084"/>
              </a:xfrm>
              <a:custGeom>
                <a:avLst/>
                <a:gdLst>
                  <a:gd name="connsiteX0" fmla="*/ 190172 w 525780"/>
                  <a:gd name="connsiteY0" fmla="*/ 80703 h 297084"/>
                  <a:gd name="connsiteX1" fmla="*/ 214651 w 525780"/>
                  <a:gd name="connsiteY1" fmla="*/ 80703 h 297084"/>
                  <a:gd name="connsiteX2" fmla="*/ 222747 w 525780"/>
                  <a:gd name="connsiteY2" fmla="*/ 84513 h 297084"/>
                  <a:gd name="connsiteX3" fmla="*/ 266467 w 525780"/>
                  <a:gd name="connsiteY3" fmla="*/ 132995 h 297084"/>
                  <a:gd name="connsiteX4" fmla="*/ 190267 w 525780"/>
                  <a:gd name="connsiteY4" fmla="*/ 132995 h 297084"/>
                  <a:gd name="connsiteX5" fmla="*/ 171122 w 525780"/>
                  <a:gd name="connsiteY5" fmla="*/ 80703 h 297084"/>
                  <a:gd name="connsiteX6" fmla="*/ 171122 w 525780"/>
                  <a:gd name="connsiteY6" fmla="*/ 132995 h 297084"/>
                  <a:gd name="connsiteX7" fmla="*/ 9197 w 525780"/>
                  <a:gd name="connsiteY7" fmla="*/ 132995 h 297084"/>
                  <a:gd name="connsiteX8" fmla="*/ -328 w 525780"/>
                  <a:gd name="connsiteY8" fmla="*/ 142520 h 297084"/>
                  <a:gd name="connsiteX9" fmla="*/ 9197 w 525780"/>
                  <a:gd name="connsiteY9" fmla="*/ 152045 h 297084"/>
                  <a:gd name="connsiteX10" fmla="*/ 274944 w 525780"/>
                  <a:gd name="connsiteY10" fmla="*/ 152045 h 297084"/>
                  <a:gd name="connsiteX11" fmla="*/ 288470 w 525780"/>
                  <a:gd name="connsiteY11" fmla="*/ 143092 h 297084"/>
                  <a:gd name="connsiteX12" fmla="*/ 285803 w 525780"/>
                  <a:gd name="connsiteY12" fmla="*/ 126042 h 297084"/>
                  <a:gd name="connsiteX13" fmla="*/ 236939 w 525780"/>
                  <a:gd name="connsiteY13" fmla="*/ 71750 h 297084"/>
                  <a:gd name="connsiteX14" fmla="*/ 214651 w 525780"/>
                  <a:gd name="connsiteY14" fmla="*/ 61653 h 297084"/>
                  <a:gd name="connsiteX15" fmla="*/ 9197 w 525780"/>
                  <a:gd name="connsiteY15" fmla="*/ 61653 h 297084"/>
                  <a:gd name="connsiteX16" fmla="*/ -328 w 525780"/>
                  <a:gd name="connsiteY16" fmla="*/ 71178 h 297084"/>
                  <a:gd name="connsiteX17" fmla="*/ 9197 w 525780"/>
                  <a:gd name="connsiteY17" fmla="*/ 80703 h 297084"/>
                  <a:gd name="connsiteX18" fmla="*/ 254561 w 525780"/>
                  <a:gd name="connsiteY18" fmla="*/ 262821 h 297084"/>
                  <a:gd name="connsiteX19" fmla="*/ 222271 w 525780"/>
                  <a:gd name="connsiteY19" fmla="*/ 234246 h 297084"/>
                  <a:gd name="connsiteX20" fmla="*/ 286945 w 525780"/>
                  <a:gd name="connsiteY20" fmla="*/ 234246 h 297084"/>
                  <a:gd name="connsiteX21" fmla="*/ 254561 w 525780"/>
                  <a:gd name="connsiteY21" fmla="*/ 262821 h 297084"/>
                  <a:gd name="connsiteX22" fmla="*/ 235511 w 525780"/>
                  <a:gd name="connsiteY22" fmla="*/ 277966 h 297084"/>
                  <a:gd name="connsiteX23" fmla="*/ 154453 w 525780"/>
                  <a:gd name="connsiteY23" fmla="*/ 277966 h 297084"/>
                  <a:gd name="connsiteX24" fmla="*/ 187600 w 525780"/>
                  <a:gd name="connsiteY24" fmla="*/ 234056 h 297084"/>
                  <a:gd name="connsiteX25" fmla="*/ 203126 w 525780"/>
                  <a:gd name="connsiteY25" fmla="*/ 234056 h 297084"/>
                  <a:gd name="connsiteX26" fmla="*/ 236273 w 525780"/>
                  <a:gd name="connsiteY26" fmla="*/ 277966 h 297084"/>
                  <a:gd name="connsiteX27" fmla="*/ 168074 w 525780"/>
                  <a:gd name="connsiteY27" fmla="*/ 234056 h 297084"/>
                  <a:gd name="connsiteX28" fmla="*/ 131803 w 525780"/>
                  <a:gd name="connsiteY28" fmla="*/ 262459 h 297084"/>
                  <a:gd name="connsiteX29" fmla="*/ 103399 w 525780"/>
                  <a:gd name="connsiteY29" fmla="*/ 234056 h 297084"/>
                  <a:gd name="connsiteX30" fmla="*/ 458205 w 525780"/>
                  <a:gd name="connsiteY30" fmla="*/ 125661 h 297084"/>
                  <a:gd name="connsiteX31" fmla="*/ 356383 w 525780"/>
                  <a:gd name="connsiteY31" fmla="*/ 95943 h 297084"/>
                  <a:gd name="connsiteX32" fmla="*/ 279230 w 525780"/>
                  <a:gd name="connsiteY32" fmla="*/ 32507 h 297084"/>
                  <a:gd name="connsiteX33" fmla="*/ 458205 w 525780"/>
                  <a:gd name="connsiteY33" fmla="*/ 125661 h 297084"/>
                  <a:gd name="connsiteX34" fmla="*/ 524880 w 525780"/>
                  <a:gd name="connsiteY34" fmla="*/ 287586 h 297084"/>
                  <a:gd name="connsiteX35" fmla="*/ 515355 w 525780"/>
                  <a:gd name="connsiteY35" fmla="*/ 278061 h 297084"/>
                  <a:gd name="connsiteX36" fmla="*/ 273325 w 525780"/>
                  <a:gd name="connsiteY36" fmla="*/ 278061 h 297084"/>
                  <a:gd name="connsiteX37" fmla="*/ 305901 w 525780"/>
                  <a:gd name="connsiteY37" fmla="*/ 237008 h 297084"/>
                  <a:gd name="connsiteX38" fmla="*/ 333333 w 525780"/>
                  <a:gd name="connsiteY38" fmla="*/ 256058 h 297084"/>
                  <a:gd name="connsiteX39" fmla="*/ 411628 w 525780"/>
                  <a:gd name="connsiteY39" fmla="*/ 256058 h 297084"/>
                  <a:gd name="connsiteX40" fmla="*/ 514498 w 525780"/>
                  <a:gd name="connsiteY40" fmla="*/ 184621 h 297084"/>
                  <a:gd name="connsiteX41" fmla="*/ 490209 w 525780"/>
                  <a:gd name="connsiteY41" fmla="*/ 132805 h 297084"/>
                  <a:gd name="connsiteX42" fmla="*/ 489542 w 525780"/>
                  <a:gd name="connsiteY42" fmla="*/ 131948 h 297084"/>
                  <a:gd name="connsiteX43" fmla="*/ 267515 w 525780"/>
                  <a:gd name="connsiteY43" fmla="*/ 11170 h 297084"/>
                  <a:gd name="connsiteX44" fmla="*/ 262752 w 525780"/>
                  <a:gd name="connsiteY44" fmla="*/ 10123 h 297084"/>
                  <a:gd name="connsiteX45" fmla="*/ 163978 w 525780"/>
                  <a:gd name="connsiteY45" fmla="*/ -450 h 297084"/>
                  <a:gd name="connsiteX46" fmla="*/ 9197 w 525780"/>
                  <a:gd name="connsiteY46" fmla="*/ -450 h 297084"/>
                  <a:gd name="connsiteX47" fmla="*/ -328 w 525780"/>
                  <a:gd name="connsiteY47" fmla="*/ 9075 h 297084"/>
                  <a:gd name="connsiteX48" fmla="*/ 9197 w 525780"/>
                  <a:gd name="connsiteY48" fmla="*/ 18600 h 297084"/>
                  <a:gd name="connsiteX49" fmla="*/ 163978 w 525780"/>
                  <a:gd name="connsiteY49" fmla="*/ 18600 h 297084"/>
                  <a:gd name="connsiteX50" fmla="*/ 255799 w 525780"/>
                  <a:gd name="connsiteY50" fmla="*/ 27363 h 297084"/>
                  <a:gd name="connsiteX51" fmla="*/ 348001 w 525780"/>
                  <a:gd name="connsiteY51" fmla="*/ 113088 h 297084"/>
                  <a:gd name="connsiteX52" fmla="*/ 477636 w 525780"/>
                  <a:gd name="connsiteY52" fmla="*/ 146711 h 297084"/>
                  <a:gd name="connsiteX53" fmla="*/ 495448 w 525780"/>
                  <a:gd name="connsiteY53" fmla="*/ 183764 h 297084"/>
                  <a:gd name="connsiteX54" fmla="*/ 411628 w 525780"/>
                  <a:gd name="connsiteY54" fmla="*/ 236151 h 297084"/>
                  <a:gd name="connsiteX55" fmla="*/ 339143 w 525780"/>
                  <a:gd name="connsiteY55" fmla="*/ 236151 h 297084"/>
                  <a:gd name="connsiteX56" fmla="*/ 307520 w 525780"/>
                  <a:gd name="connsiteY56" fmla="*/ 214625 h 297084"/>
                  <a:gd name="connsiteX57" fmla="*/ 306853 w 525780"/>
                  <a:gd name="connsiteY57" fmla="*/ 214625 h 297084"/>
                  <a:gd name="connsiteX58" fmla="*/ 297328 w 525780"/>
                  <a:gd name="connsiteY58" fmla="*/ 205100 h 297084"/>
                  <a:gd name="connsiteX59" fmla="*/ 287803 w 525780"/>
                  <a:gd name="connsiteY59" fmla="*/ 214625 h 297084"/>
                  <a:gd name="connsiteX60" fmla="*/ 221128 w 525780"/>
                  <a:gd name="connsiteY60" fmla="*/ 214625 h 297084"/>
                  <a:gd name="connsiteX61" fmla="*/ 211603 w 525780"/>
                  <a:gd name="connsiteY61" fmla="*/ 205100 h 297084"/>
                  <a:gd name="connsiteX62" fmla="*/ 202078 w 525780"/>
                  <a:gd name="connsiteY62" fmla="*/ 214625 h 297084"/>
                  <a:gd name="connsiteX63" fmla="*/ 187790 w 525780"/>
                  <a:gd name="connsiteY63" fmla="*/ 214625 h 297084"/>
                  <a:gd name="connsiteX64" fmla="*/ 178265 w 525780"/>
                  <a:gd name="connsiteY64" fmla="*/ 205100 h 297084"/>
                  <a:gd name="connsiteX65" fmla="*/ 168740 w 525780"/>
                  <a:gd name="connsiteY65" fmla="*/ 214625 h 297084"/>
                  <a:gd name="connsiteX66" fmla="*/ 101399 w 525780"/>
                  <a:gd name="connsiteY66" fmla="*/ 214625 h 297084"/>
                  <a:gd name="connsiteX67" fmla="*/ 91874 w 525780"/>
                  <a:gd name="connsiteY67" fmla="*/ 205100 h 297084"/>
                  <a:gd name="connsiteX68" fmla="*/ 82349 w 525780"/>
                  <a:gd name="connsiteY68" fmla="*/ 214625 h 297084"/>
                  <a:gd name="connsiteX69" fmla="*/ 79491 w 525780"/>
                  <a:gd name="connsiteY69" fmla="*/ 214625 h 297084"/>
                  <a:gd name="connsiteX70" fmla="*/ 47868 w 525780"/>
                  <a:gd name="connsiteY70" fmla="*/ 236151 h 297084"/>
                  <a:gd name="connsiteX71" fmla="*/ 8625 w 525780"/>
                  <a:gd name="connsiteY71" fmla="*/ 236151 h 297084"/>
                  <a:gd name="connsiteX72" fmla="*/ -900 w 525780"/>
                  <a:gd name="connsiteY72" fmla="*/ 245676 h 297084"/>
                  <a:gd name="connsiteX73" fmla="*/ 8625 w 525780"/>
                  <a:gd name="connsiteY73" fmla="*/ 255201 h 297084"/>
                  <a:gd name="connsiteX74" fmla="*/ 53774 w 525780"/>
                  <a:gd name="connsiteY74" fmla="*/ 255201 h 297084"/>
                  <a:gd name="connsiteX75" fmla="*/ 83206 w 525780"/>
                  <a:gd name="connsiteY75" fmla="*/ 235199 h 297084"/>
                  <a:gd name="connsiteX76" fmla="*/ 116067 w 525780"/>
                  <a:gd name="connsiteY76" fmla="*/ 277585 h 297084"/>
                  <a:gd name="connsiteX77" fmla="*/ 9197 w 525780"/>
                  <a:gd name="connsiteY77" fmla="*/ 277585 h 297084"/>
                  <a:gd name="connsiteX78" fmla="*/ -328 w 525780"/>
                  <a:gd name="connsiteY78" fmla="*/ 287110 h 297084"/>
                  <a:gd name="connsiteX79" fmla="*/ 9197 w 525780"/>
                  <a:gd name="connsiteY79" fmla="*/ 296635 h 297084"/>
                  <a:gd name="connsiteX80" fmla="*/ 515355 w 525780"/>
                  <a:gd name="connsiteY80" fmla="*/ 296635 h 297084"/>
                  <a:gd name="connsiteX81" fmla="*/ 524880 w 525780"/>
                  <a:gd name="connsiteY81" fmla="*/ 28711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5780" h="297084">
                    <a:moveTo>
                      <a:pt x="190172" y="80703"/>
                    </a:moveTo>
                    <a:lnTo>
                      <a:pt x="214651" y="80703"/>
                    </a:lnTo>
                    <a:cubicBezTo>
                      <a:pt x="217775" y="80741"/>
                      <a:pt x="220728" y="82132"/>
                      <a:pt x="222747" y="84513"/>
                    </a:cubicBezTo>
                    <a:lnTo>
                      <a:pt x="266467" y="132995"/>
                    </a:lnTo>
                    <a:lnTo>
                      <a:pt x="190267" y="132995"/>
                    </a:lnTo>
                    <a:close/>
                    <a:moveTo>
                      <a:pt x="171122" y="80703"/>
                    </a:moveTo>
                    <a:lnTo>
                      <a:pt x="171122" y="132995"/>
                    </a:lnTo>
                    <a:lnTo>
                      <a:pt x="9197" y="132995"/>
                    </a:lnTo>
                    <a:cubicBezTo>
                      <a:pt x="3939" y="132995"/>
                      <a:pt x="-328" y="137262"/>
                      <a:pt x="-328" y="142520"/>
                    </a:cubicBezTo>
                    <a:cubicBezTo>
                      <a:pt x="-328" y="147778"/>
                      <a:pt x="3939" y="152045"/>
                      <a:pt x="9197" y="152045"/>
                    </a:cubicBezTo>
                    <a:lnTo>
                      <a:pt x="274944" y="152045"/>
                    </a:lnTo>
                    <a:cubicBezTo>
                      <a:pt x="280831" y="152026"/>
                      <a:pt x="286155" y="148511"/>
                      <a:pt x="288470" y="143092"/>
                    </a:cubicBezTo>
                    <a:cubicBezTo>
                      <a:pt x="291013" y="137377"/>
                      <a:pt x="289965" y="130709"/>
                      <a:pt x="285803" y="126042"/>
                    </a:cubicBezTo>
                    <a:lnTo>
                      <a:pt x="236939" y="71750"/>
                    </a:lnTo>
                    <a:cubicBezTo>
                      <a:pt x="231263" y="65396"/>
                      <a:pt x="223166" y="61739"/>
                      <a:pt x="214651" y="61653"/>
                    </a:cubicBezTo>
                    <a:lnTo>
                      <a:pt x="9197" y="61653"/>
                    </a:lnTo>
                    <a:cubicBezTo>
                      <a:pt x="3939" y="61653"/>
                      <a:pt x="-328" y="65920"/>
                      <a:pt x="-328" y="71178"/>
                    </a:cubicBezTo>
                    <a:cubicBezTo>
                      <a:pt x="-328" y="76436"/>
                      <a:pt x="3939" y="80703"/>
                      <a:pt x="9197" y="80703"/>
                    </a:cubicBezTo>
                    <a:close/>
                    <a:moveTo>
                      <a:pt x="254561" y="262821"/>
                    </a:moveTo>
                    <a:cubicBezTo>
                      <a:pt x="238549" y="261764"/>
                      <a:pt x="225271" y="250010"/>
                      <a:pt x="222271" y="234246"/>
                    </a:cubicBezTo>
                    <a:lnTo>
                      <a:pt x="286945" y="234246"/>
                    </a:lnTo>
                    <a:cubicBezTo>
                      <a:pt x="283936" y="250048"/>
                      <a:pt x="270610" y="261802"/>
                      <a:pt x="254561" y="262821"/>
                    </a:cubicBezTo>
                    <a:moveTo>
                      <a:pt x="235511" y="277966"/>
                    </a:moveTo>
                    <a:lnTo>
                      <a:pt x="154453" y="277966"/>
                    </a:lnTo>
                    <a:cubicBezTo>
                      <a:pt x="172189" y="269851"/>
                      <a:pt x="184657" y="253344"/>
                      <a:pt x="187600" y="234056"/>
                    </a:cubicBezTo>
                    <a:lnTo>
                      <a:pt x="203126" y="234056"/>
                    </a:lnTo>
                    <a:cubicBezTo>
                      <a:pt x="205936" y="253401"/>
                      <a:pt x="218442" y="269965"/>
                      <a:pt x="236273" y="277966"/>
                    </a:cubicBezTo>
                    <a:moveTo>
                      <a:pt x="168074" y="234056"/>
                    </a:moveTo>
                    <a:cubicBezTo>
                      <a:pt x="165902" y="251915"/>
                      <a:pt x="149662" y="264631"/>
                      <a:pt x="131803" y="262459"/>
                    </a:cubicBezTo>
                    <a:cubicBezTo>
                      <a:pt x="116934" y="260649"/>
                      <a:pt x="105209" y="248933"/>
                      <a:pt x="103399" y="234056"/>
                    </a:cubicBezTo>
                    <a:close/>
                    <a:moveTo>
                      <a:pt x="458205" y="125661"/>
                    </a:moveTo>
                    <a:cubicBezTo>
                      <a:pt x="423058" y="120479"/>
                      <a:pt x="388797" y="110478"/>
                      <a:pt x="356383" y="95943"/>
                    </a:cubicBezTo>
                    <a:cubicBezTo>
                      <a:pt x="328951" y="83275"/>
                      <a:pt x="295233" y="62510"/>
                      <a:pt x="279230" y="32507"/>
                    </a:cubicBezTo>
                    <a:cubicBezTo>
                      <a:pt x="345781" y="47994"/>
                      <a:pt x="407342" y="80036"/>
                      <a:pt x="458205" y="125661"/>
                    </a:cubicBezTo>
                    <a:moveTo>
                      <a:pt x="524880" y="287586"/>
                    </a:moveTo>
                    <a:cubicBezTo>
                      <a:pt x="524880" y="282328"/>
                      <a:pt x="520613" y="278061"/>
                      <a:pt x="515355" y="278061"/>
                    </a:cubicBezTo>
                    <a:lnTo>
                      <a:pt x="273325" y="278061"/>
                    </a:lnTo>
                    <a:cubicBezTo>
                      <a:pt x="290184" y="270460"/>
                      <a:pt x="302329" y="255153"/>
                      <a:pt x="305901" y="237008"/>
                    </a:cubicBezTo>
                    <a:lnTo>
                      <a:pt x="333333" y="256058"/>
                    </a:lnTo>
                    <a:lnTo>
                      <a:pt x="411628" y="256058"/>
                    </a:lnTo>
                    <a:cubicBezTo>
                      <a:pt x="464587" y="256058"/>
                      <a:pt x="514498" y="215767"/>
                      <a:pt x="514498" y="184621"/>
                    </a:cubicBezTo>
                    <a:cubicBezTo>
                      <a:pt x="514498" y="169952"/>
                      <a:pt x="506020" y="151855"/>
                      <a:pt x="490209" y="132805"/>
                    </a:cubicBezTo>
                    <a:lnTo>
                      <a:pt x="489542" y="131948"/>
                    </a:lnTo>
                    <a:cubicBezTo>
                      <a:pt x="451442" y="85561"/>
                      <a:pt x="370289" y="33459"/>
                      <a:pt x="267515" y="11170"/>
                    </a:cubicBezTo>
                    <a:cubicBezTo>
                      <a:pt x="266048" y="10418"/>
                      <a:pt x="264400" y="10056"/>
                      <a:pt x="262752" y="10123"/>
                    </a:cubicBezTo>
                    <a:cubicBezTo>
                      <a:pt x="230272" y="3274"/>
                      <a:pt x="197172" y="-259"/>
                      <a:pt x="163978" y="-450"/>
                    </a:cubicBezTo>
                    <a:lnTo>
                      <a:pt x="9197" y="-450"/>
                    </a:lnTo>
                    <a:cubicBezTo>
                      <a:pt x="3939" y="-450"/>
                      <a:pt x="-328" y="3817"/>
                      <a:pt x="-328" y="9075"/>
                    </a:cubicBezTo>
                    <a:cubicBezTo>
                      <a:pt x="-328" y="14333"/>
                      <a:pt x="3939" y="18600"/>
                      <a:pt x="9197" y="18600"/>
                    </a:cubicBezTo>
                    <a:lnTo>
                      <a:pt x="163978" y="18600"/>
                    </a:lnTo>
                    <a:cubicBezTo>
                      <a:pt x="194791" y="18591"/>
                      <a:pt x="225538" y="21524"/>
                      <a:pt x="255799" y="27363"/>
                    </a:cubicBezTo>
                    <a:cubicBezTo>
                      <a:pt x="267801" y="61272"/>
                      <a:pt x="299519" y="90895"/>
                      <a:pt x="348001" y="113088"/>
                    </a:cubicBezTo>
                    <a:cubicBezTo>
                      <a:pt x="389054" y="131385"/>
                      <a:pt x="432859" y="142749"/>
                      <a:pt x="477636" y="146711"/>
                    </a:cubicBezTo>
                    <a:cubicBezTo>
                      <a:pt x="487237" y="156941"/>
                      <a:pt x="493457" y="169876"/>
                      <a:pt x="495448" y="183764"/>
                    </a:cubicBezTo>
                    <a:cubicBezTo>
                      <a:pt x="495448" y="201480"/>
                      <a:pt x="457348" y="236151"/>
                      <a:pt x="411628" y="236151"/>
                    </a:cubicBezTo>
                    <a:lnTo>
                      <a:pt x="339143" y="236151"/>
                    </a:lnTo>
                    <a:lnTo>
                      <a:pt x="307520" y="214625"/>
                    </a:lnTo>
                    <a:lnTo>
                      <a:pt x="306853" y="214625"/>
                    </a:lnTo>
                    <a:cubicBezTo>
                      <a:pt x="306853" y="209367"/>
                      <a:pt x="302586" y="205100"/>
                      <a:pt x="297328" y="205100"/>
                    </a:cubicBezTo>
                    <a:cubicBezTo>
                      <a:pt x="292070" y="205100"/>
                      <a:pt x="287803" y="209367"/>
                      <a:pt x="287803" y="214625"/>
                    </a:cubicBezTo>
                    <a:lnTo>
                      <a:pt x="221128" y="214625"/>
                    </a:lnTo>
                    <a:cubicBezTo>
                      <a:pt x="221128" y="209367"/>
                      <a:pt x="216861" y="205100"/>
                      <a:pt x="211603" y="205100"/>
                    </a:cubicBezTo>
                    <a:cubicBezTo>
                      <a:pt x="206345" y="205100"/>
                      <a:pt x="202078" y="209367"/>
                      <a:pt x="202078" y="214625"/>
                    </a:cubicBezTo>
                    <a:lnTo>
                      <a:pt x="187790" y="214625"/>
                    </a:lnTo>
                    <a:cubicBezTo>
                      <a:pt x="187790" y="209367"/>
                      <a:pt x="183523" y="205100"/>
                      <a:pt x="178265" y="205100"/>
                    </a:cubicBezTo>
                    <a:cubicBezTo>
                      <a:pt x="173008" y="205100"/>
                      <a:pt x="168740" y="209367"/>
                      <a:pt x="168740" y="214625"/>
                    </a:cubicBezTo>
                    <a:lnTo>
                      <a:pt x="101399" y="214625"/>
                    </a:lnTo>
                    <a:cubicBezTo>
                      <a:pt x="101399" y="209367"/>
                      <a:pt x="97131" y="205100"/>
                      <a:pt x="91874" y="205100"/>
                    </a:cubicBezTo>
                    <a:cubicBezTo>
                      <a:pt x="86616" y="205100"/>
                      <a:pt x="82349" y="209367"/>
                      <a:pt x="82349" y="214625"/>
                    </a:cubicBezTo>
                    <a:lnTo>
                      <a:pt x="79491" y="214625"/>
                    </a:lnTo>
                    <a:lnTo>
                      <a:pt x="47868" y="236151"/>
                    </a:lnTo>
                    <a:lnTo>
                      <a:pt x="8625" y="236151"/>
                    </a:lnTo>
                    <a:cubicBezTo>
                      <a:pt x="3367" y="236151"/>
                      <a:pt x="-900" y="240418"/>
                      <a:pt x="-900" y="245676"/>
                    </a:cubicBezTo>
                    <a:cubicBezTo>
                      <a:pt x="-900" y="250934"/>
                      <a:pt x="3367" y="255201"/>
                      <a:pt x="8625" y="255201"/>
                    </a:cubicBezTo>
                    <a:lnTo>
                      <a:pt x="53774" y="255201"/>
                    </a:lnTo>
                    <a:lnTo>
                      <a:pt x="83206" y="235199"/>
                    </a:lnTo>
                    <a:cubicBezTo>
                      <a:pt x="86435" y="253906"/>
                      <a:pt x="98751" y="269793"/>
                      <a:pt x="116067" y="277585"/>
                    </a:cubicBezTo>
                    <a:lnTo>
                      <a:pt x="9197" y="277585"/>
                    </a:lnTo>
                    <a:cubicBezTo>
                      <a:pt x="3939" y="277585"/>
                      <a:pt x="-328" y="281852"/>
                      <a:pt x="-328" y="287110"/>
                    </a:cubicBezTo>
                    <a:cubicBezTo>
                      <a:pt x="-328" y="292367"/>
                      <a:pt x="3939" y="296635"/>
                      <a:pt x="9197" y="296635"/>
                    </a:cubicBezTo>
                    <a:lnTo>
                      <a:pt x="515355" y="296635"/>
                    </a:lnTo>
                    <a:cubicBezTo>
                      <a:pt x="520613" y="296635"/>
                      <a:pt x="524880" y="292367"/>
                      <a:pt x="524880" y="287110"/>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4" name="Graphic 66">
              <a:extLst>
                <a:ext uri="{FF2B5EF4-FFF2-40B4-BE49-F238E27FC236}">
                  <a16:creationId xmlns:a16="http://schemas.microsoft.com/office/drawing/2014/main" id="{05783226-DE3D-49FA-873E-8F463E6C91D1}"/>
                </a:ext>
              </a:extLst>
            </p:cNvPr>
            <p:cNvGrpSpPr>
              <a:grpSpLocks noChangeAspect="1"/>
            </p:cNvGrpSpPr>
            <p:nvPr/>
          </p:nvGrpSpPr>
          <p:grpSpPr bwMode="gray">
            <a:xfrm>
              <a:off x="7517948" y="501370"/>
              <a:ext cx="504000" cy="504000"/>
              <a:chOff x="1778065" y="1141065"/>
              <a:chExt cx="674941" cy="674941"/>
            </a:xfrm>
          </p:grpSpPr>
          <p:sp>
            <p:nvSpPr>
              <p:cNvPr id="15" name="Freeform: Shape 14">
                <a:extLst>
                  <a:ext uri="{FF2B5EF4-FFF2-40B4-BE49-F238E27FC236}">
                    <a16:creationId xmlns:a16="http://schemas.microsoft.com/office/drawing/2014/main" id="{73499992-B31E-4524-9331-A2A172653059}"/>
                  </a:ext>
                </a:extLst>
              </p:cNvPr>
              <p:cNvSpPr/>
              <p:nvPr/>
            </p:nvSpPr>
            <p:spPr bwMode="gray">
              <a:xfrm>
                <a:off x="1778065" y="1141065"/>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04491">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6" name="Freeform: Shape 16">
                <a:extLst>
                  <a:ext uri="{FF2B5EF4-FFF2-40B4-BE49-F238E27FC236}">
                    <a16:creationId xmlns:a16="http://schemas.microsoft.com/office/drawing/2014/main" id="{7D2E2F4C-660E-43AF-8F26-404ADB34B71D}"/>
                  </a:ext>
                </a:extLst>
              </p:cNvPr>
              <p:cNvSpPr/>
              <p:nvPr/>
            </p:nvSpPr>
            <p:spPr bwMode="gray">
              <a:xfrm>
                <a:off x="1876760" y="1240371"/>
                <a:ext cx="477074" cy="476680"/>
              </a:xfrm>
              <a:custGeom>
                <a:avLst/>
                <a:gdLst>
                  <a:gd name="connsiteX0" fmla="*/ 401134 w 477074"/>
                  <a:gd name="connsiteY0" fmla="*/ 435168 h 476680"/>
                  <a:gd name="connsiteX1" fmla="*/ 404563 w 477074"/>
                  <a:gd name="connsiteY1" fmla="*/ 435930 h 476680"/>
                  <a:gd name="connsiteX2" fmla="*/ 412954 w 477074"/>
                  <a:gd name="connsiteY2" fmla="*/ 427748 h 476680"/>
                  <a:gd name="connsiteX3" fmla="*/ 412373 w 477074"/>
                  <a:gd name="connsiteY3" fmla="*/ 424596 h 476680"/>
                  <a:gd name="connsiteX4" fmla="*/ 407992 w 477074"/>
                  <a:gd name="connsiteY4" fmla="*/ 420023 h 476680"/>
                  <a:gd name="connsiteX5" fmla="*/ 278928 w 477074"/>
                  <a:gd name="connsiteY5" fmla="*/ 331155 h 476680"/>
                  <a:gd name="connsiteX6" fmla="*/ 451997 w 477074"/>
                  <a:gd name="connsiteY6" fmla="*/ 331155 h 476680"/>
                  <a:gd name="connsiteX7" fmla="*/ 460379 w 477074"/>
                  <a:gd name="connsiteY7" fmla="*/ 322773 h 476680"/>
                  <a:gd name="connsiteX8" fmla="*/ 451997 w 477074"/>
                  <a:gd name="connsiteY8" fmla="*/ 314391 h 476680"/>
                  <a:gd name="connsiteX9" fmla="*/ 263593 w 477074"/>
                  <a:gd name="connsiteY9" fmla="*/ 314391 h 476680"/>
                  <a:gd name="connsiteX10" fmla="*/ 262640 w 477074"/>
                  <a:gd name="connsiteY10" fmla="*/ 313248 h 476680"/>
                  <a:gd name="connsiteX11" fmla="*/ 261593 w 477074"/>
                  <a:gd name="connsiteY11" fmla="*/ 311915 h 476680"/>
                  <a:gd name="connsiteX12" fmla="*/ 260545 w 477074"/>
                  <a:gd name="connsiteY12" fmla="*/ 310772 h 476680"/>
                  <a:gd name="connsiteX13" fmla="*/ 248734 w 477074"/>
                  <a:gd name="connsiteY13" fmla="*/ 322583 h 476680"/>
                  <a:gd name="connsiteX14" fmla="*/ 249496 w 477074"/>
                  <a:gd name="connsiteY14" fmla="*/ 323535 h 476680"/>
                  <a:gd name="connsiteX15" fmla="*/ 251211 w 477074"/>
                  <a:gd name="connsiteY15" fmla="*/ 325631 h 476680"/>
                  <a:gd name="connsiteX16" fmla="*/ 253306 w 477074"/>
                  <a:gd name="connsiteY16" fmla="*/ 328107 h 476680"/>
                  <a:gd name="connsiteX17" fmla="*/ 253782 w 477074"/>
                  <a:gd name="connsiteY17" fmla="*/ 328774 h 476680"/>
                  <a:gd name="connsiteX18" fmla="*/ 401134 w 477074"/>
                  <a:gd name="connsiteY18" fmla="*/ 435168 h 476680"/>
                  <a:gd name="connsiteX19" fmla="*/ 460284 w 477074"/>
                  <a:gd name="connsiteY19" fmla="*/ 239525 h 476680"/>
                  <a:gd name="connsiteX20" fmla="*/ 451997 w 477074"/>
                  <a:gd name="connsiteY20" fmla="*/ 231238 h 476680"/>
                  <a:gd name="connsiteX21" fmla="*/ 340078 w 477074"/>
                  <a:gd name="connsiteY21" fmla="*/ 231238 h 476680"/>
                  <a:gd name="connsiteX22" fmla="*/ 323410 w 477074"/>
                  <a:gd name="connsiteY22" fmla="*/ 247907 h 476680"/>
                  <a:gd name="connsiteX23" fmla="*/ 451997 w 477074"/>
                  <a:gd name="connsiteY23" fmla="*/ 247907 h 476680"/>
                  <a:gd name="connsiteX24" fmla="*/ 460284 w 477074"/>
                  <a:gd name="connsiteY24" fmla="*/ 239620 h 476680"/>
                  <a:gd name="connsiteX25" fmla="*/ 460284 w 477074"/>
                  <a:gd name="connsiteY25" fmla="*/ 239525 h 476680"/>
                  <a:gd name="connsiteX26" fmla="*/ 460284 w 477074"/>
                  <a:gd name="connsiteY26" fmla="*/ 175326 h 476680"/>
                  <a:gd name="connsiteX27" fmla="*/ 452093 w 477074"/>
                  <a:gd name="connsiteY27" fmla="*/ 166944 h 476680"/>
                  <a:gd name="connsiteX28" fmla="*/ 451997 w 477074"/>
                  <a:gd name="connsiteY28" fmla="*/ 166944 h 476680"/>
                  <a:gd name="connsiteX29" fmla="*/ 404372 w 477074"/>
                  <a:gd name="connsiteY29" fmla="*/ 166944 h 476680"/>
                  <a:gd name="connsiteX30" fmla="*/ 387608 w 477074"/>
                  <a:gd name="connsiteY30" fmla="*/ 183613 h 476680"/>
                  <a:gd name="connsiteX31" fmla="*/ 451997 w 477074"/>
                  <a:gd name="connsiteY31" fmla="*/ 183613 h 476680"/>
                  <a:gd name="connsiteX32" fmla="*/ 460284 w 477074"/>
                  <a:gd name="connsiteY32" fmla="*/ 175326 h 476680"/>
                  <a:gd name="connsiteX33" fmla="*/ 460284 w 477074"/>
                  <a:gd name="connsiteY33" fmla="*/ 258480 h 476680"/>
                  <a:gd name="connsiteX34" fmla="*/ 452093 w 477074"/>
                  <a:gd name="connsiteY34" fmla="*/ 250097 h 476680"/>
                  <a:gd name="connsiteX35" fmla="*/ 451997 w 477074"/>
                  <a:gd name="connsiteY35" fmla="*/ 250097 h 476680"/>
                  <a:gd name="connsiteX36" fmla="*/ 321219 w 477074"/>
                  <a:gd name="connsiteY36" fmla="*/ 250097 h 476680"/>
                  <a:gd name="connsiteX37" fmla="*/ 304455 w 477074"/>
                  <a:gd name="connsiteY37" fmla="*/ 266862 h 476680"/>
                  <a:gd name="connsiteX38" fmla="*/ 451997 w 477074"/>
                  <a:gd name="connsiteY38" fmla="*/ 266862 h 476680"/>
                  <a:gd name="connsiteX39" fmla="*/ 460284 w 477074"/>
                  <a:gd name="connsiteY39" fmla="*/ 258480 h 476680"/>
                  <a:gd name="connsiteX40" fmla="*/ 265117 w 477074"/>
                  <a:gd name="connsiteY40" fmla="*/ 365636 h 476680"/>
                  <a:gd name="connsiteX41" fmla="*/ 243305 w 477074"/>
                  <a:gd name="connsiteY41" fmla="*/ 342776 h 476680"/>
                  <a:gd name="connsiteX42" fmla="*/ 235303 w 477074"/>
                  <a:gd name="connsiteY42" fmla="*/ 342776 h 476680"/>
                  <a:gd name="connsiteX43" fmla="*/ 233398 w 477074"/>
                  <a:gd name="connsiteY43" fmla="*/ 346681 h 476680"/>
                  <a:gd name="connsiteX44" fmla="*/ 234827 w 477074"/>
                  <a:gd name="connsiteY44" fmla="*/ 350777 h 476680"/>
                  <a:gd name="connsiteX45" fmla="*/ 257211 w 477074"/>
                  <a:gd name="connsiteY45" fmla="*/ 374304 h 476680"/>
                  <a:gd name="connsiteX46" fmla="*/ 261212 w 477074"/>
                  <a:gd name="connsiteY46" fmla="*/ 375828 h 476680"/>
                  <a:gd name="connsiteX47" fmla="*/ 265212 w 477074"/>
                  <a:gd name="connsiteY47" fmla="*/ 374113 h 476680"/>
                  <a:gd name="connsiteX48" fmla="*/ 265269 w 477074"/>
                  <a:gd name="connsiteY48" fmla="*/ 366169 h 476680"/>
                  <a:gd name="connsiteX49" fmla="*/ 265212 w 477074"/>
                  <a:gd name="connsiteY49" fmla="*/ 366112 h 476680"/>
                  <a:gd name="connsiteX50" fmla="*/ 280738 w 477074"/>
                  <a:gd name="connsiteY50" fmla="*/ 387924 h 476680"/>
                  <a:gd name="connsiteX51" fmla="*/ 279404 w 477074"/>
                  <a:gd name="connsiteY51" fmla="*/ 392115 h 476680"/>
                  <a:gd name="connsiteX52" fmla="*/ 281405 w 477074"/>
                  <a:gd name="connsiteY52" fmla="*/ 395925 h 476680"/>
                  <a:gd name="connsiteX53" fmla="*/ 307122 w 477074"/>
                  <a:gd name="connsiteY53" fmla="*/ 415832 h 476680"/>
                  <a:gd name="connsiteX54" fmla="*/ 310360 w 477074"/>
                  <a:gd name="connsiteY54" fmla="*/ 416880 h 476680"/>
                  <a:gd name="connsiteX55" fmla="*/ 315028 w 477074"/>
                  <a:gd name="connsiteY55" fmla="*/ 414499 h 476680"/>
                  <a:gd name="connsiteX56" fmla="*/ 313780 w 477074"/>
                  <a:gd name="connsiteY56" fmla="*/ 406650 h 476680"/>
                  <a:gd name="connsiteX57" fmla="*/ 313695 w 477074"/>
                  <a:gd name="connsiteY57" fmla="*/ 406593 h 476680"/>
                  <a:gd name="connsiteX58" fmla="*/ 288739 w 477074"/>
                  <a:gd name="connsiteY58" fmla="*/ 387543 h 476680"/>
                  <a:gd name="connsiteX59" fmla="*/ 280738 w 477074"/>
                  <a:gd name="connsiteY59" fmla="*/ 388210 h 476680"/>
                  <a:gd name="connsiteX60" fmla="*/ 334078 w 477074"/>
                  <a:gd name="connsiteY60" fmla="*/ 434121 h 476680"/>
                  <a:gd name="connsiteX61" fmla="*/ 347984 w 477074"/>
                  <a:gd name="connsiteY61" fmla="*/ 442407 h 476680"/>
                  <a:gd name="connsiteX62" fmla="*/ 350842 w 477074"/>
                  <a:gd name="connsiteY62" fmla="*/ 443169 h 476680"/>
                  <a:gd name="connsiteX63" fmla="*/ 355700 w 477074"/>
                  <a:gd name="connsiteY63" fmla="*/ 440312 h 476680"/>
                  <a:gd name="connsiteX64" fmla="*/ 356271 w 477074"/>
                  <a:gd name="connsiteY64" fmla="*/ 436026 h 476680"/>
                  <a:gd name="connsiteX65" fmla="*/ 353604 w 477074"/>
                  <a:gd name="connsiteY65" fmla="*/ 432597 h 476680"/>
                  <a:gd name="connsiteX66" fmla="*/ 340078 w 477074"/>
                  <a:gd name="connsiteY66" fmla="*/ 424500 h 476680"/>
                  <a:gd name="connsiteX67" fmla="*/ 332011 w 477074"/>
                  <a:gd name="connsiteY67" fmla="*/ 424900 h 476680"/>
                  <a:gd name="connsiteX68" fmla="*/ 332402 w 477074"/>
                  <a:gd name="connsiteY68" fmla="*/ 432968 h 476680"/>
                  <a:gd name="connsiteX69" fmla="*/ 334078 w 477074"/>
                  <a:gd name="connsiteY69" fmla="*/ 434025 h 476680"/>
                  <a:gd name="connsiteX70" fmla="*/ 217016 w 477074"/>
                  <a:gd name="connsiteY70" fmla="*/ 353920 h 476680"/>
                  <a:gd name="connsiteX71" fmla="*/ 205490 w 477074"/>
                  <a:gd name="connsiteY71" fmla="*/ 365636 h 476680"/>
                  <a:gd name="connsiteX72" fmla="*/ 206348 w 477074"/>
                  <a:gd name="connsiteY72" fmla="*/ 366588 h 476680"/>
                  <a:gd name="connsiteX73" fmla="*/ 321791 w 477074"/>
                  <a:gd name="connsiteY73" fmla="*/ 462505 h 476680"/>
                  <a:gd name="connsiteX74" fmla="*/ 325982 w 477074"/>
                  <a:gd name="connsiteY74" fmla="*/ 463648 h 476680"/>
                  <a:gd name="connsiteX75" fmla="*/ 334364 w 477074"/>
                  <a:gd name="connsiteY75" fmla="*/ 455266 h 476680"/>
                  <a:gd name="connsiteX76" fmla="*/ 330363 w 477074"/>
                  <a:gd name="connsiteY76" fmla="*/ 448122 h 476680"/>
                  <a:gd name="connsiteX77" fmla="*/ 218635 w 477074"/>
                  <a:gd name="connsiteY77" fmla="*/ 355063 h 476680"/>
                  <a:gd name="connsiteX78" fmla="*/ 113384 w 477074"/>
                  <a:gd name="connsiteY78" fmla="*/ 18830 h 476680"/>
                  <a:gd name="connsiteX79" fmla="*/ 106316 w 477074"/>
                  <a:gd name="connsiteY79" fmla="*/ 9315 h 476680"/>
                  <a:gd name="connsiteX80" fmla="*/ 106240 w 477074"/>
                  <a:gd name="connsiteY80" fmla="*/ 9305 h 476680"/>
                  <a:gd name="connsiteX81" fmla="*/ 96715 w 477074"/>
                  <a:gd name="connsiteY81" fmla="*/ 16354 h 476680"/>
                  <a:gd name="connsiteX82" fmla="*/ 106240 w 477074"/>
                  <a:gd name="connsiteY82" fmla="*/ 166849 h 476680"/>
                  <a:gd name="connsiteX83" fmla="*/ 13086 w 477074"/>
                  <a:gd name="connsiteY83" fmla="*/ 166849 h 476680"/>
                  <a:gd name="connsiteX84" fmla="*/ 3855 w 477074"/>
                  <a:gd name="connsiteY84" fmla="*/ 174288 h 476680"/>
                  <a:gd name="connsiteX85" fmla="*/ 11304 w 477074"/>
                  <a:gd name="connsiteY85" fmla="*/ 183518 h 476680"/>
                  <a:gd name="connsiteX86" fmla="*/ 13086 w 477074"/>
                  <a:gd name="connsiteY86" fmla="*/ 183518 h 476680"/>
                  <a:gd name="connsiteX87" fmla="*/ 110240 w 477074"/>
                  <a:gd name="connsiteY87" fmla="*/ 183518 h 476680"/>
                  <a:gd name="connsiteX88" fmla="*/ 114336 w 477074"/>
                  <a:gd name="connsiteY88" fmla="*/ 198663 h 476680"/>
                  <a:gd name="connsiteX89" fmla="*/ 125194 w 477074"/>
                  <a:gd name="connsiteY89" fmla="*/ 231143 h 476680"/>
                  <a:gd name="connsiteX90" fmla="*/ 13562 w 477074"/>
                  <a:gd name="connsiteY90" fmla="*/ 231143 h 476680"/>
                  <a:gd name="connsiteX91" fmla="*/ 4332 w 477074"/>
                  <a:gd name="connsiteY91" fmla="*/ 238582 h 476680"/>
                  <a:gd name="connsiteX92" fmla="*/ 11780 w 477074"/>
                  <a:gd name="connsiteY92" fmla="*/ 247812 h 476680"/>
                  <a:gd name="connsiteX93" fmla="*/ 13562 w 477074"/>
                  <a:gd name="connsiteY93" fmla="*/ 247812 h 476680"/>
                  <a:gd name="connsiteX94" fmla="*/ 132338 w 477074"/>
                  <a:gd name="connsiteY94" fmla="*/ 247812 h 476680"/>
                  <a:gd name="connsiteX95" fmla="*/ 133291 w 477074"/>
                  <a:gd name="connsiteY95" fmla="*/ 250002 h 476680"/>
                  <a:gd name="connsiteX96" fmla="*/ 13562 w 477074"/>
                  <a:gd name="connsiteY96" fmla="*/ 250002 h 476680"/>
                  <a:gd name="connsiteX97" fmla="*/ 5180 w 477074"/>
                  <a:gd name="connsiteY97" fmla="*/ 258384 h 476680"/>
                  <a:gd name="connsiteX98" fmla="*/ 13562 w 477074"/>
                  <a:gd name="connsiteY98" fmla="*/ 266766 h 476680"/>
                  <a:gd name="connsiteX99" fmla="*/ 118813 w 477074"/>
                  <a:gd name="connsiteY99" fmla="*/ 266766 h 476680"/>
                  <a:gd name="connsiteX100" fmla="*/ 146721 w 477074"/>
                  <a:gd name="connsiteY100" fmla="*/ 238858 h 476680"/>
                  <a:gd name="connsiteX101" fmla="*/ 146721 w 477074"/>
                  <a:gd name="connsiteY101" fmla="*/ 237810 h 476680"/>
                  <a:gd name="connsiteX102" fmla="*/ 145673 w 477074"/>
                  <a:gd name="connsiteY102" fmla="*/ 235239 h 476680"/>
                  <a:gd name="connsiteX103" fmla="*/ 131195 w 477074"/>
                  <a:gd name="connsiteY103" fmla="*/ 193900 h 476680"/>
                  <a:gd name="connsiteX104" fmla="*/ 114146 w 477074"/>
                  <a:gd name="connsiteY104" fmla="*/ 18735 h 476680"/>
                  <a:gd name="connsiteX105" fmla="*/ 5560 w 477074"/>
                  <a:gd name="connsiteY105" fmla="*/ 322678 h 476680"/>
                  <a:gd name="connsiteX106" fmla="*/ 13943 w 477074"/>
                  <a:gd name="connsiteY106" fmla="*/ 331060 h 476680"/>
                  <a:gd name="connsiteX107" fmla="*/ 55091 w 477074"/>
                  <a:gd name="connsiteY107" fmla="*/ 331060 h 476680"/>
                  <a:gd name="connsiteX108" fmla="*/ 71759 w 477074"/>
                  <a:gd name="connsiteY108" fmla="*/ 314296 h 476680"/>
                  <a:gd name="connsiteX109" fmla="*/ 14038 w 477074"/>
                  <a:gd name="connsiteY109" fmla="*/ 314296 h 476680"/>
                  <a:gd name="connsiteX110" fmla="*/ 5656 w 477074"/>
                  <a:gd name="connsiteY110" fmla="*/ 322488 h 476680"/>
                  <a:gd name="connsiteX111" fmla="*/ 5656 w 477074"/>
                  <a:gd name="connsiteY111" fmla="*/ 322678 h 476680"/>
                  <a:gd name="connsiteX112" fmla="*/ 139006 w 477074"/>
                  <a:gd name="connsiteY112" fmla="*/ 38547 h 476680"/>
                  <a:gd name="connsiteX113" fmla="*/ 140053 w 477074"/>
                  <a:gd name="connsiteY113" fmla="*/ 24736 h 476680"/>
                  <a:gd name="connsiteX114" fmla="*/ 138910 w 477074"/>
                  <a:gd name="connsiteY114" fmla="*/ 20545 h 476680"/>
                  <a:gd name="connsiteX115" fmla="*/ 135101 w 477074"/>
                  <a:gd name="connsiteY115" fmla="*/ 18354 h 476680"/>
                  <a:gd name="connsiteX116" fmla="*/ 128814 w 477074"/>
                  <a:gd name="connsiteY116" fmla="*/ 23403 h 476680"/>
                  <a:gd name="connsiteX117" fmla="*/ 127671 w 477074"/>
                  <a:gd name="connsiteY117" fmla="*/ 37976 h 476680"/>
                  <a:gd name="connsiteX118" fmla="*/ 129100 w 477074"/>
                  <a:gd name="connsiteY118" fmla="*/ 42167 h 476680"/>
                  <a:gd name="connsiteX119" fmla="*/ 132910 w 477074"/>
                  <a:gd name="connsiteY119" fmla="*/ 43977 h 476680"/>
                  <a:gd name="connsiteX120" fmla="*/ 132910 w 477074"/>
                  <a:gd name="connsiteY120" fmla="*/ 43977 h 476680"/>
                  <a:gd name="connsiteX121" fmla="*/ 138625 w 477074"/>
                  <a:gd name="connsiteY121" fmla="*/ 38547 h 476680"/>
                  <a:gd name="connsiteX122" fmla="*/ 139863 w 477074"/>
                  <a:gd name="connsiteY122" fmla="*/ 95030 h 476680"/>
                  <a:gd name="connsiteX123" fmla="*/ 138339 w 477074"/>
                  <a:gd name="connsiteY123" fmla="*/ 66455 h 476680"/>
                  <a:gd name="connsiteX124" fmla="*/ 132529 w 477074"/>
                  <a:gd name="connsiteY124" fmla="*/ 60836 h 476680"/>
                  <a:gd name="connsiteX125" fmla="*/ 132529 w 477074"/>
                  <a:gd name="connsiteY125" fmla="*/ 60836 h 476680"/>
                  <a:gd name="connsiteX126" fmla="*/ 126909 w 477074"/>
                  <a:gd name="connsiteY126" fmla="*/ 66646 h 476680"/>
                  <a:gd name="connsiteX127" fmla="*/ 128529 w 477074"/>
                  <a:gd name="connsiteY127" fmla="*/ 95221 h 476680"/>
                  <a:gd name="connsiteX128" fmla="*/ 134243 w 477074"/>
                  <a:gd name="connsiteY128" fmla="*/ 100460 h 476680"/>
                  <a:gd name="connsiteX129" fmla="*/ 134719 w 477074"/>
                  <a:gd name="connsiteY129" fmla="*/ 100460 h 476680"/>
                  <a:gd name="connsiteX130" fmla="*/ 139863 w 477074"/>
                  <a:gd name="connsiteY130" fmla="*/ 94269 h 476680"/>
                  <a:gd name="connsiteX131" fmla="*/ 147388 w 477074"/>
                  <a:gd name="connsiteY131" fmla="*/ 154466 h 476680"/>
                  <a:gd name="connsiteX132" fmla="*/ 148150 w 477074"/>
                  <a:gd name="connsiteY132" fmla="*/ 150180 h 476680"/>
                  <a:gd name="connsiteX133" fmla="*/ 143197 w 477074"/>
                  <a:gd name="connsiteY133" fmla="*/ 122367 h 476680"/>
                  <a:gd name="connsiteX134" fmla="*/ 136215 w 477074"/>
                  <a:gd name="connsiteY134" fmla="*/ 118291 h 476680"/>
                  <a:gd name="connsiteX135" fmla="*/ 131957 w 477074"/>
                  <a:gd name="connsiteY135" fmla="*/ 123987 h 476680"/>
                  <a:gd name="connsiteX136" fmla="*/ 137101 w 477074"/>
                  <a:gd name="connsiteY136" fmla="*/ 152562 h 476680"/>
                  <a:gd name="connsiteX137" fmla="*/ 142625 w 477074"/>
                  <a:gd name="connsiteY137" fmla="*/ 157038 h 476680"/>
                  <a:gd name="connsiteX138" fmla="*/ 143864 w 477074"/>
                  <a:gd name="connsiteY138" fmla="*/ 157038 h 476680"/>
                  <a:gd name="connsiteX139" fmla="*/ 147388 w 477074"/>
                  <a:gd name="connsiteY139" fmla="*/ 154562 h 476680"/>
                  <a:gd name="connsiteX140" fmla="*/ 158913 w 477074"/>
                  <a:gd name="connsiteY140" fmla="*/ 191328 h 476680"/>
                  <a:gd name="connsiteX141" fmla="*/ 154912 w 477074"/>
                  <a:gd name="connsiteY141" fmla="*/ 177803 h 476680"/>
                  <a:gd name="connsiteX142" fmla="*/ 147959 w 477074"/>
                  <a:gd name="connsiteY142" fmla="*/ 173802 h 476680"/>
                  <a:gd name="connsiteX143" fmla="*/ 143959 w 477074"/>
                  <a:gd name="connsiteY143" fmla="*/ 180756 h 476680"/>
                  <a:gd name="connsiteX144" fmla="*/ 148055 w 477074"/>
                  <a:gd name="connsiteY144" fmla="*/ 194662 h 476680"/>
                  <a:gd name="connsiteX145" fmla="*/ 153198 w 477074"/>
                  <a:gd name="connsiteY145" fmla="*/ 210093 h 476680"/>
                  <a:gd name="connsiteX146" fmla="*/ 158532 w 477074"/>
                  <a:gd name="connsiteY146" fmla="*/ 213903 h 476680"/>
                  <a:gd name="connsiteX147" fmla="*/ 163676 w 477074"/>
                  <a:gd name="connsiteY147" fmla="*/ 210664 h 476680"/>
                  <a:gd name="connsiteX148" fmla="*/ 163676 w 477074"/>
                  <a:gd name="connsiteY148" fmla="*/ 206378 h 476680"/>
                  <a:gd name="connsiteX149" fmla="*/ 158723 w 477074"/>
                  <a:gd name="connsiteY149" fmla="*/ 191328 h 476680"/>
                  <a:gd name="connsiteX150" fmla="*/ 201776 w 477074"/>
                  <a:gd name="connsiteY150" fmla="*/ 182851 h 476680"/>
                  <a:gd name="connsiteX151" fmla="*/ 218539 w 477074"/>
                  <a:gd name="connsiteY151" fmla="*/ 166182 h 476680"/>
                  <a:gd name="connsiteX152" fmla="*/ 186726 w 477074"/>
                  <a:gd name="connsiteY152" fmla="*/ 166182 h 476680"/>
                  <a:gd name="connsiteX153" fmla="*/ 174153 w 477074"/>
                  <a:gd name="connsiteY153" fmla="*/ 26355 h 476680"/>
                  <a:gd name="connsiteX154" fmla="*/ 167466 w 477074"/>
                  <a:gd name="connsiteY154" fmla="*/ 16897 h 476680"/>
                  <a:gd name="connsiteX155" fmla="*/ 167009 w 477074"/>
                  <a:gd name="connsiteY155" fmla="*/ 16830 h 476680"/>
                  <a:gd name="connsiteX156" fmla="*/ 157484 w 477074"/>
                  <a:gd name="connsiteY156" fmla="*/ 24069 h 476680"/>
                  <a:gd name="connsiteX157" fmla="*/ 172343 w 477074"/>
                  <a:gd name="connsiteY157" fmla="*/ 177136 h 476680"/>
                  <a:gd name="connsiteX158" fmla="*/ 172343 w 477074"/>
                  <a:gd name="connsiteY158" fmla="*/ 177136 h 476680"/>
                  <a:gd name="connsiteX159" fmla="*/ 173010 w 477074"/>
                  <a:gd name="connsiteY159" fmla="*/ 179517 h 476680"/>
                  <a:gd name="connsiteX160" fmla="*/ 173867 w 477074"/>
                  <a:gd name="connsiteY160" fmla="*/ 182565 h 476680"/>
                  <a:gd name="connsiteX161" fmla="*/ 179963 w 477074"/>
                  <a:gd name="connsiteY161" fmla="*/ 201139 h 476680"/>
                  <a:gd name="connsiteX162" fmla="*/ 180725 w 477074"/>
                  <a:gd name="connsiteY162" fmla="*/ 203235 h 476680"/>
                  <a:gd name="connsiteX163" fmla="*/ 193965 w 477074"/>
                  <a:gd name="connsiteY163" fmla="*/ 189899 h 476680"/>
                  <a:gd name="connsiteX164" fmla="*/ 193965 w 477074"/>
                  <a:gd name="connsiteY164" fmla="*/ 189138 h 476680"/>
                  <a:gd name="connsiteX165" fmla="*/ 192727 w 477074"/>
                  <a:gd name="connsiteY165" fmla="*/ 185518 h 476680"/>
                  <a:gd name="connsiteX166" fmla="*/ 191584 w 477074"/>
                  <a:gd name="connsiteY166" fmla="*/ 182280 h 476680"/>
                  <a:gd name="connsiteX167" fmla="*/ 431804 w 477074"/>
                  <a:gd name="connsiteY167" fmla="*/ 13211 h 476680"/>
                  <a:gd name="connsiteX168" fmla="*/ 431823 w 477074"/>
                  <a:gd name="connsiteY168" fmla="*/ 1895 h 476680"/>
                  <a:gd name="connsiteX169" fmla="*/ 431804 w 477074"/>
                  <a:gd name="connsiteY169" fmla="*/ 1876 h 476680"/>
                  <a:gd name="connsiteX170" fmla="*/ 420946 w 477074"/>
                  <a:gd name="connsiteY170" fmla="*/ 1305 h 476680"/>
                  <a:gd name="connsiteX171" fmla="*/ 420946 w 477074"/>
                  <a:gd name="connsiteY171" fmla="*/ 1305 h 476680"/>
                  <a:gd name="connsiteX172" fmla="*/ 398467 w 477074"/>
                  <a:gd name="connsiteY172" fmla="*/ 23783 h 476680"/>
                  <a:gd name="connsiteX173" fmla="*/ 392752 w 477074"/>
                  <a:gd name="connsiteY173" fmla="*/ 18069 h 476680"/>
                  <a:gd name="connsiteX174" fmla="*/ 381417 w 477074"/>
                  <a:gd name="connsiteY174" fmla="*/ 29498 h 476680"/>
                  <a:gd name="connsiteX175" fmla="*/ 387037 w 477074"/>
                  <a:gd name="connsiteY175" fmla="*/ 35214 h 476680"/>
                  <a:gd name="connsiteX176" fmla="*/ 372654 w 477074"/>
                  <a:gd name="connsiteY176" fmla="*/ 49501 h 476680"/>
                  <a:gd name="connsiteX177" fmla="*/ 367034 w 477074"/>
                  <a:gd name="connsiteY177" fmla="*/ 43881 h 476680"/>
                  <a:gd name="connsiteX178" fmla="*/ 355604 w 477074"/>
                  <a:gd name="connsiteY178" fmla="*/ 55311 h 476680"/>
                  <a:gd name="connsiteX179" fmla="*/ 361224 w 477074"/>
                  <a:gd name="connsiteY179" fmla="*/ 60931 h 476680"/>
                  <a:gd name="connsiteX180" fmla="*/ 346937 w 477074"/>
                  <a:gd name="connsiteY180" fmla="*/ 75314 h 476680"/>
                  <a:gd name="connsiteX181" fmla="*/ 341221 w 477074"/>
                  <a:gd name="connsiteY181" fmla="*/ 69694 h 476680"/>
                  <a:gd name="connsiteX182" fmla="*/ 329792 w 477074"/>
                  <a:gd name="connsiteY182" fmla="*/ 81029 h 476680"/>
                  <a:gd name="connsiteX183" fmla="*/ 335507 w 477074"/>
                  <a:gd name="connsiteY183" fmla="*/ 86744 h 476680"/>
                  <a:gd name="connsiteX184" fmla="*/ 321124 w 477074"/>
                  <a:gd name="connsiteY184" fmla="*/ 101127 h 476680"/>
                  <a:gd name="connsiteX185" fmla="*/ 315504 w 477074"/>
                  <a:gd name="connsiteY185" fmla="*/ 95412 h 476680"/>
                  <a:gd name="connsiteX186" fmla="*/ 304074 w 477074"/>
                  <a:gd name="connsiteY186" fmla="*/ 106841 h 476680"/>
                  <a:gd name="connsiteX187" fmla="*/ 309694 w 477074"/>
                  <a:gd name="connsiteY187" fmla="*/ 112556 h 476680"/>
                  <a:gd name="connsiteX188" fmla="*/ 295406 w 477074"/>
                  <a:gd name="connsiteY188" fmla="*/ 126939 h 476680"/>
                  <a:gd name="connsiteX189" fmla="*/ 289691 w 477074"/>
                  <a:gd name="connsiteY189" fmla="*/ 121224 h 476680"/>
                  <a:gd name="connsiteX190" fmla="*/ 278261 w 477074"/>
                  <a:gd name="connsiteY190" fmla="*/ 132654 h 476680"/>
                  <a:gd name="connsiteX191" fmla="*/ 283977 w 477074"/>
                  <a:gd name="connsiteY191" fmla="*/ 138369 h 476680"/>
                  <a:gd name="connsiteX192" fmla="*/ 269594 w 477074"/>
                  <a:gd name="connsiteY192" fmla="*/ 152657 h 476680"/>
                  <a:gd name="connsiteX193" fmla="*/ 263878 w 477074"/>
                  <a:gd name="connsiteY193" fmla="*/ 147037 h 476680"/>
                  <a:gd name="connsiteX194" fmla="*/ 252448 w 477074"/>
                  <a:gd name="connsiteY194" fmla="*/ 158467 h 476680"/>
                  <a:gd name="connsiteX195" fmla="*/ 258164 w 477074"/>
                  <a:gd name="connsiteY195" fmla="*/ 164087 h 476680"/>
                  <a:gd name="connsiteX196" fmla="*/ 243781 w 477074"/>
                  <a:gd name="connsiteY196" fmla="*/ 178470 h 476680"/>
                  <a:gd name="connsiteX197" fmla="*/ 238161 w 477074"/>
                  <a:gd name="connsiteY197" fmla="*/ 172850 h 476680"/>
                  <a:gd name="connsiteX198" fmla="*/ 226541 w 477074"/>
                  <a:gd name="connsiteY198" fmla="*/ 183708 h 476680"/>
                  <a:gd name="connsiteX199" fmla="*/ 232255 w 477074"/>
                  <a:gd name="connsiteY199" fmla="*/ 189423 h 476680"/>
                  <a:gd name="connsiteX200" fmla="*/ 218063 w 477074"/>
                  <a:gd name="connsiteY200" fmla="*/ 203711 h 476680"/>
                  <a:gd name="connsiteX201" fmla="*/ 212348 w 477074"/>
                  <a:gd name="connsiteY201" fmla="*/ 197996 h 476680"/>
                  <a:gd name="connsiteX202" fmla="*/ 200918 w 477074"/>
                  <a:gd name="connsiteY202" fmla="*/ 209426 h 476680"/>
                  <a:gd name="connsiteX203" fmla="*/ 206633 w 477074"/>
                  <a:gd name="connsiteY203" fmla="*/ 215141 h 476680"/>
                  <a:gd name="connsiteX204" fmla="*/ 192251 w 477074"/>
                  <a:gd name="connsiteY204" fmla="*/ 229428 h 476680"/>
                  <a:gd name="connsiteX205" fmla="*/ 186631 w 477074"/>
                  <a:gd name="connsiteY205" fmla="*/ 223808 h 476680"/>
                  <a:gd name="connsiteX206" fmla="*/ 175201 w 477074"/>
                  <a:gd name="connsiteY206" fmla="*/ 235239 h 476680"/>
                  <a:gd name="connsiteX207" fmla="*/ 180821 w 477074"/>
                  <a:gd name="connsiteY207" fmla="*/ 240858 h 476680"/>
                  <a:gd name="connsiteX208" fmla="*/ 166533 w 477074"/>
                  <a:gd name="connsiteY208" fmla="*/ 255241 h 476680"/>
                  <a:gd name="connsiteX209" fmla="*/ 160818 w 477074"/>
                  <a:gd name="connsiteY209" fmla="*/ 249621 h 476680"/>
                  <a:gd name="connsiteX210" fmla="*/ 149388 w 477074"/>
                  <a:gd name="connsiteY210" fmla="*/ 261051 h 476680"/>
                  <a:gd name="connsiteX211" fmla="*/ 155103 w 477074"/>
                  <a:gd name="connsiteY211" fmla="*/ 266671 h 476680"/>
                  <a:gd name="connsiteX212" fmla="*/ 140816 w 477074"/>
                  <a:gd name="connsiteY212" fmla="*/ 281149 h 476680"/>
                  <a:gd name="connsiteX213" fmla="*/ 135101 w 477074"/>
                  <a:gd name="connsiteY213" fmla="*/ 275434 h 476680"/>
                  <a:gd name="connsiteX214" fmla="*/ 123766 w 477074"/>
                  <a:gd name="connsiteY214" fmla="*/ 286864 h 476680"/>
                  <a:gd name="connsiteX215" fmla="*/ 129385 w 477074"/>
                  <a:gd name="connsiteY215" fmla="*/ 292579 h 476680"/>
                  <a:gd name="connsiteX216" fmla="*/ 115003 w 477074"/>
                  <a:gd name="connsiteY216" fmla="*/ 306962 h 476680"/>
                  <a:gd name="connsiteX217" fmla="*/ 109383 w 477074"/>
                  <a:gd name="connsiteY217" fmla="*/ 301247 h 476680"/>
                  <a:gd name="connsiteX218" fmla="*/ 97953 w 477074"/>
                  <a:gd name="connsiteY218" fmla="*/ 312677 h 476680"/>
                  <a:gd name="connsiteX219" fmla="*/ 103668 w 477074"/>
                  <a:gd name="connsiteY219" fmla="*/ 318392 h 476680"/>
                  <a:gd name="connsiteX220" fmla="*/ 89286 w 477074"/>
                  <a:gd name="connsiteY220" fmla="*/ 332679 h 476680"/>
                  <a:gd name="connsiteX221" fmla="*/ 83666 w 477074"/>
                  <a:gd name="connsiteY221" fmla="*/ 327536 h 476680"/>
                  <a:gd name="connsiteX222" fmla="*/ 72235 w 477074"/>
                  <a:gd name="connsiteY222" fmla="*/ 338966 h 476680"/>
                  <a:gd name="connsiteX223" fmla="*/ 77951 w 477074"/>
                  <a:gd name="connsiteY223" fmla="*/ 344586 h 476680"/>
                  <a:gd name="connsiteX224" fmla="*/ 63568 w 477074"/>
                  <a:gd name="connsiteY224" fmla="*/ 358968 h 476680"/>
                  <a:gd name="connsiteX225" fmla="*/ 57948 w 477074"/>
                  <a:gd name="connsiteY225" fmla="*/ 353348 h 476680"/>
                  <a:gd name="connsiteX226" fmla="*/ 46518 w 477074"/>
                  <a:gd name="connsiteY226" fmla="*/ 364683 h 476680"/>
                  <a:gd name="connsiteX227" fmla="*/ 52138 w 477074"/>
                  <a:gd name="connsiteY227" fmla="*/ 370398 h 476680"/>
                  <a:gd name="connsiteX228" fmla="*/ 37564 w 477074"/>
                  <a:gd name="connsiteY228" fmla="*/ 384686 h 476680"/>
                  <a:gd name="connsiteX229" fmla="*/ 31945 w 477074"/>
                  <a:gd name="connsiteY229" fmla="*/ 378971 h 476680"/>
                  <a:gd name="connsiteX230" fmla="*/ 20515 w 477074"/>
                  <a:gd name="connsiteY230" fmla="*/ 390401 h 476680"/>
                  <a:gd name="connsiteX231" fmla="*/ 26230 w 477074"/>
                  <a:gd name="connsiteY231" fmla="*/ 396116 h 476680"/>
                  <a:gd name="connsiteX232" fmla="*/ 1465 w 477074"/>
                  <a:gd name="connsiteY232" fmla="*/ 420786 h 476680"/>
                  <a:gd name="connsiteX233" fmla="*/ 1465 w 477074"/>
                  <a:gd name="connsiteY233" fmla="*/ 432215 h 476680"/>
                  <a:gd name="connsiteX234" fmla="*/ 12895 w 477074"/>
                  <a:gd name="connsiteY234" fmla="*/ 432215 h 476680"/>
                  <a:gd name="connsiteX235" fmla="*/ 474191 w 477074"/>
                  <a:gd name="connsiteY235" fmla="*/ 43691 h 476680"/>
                  <a:gd name="connsiteX236" fmla="*/ 463142 w 477074"/>
                  <a:gd name="connsiteY236" fmla="*/ 43691 h 476680"/>
                  <a:gd name="connsiteX237" fmla="*/ 463142 w 477074"/>
                  <a:gd name="connsiteY237" fmla="*/ 43691 h 476680"/>
                  <a:gd name="connsiteX238" fmla="*/ 463142 w 477074"/>
                  <a:gd name="connsiteY238" fmla="*/ 43691 h 476680"/>
                  <a:gd name="connsiteX239" fmla="*/ 463142 w 477074"/>
                  <a:gd name="connsiteY239" fmla="*/ 43691 h 476680"/>
                  <a:gd name="connsiteX240" fmla="*/ 441234 w 477074"/>
                  <a:gd name="connsiteY240" fmla="*/ 65598 h 476680"/>
                  <a:gd name="connsiteX241" fmla="*/ 413802 w 477074"/>
                  <a:gd name="connsiteY241" fmla="*/ 38071 h 476680"/>
                  <a:gd name="connsiteX242" fmla="*/ 402372 w 477074"/>
                  <a:gd name="connsiteY242" fmla="*/ 49501 h 476680"/>
                  <a:gd name="connsiteX243" fmla="*/ 429804 w 477074"/>
                  <a:gd name="connsiteY243" fmla="*/ 77028 h 476680"/>
                  <a:gd name="connsiteX244" fmla="*/ 415517 w 477074"/>
                  <a:gd name="connsiteY244" fmla="*/ 91411 h 476680"/>
                  <a:gd name="connsiteX245" fmla="*/ 387989 w 477074"/>
                  <a:gd name="connsiteY245" fmla="*/ 63884 h 476680"/>
                  <a:gd name="connsiteX246" fmla="*/ 376559 w 477074"/>
                  <a:gd name="connsiteY246" fmla="*/ 75314 h 476680"/>
                  <a:gd name="connsiteX247" fmla="*/ 404087 w 477074"/>
                  <a:gd name="connsiteY247" fmla="*/ 102841 h 476680"/>
                  <a:gd name="connsiteX248" fmla="*/ 389704 w 477074"/>
                  <a:gd name="connsiteY248" fmla="*/ 117129 h 476680"/>
                  <a:gd name="connsiteX249" fmla="*/ 361986 w 477074"/>
                  <a:gd name="connsiteY249" fmla="*/ 89411 h 476680"/>
                  <a:gd name="connsiteX250" fmla="*/ 350556 w 477074"/>
                  <a:gd name="connsiteY250" fmla="*/ 100746 h 476680"/>
                  <a:gd name="connsiteX251" fmla="*/ 378083 w 477074"/>
                  <a:gd name="connsiteY251" fmla="*/ 128273 h 476680"/>
                  <a:gd name="connsiteX252" fmla="*/ 363701 w 477074"/>
                  <a:gd name="connsiteY252" fmla="*/ 142656 h 476680"/>
                  <a:gd name="connsiteX253" fmla="*/ 336269 w 477074"/>
                  <a:gd name="connsiteY253" fmla="*/ 115128 h 476680"/>
                  <a:gd name="connsiteX254" fmla="*/ 324839 w 477074"/>
                  <a:gd name="connsiteY254" fmla="*/ 126558 h 476680"/>
                  <a:gd name="connsiteX255" fmla="*/ 352271 w 477074"/>
                  <a:gd name="connsiteY255" fmla="*/ 154086 h 476680"/>
                  <a:gd name="connsiteX256" fmla="*/ 337983 w 477074"/>
                  <a:gd name="connsiteY256" fmla="*/ 168468 h 476680"/>
                  <a:gd name="connsiteX257" fmla="*/ 310456 w 477074"/>
                  <a:gd name="connsiteY257" fmla="*/ 140941 h 476680"/>
                  <a:gd name="connsiteX258" fmla="*/ 299026 w 477074"/>
                  <a:gd name="connsiteY258" fmla="*/ 152371 h 476680"/>
                  <a:gd name="connsiteX259" fmla="*/ 326553 w 477074"/>
                  <a:gd name="connsiteY259" fmla="*/ 179898 h 476680"/>
                  <a:gd name="connsiteX260" fmla="*/ 312266 w 477074"/>
                  <a:gd name="connsiteY260" fmla="*/ 194186 h 476680"/>
                  <a:gd name="connsiteX261" fmla="*/ 284738 w 477074"/>
                  <a:gd name="connsiteY261" fmla="*/ 166658 h 476680"/>
                  <a:gd name="connsiteX262" fmla="*/ 273403 w 477074"/>
                  <a:gd name="connsiteY262" fmla="*/ 178089 h 476680"/>
                  <a:gd name="connsiteX263" fmla="*/ 300835 w 477074"/>
                  <a:gd name="connsiteY263" fmla="*/ 205616 h 476680"/>
                  <a:gd name="connsiteX264" fmla="*/ 286453 w 477074"/>
                  <a:gd name="connsiteY264" fmla="*/ 219903 h 476680"/>
                  <a:gd name="connsiteX265" fmla="*/ 259021 w 477074"/>
                  <a:gd name="connsiteY265" fmla="*/ 192471 h 476680"/>
                  <a:gd name="connsiteX266" fmla="*/ 247591 w 477074"/>
                  <a:gd name="connsiteY266" fmla="*/ 203806 h 476680"/>
                  <a:gd name="connsiteX267" fmla="*/ 275118 w 477074"/>
                  <a:gd name="connsiteY267" fmla="*/ 231333 h 476680"/>
                  <a:gd name="connsiteX268" fmla="*/ 260736 w 477074"/>
                  <a:gd name="connsiteY268" fmla="*/ 245716 h 476680"/>
                  <a:gd name="connsiteX269" fmla="*/ 233208 w 477074"/>
                  <a:gd name="connsiteY269" fmla="*/ 218189 h 476680"/>
                  <a:gd name="connsiteX270" fmla="*/ 221778 w 477074"/>
                  <a:gd name="connsiteY270" fmla="*/ 229619 h 476680"/>
                  <a:gd name="connsiteX271" fmla="*/ 249305 w 477074"/>
                  <a:gd name="connsiteY271" fmla="*/ 257146 h 476680"/>
                  <a:gd name="connsiteX272" fmla="*/ 234923 w 477074"/>
                  <a:gd name="connsiteY272" fmla="*/ 271529 h 476680"/>
                  <a:gd name="connsiteX273" fmla="*/ 207491 w 477074"/>
                  <a:gd name="connsiteY273" fmla="*/ 244382 h 476680"/>
                  <a:gd name="connsiteX274" fmla="*/ 196060 w 477074"/>
                  <a:gd name="connsiteY274" fmla="*/ 255813 h 476680"/>
                  <a:gd name="connsiteX275" fmla="*/ 223493 w 477074"/>
                  <a:gd name="connsiteY275" fmla="*/ 283340 h 476680"/>
                  <a:gd name="connsiteX276" fmla="*/ 209205 w 477074"/>
                  <a:gd name="connsiteY276" fmla="*/ 297722 h 476680"/>
                  <a:gd name="connsiteX277" fmla="*/ 181583 w 477074"/>
                  <a:gd name="connsiteY277" fmla="*/ 270386 h 476680"/>
                  <a:gd name="connsiteX278" fmla="*/ 170153 w 477074"/>
                  <a:gd name="connsiteY278" fmla="*/ 281816 h 476680"/>
                  <a:gd name="connsiteX279" fmla="*/ 197680 w 477074"/>
                  <a:gd name="connsiteY279" fmla="*/ 309248 h 476680"/>
                  <a:gd name="connsiteX280" fmla="*/ 183297 w 477074"/>
                  <a:gd name="connsiteY280" fmla="*/ 323631 h 476680"/>
                  <a:gd name="connsiteX281" fmla="*/ 155770 w 477074"/>
                  <a:gd name="connsiteY281" fmla="*/ 296103 h 476680"/>
                  <a:gd name="connsiteX282" fmla="*/ 144340 w 477074"/>
                  <a:gd name="connsiteY282" fmla="*/ 307533 h 476680"/>
                  <a:gd name="connsiteX283" fmla="*/ 171867 w 477074"/>
                  <a:gd name="connsiteY283" fmla="*/ 335061 h 476680"/>
                  <a:gd name="connsiteX284" fmla="*/ 157484 w 477074"/>
                  <a:gd name="connsiteY284" fmla="*/ 349443 h 476680"/>
                  <a:gd name="connsiteX285" fmla="*/ 130052 w 477074"/>
                  <a:gd name="connsiteY285" fmla="*/ 321916 h 476680"/>
                  <a:gd name="connsiteX286" fmla="*/ 118622 w 477074"/>
                  <a:gd name="connsiteY286" fmla="*/ 333346 h 476680"/>
                  <a:gd name="connsiteX287" fmla="*/ 146150 w 477074"/>
                  <a:gd name="connsiteY287" fmla="*/ 360873 h 476680"/>
                  <a:gd name="connsiteX288" fmla="*/ 131767 w 477074"/>
                  <a:gd name="connsiteY288" fmla="*/ 375161 h 476680"/>
                  <a:gd name="connsiteX289" fmla="*/ 104239 w 477074"/>
                  <a:gd name="connsiteY289" fmla="*/ 347633 h 476680"/>
                  <a:gd name="connsiteX290" fmla="*/ 92810 w 477074"/>
                  <a:gd name="connsiteY290" fmla="*/ 359064 h 476680"/>
                  <a:gd name="connsiteX291" fmla="*/ 120337 w 477074"/>
                  <a:gd name="connsiteY291" fmla="*/ 386496 h 476680"/>
                  <a:gd name="connsiteX292" fmla="*/ 105954 w 477074"/>
                  <a:gd name="connsiteY292" fmla="*/ 400878 h 476680"/>
                  <a:gd name="connsiteX293" fmla="*/ 78522 w 477074"/>
                  <a:gd name="connsiteY293" fmla="*/ 373446 h 476680"/>
                  <a:gd name="connsiteX294" fmla="*/ 67092 w 477074"/>
                  <a:gd name="connsiteY294" fmla="*/ 384876 h 476680"/>
                  <a:gd name="connsiteX295" fmla="*/ 94524 w 477074"/>
                  <a:gd name="connsiteY295" fmla="*/ 412308 h 476680"/>
                  <a:gd name="connsiteX296" fmla="*/ 80237 w 477074"/>
                  <a:gd name="connsiteY296" fmla="*/ 426691 h 476680"/>
                  <a:gd name="connsiteX297" fmla="*/ 52709 w 477074"/>
                  <a:gd name="connsiteY297" fmla="*/ 399164 h 476680"/>
                  <a:gd name="connsiteX298" fmla="*/ 41279 w 477074"/>
                  <a:gd name="connsiteY298" fmla="*/ 410594 h 476680"/>
                  <a:gd name="connsiteX299" fmla="*/ 68807 w 477074"/>
                  <a:gd name="connsiteY299" fmla="*/ 438121 h 476680"/>
                  <a:gd name="connsiteX300" fmla="*/ 41565 w 477074"/>
                  <a:gd name="connsiteY300" fmla="*/ 465363 h 476680"/>
                  <a:gd name="connsiteX301" fmla="*/ 42327 w 477074"/>
                  <a:gd name="connsiteY301" fmla="*/ 465363 h 476680"/>
                  <a:gd name="connsiteX302" fmla="*/ 46928 w 477074"/>
                  <a:gd name="connsiteY302" fmla="*/ 475697 h 476680"/>
                  <a:gd name="connsiteX303" fmla="*/ 54233 w 477074"/>
                  <a:gd name="connsiteY303" fmla="*/ 474888 h 476680"/>
                  <a:gd name="connsiteX304" fmla="*/ 54233 w 477074"/>
                  <a:gd name="connsiteY304" fmla="*/ 474888 h 476680"/>
                  <a:gd name="connsiteX305" fmla="*/ 80141 w 477074"/>
                  <a:gd name="connsiteY305" fmla="*/ 449075 h 476680"/>
                  <a:gd name="connsiteX306" fmla="*/ 90429 w 477074"/>
                  <a:gd name="connsiteY306" fmla="*/ 459362 h 476680"/>
                  <a:gd name="connsiteX307" fmla="*/ 101858 w 477074"/>
                  <a:gd name="connsiteY307" fmla="*/ 447932 h 476680"/>
                  <a:gd name="connsiteX308" fmla="*/ 91476 w 477074"/>
                  <a:gd name="connsiteY308" fmla="*/ 437645 h 476680"/>
                  <a:gd name="connsiteX309" fmla="*/ 105859 w 477074"/>
                  <a:gd name="connsiteY309" fmla="*/ 423262 h 476680"/>
                  <a:gd name="connsiteX310" fmla="*/ 116146 w 477074"/>
                  <a:gd name="connsiteY310" fmla="*/ 433549 h 476680"/>
                  <a:gd name="connsiteX311" fmla="*/ 127576 w 477074"/>
                  <a:gd name="connsiteY311" fmla="*/ 422119 h 476680"/>
                  <a:gd name="connsiteX312" fmla="*/ 117289 w 477074"/>
                  <a:gd name="connsiteY312" fmla="*/ 411832 h 476680"/>
                  <a:gd name="connsiteX313" fmla="*/ 131671 w 477074"/>
                  <a:gd name="connsiteY313" fmla="*/ 397449 h 476680"/>
                  <a:gd name="connsiteX314" fmla="*/ 141959 w 477074"/>
                  <a:gd name="connsiteY314" fmla="*/ 407831 h 476680"/>
                  <a:gd name="connsiteX315" fmla="*/ 153389 w 477074"/>
                  <a:gd name="connsiteY315" fmla="*/ 396402 h 476680"/>
                  <a:gd name="connsiteX316" fmla="*/ 143101 w 477074"/>
                  <a:gd name="connsiteY316" fmla="*/ 386019 h 476680"/>
                  <a:gd name="connsiteX317" fmla="*/ 157389 w 477074"/>
                  <a:gd name="connsiteY317" fmla="*/ 371732 h 476680"/>
                  <a:gd name="connsiteX318" fmla="*/ 167771 w 477074"/>
                  <a:gd name="connsiteY318" fmla="*/ 382019 h 476680"/>
                  <a:gd name="connsiteX319" fmla="*/ 179106 w 477074"/>
                  <a:gd name="connsiteY319" fmla="*/ 370589 h 476680"/>
                  <a:gd name="connsiteX320" fmla="*/ 169391 w 477074"/>
                  <a:gd name="connsiteY320" fmla="*/ 360683 h 476680"/>
                  <a:gd name="connsiteX321" fmla="*/ 183773 w 477074"/>
                  <a:gd name="connsiteY321" fmla="*/ 346300 h 476680"/>
                  <a:gd name="connsiteX322" fmla="*/ 194061 w 477074"/>
                  <a:gd name="connsiteY322" fmla="*/ 356587 h 476680"/>
                  <a:gd name="connsiteX323" fmla="*/ 205490 w 477074"/>
                  <a:gd name="connsiteY323" fmla="*/ 345157 h 476680"/>
                  <a:gd name="connsiteX324" fmla="*/ 195204 w 477074"/>
                  <a:gd name="connsiteY324" fmla="*/ 334870 h 476680"/>
                  <a:gd name="connsiteX325" fmla="*/ 209586 w 477074"/>
                  <a:gd name="connsiteY325" fmla="*/ 320487 h 476680"/>
                  <a:gd name="connsiteX326" fmla="*/ 219873 w 477074"/>
                  <a:gd name="connsiteY326" fmla="*/ 330774 h 476680"/>
                  <a:gd name="connsiteX327" fmla="*/ 231303 w 477074"/>
                  <a:gd name="connsiteY327" fmla="*/ 319439 h 476680"/>
                  <a:gd name="connsiteX328" fmla="*/ 220921 w 477074"/>
                  <a:gd name="connsiteY328" fmla="*/ 309057 h 476680"/>
                  <a:gd name="connsiteX329" fmla="*/ 235303 w 477074"/>
                  <a:gd name="connsiteY329" fmla="*/ 294770 h 476680"/>
                  <a:gd name="connsiteX330" fmla="*/ 245686 w 477074"/>
                  <a:gd name="connsiteY330" fmla="*/ 305057 h 476680"/>
                  <a:gd name="connsiteX331" fmla="*/ 257021 w 477074"/>
                  <a:gd name="connsiteY331" fmla="*/ 293627 h 476680"/>
                  <a:gd name="connsiteX332" fmla="*/ 246734 w 477074"/>
                  <a:gd name="connsiteY332" fmla="*/ 283340 h 476680"/>
                  <a:gd name="connsiteX333" fmla="*/ 261116 w 477074"/>
                  <a:gd name="connsiteY333" fmla="*/ 268957 h 476680"/>
                  <a:gd name="connsiteX334" fmla="*/ 271404 w 477074"/>
                  <a:gd name="connsiteY334" fmla="*/ 279244 h 476680"/>
                  <a:gd name="connsiteX335" fmla="*/ 282833 w 477074"/>
                  <a:gd name="connsiteY335" fmla="*/ 267814 h 476680"/>
                  <a:gd name="connsiteX336" fmla="*/ 272547 w 477074"/>
                  <a:gd name="connsiteY336" fmla="*/ 257527 h 476680"/>
                  <a:gd name="connsiteX337" fmla="*/ 286834 w 477074"/>
                  <a:gd name="connsiteY337" fmla="*/ 243144 h 476680"/>
                  <a:gd name="connsiteX338" fmla="*/ 297216 w 477074"/>
                  <a:gd name="connsiteY338" fmla="*/ 253431 h 476680"/>
                  <a:gd name="connsiteX339" fmla="*/ 308646 w 477074"/>
                  <a:gd name="connsiteY339" fmla="*/ 242097 h 476680"/>
                  <a:gd name="connsiteX340" fmla="*/ 298264 w 477074"/>
                  <a:gd name="connsiteY340" fmla="*/ 231714 h 476680"/>
                  <a:gd name="connsiteX341" fmla="*/ 312646 w 477074"/>
                  <a:gd name="connsiteY341" fmla="*/ 217331 h 476680"/>
                  <a:gd name="connsiteX342" fmla="*/ 322934 w 477074"/>
                  <a:gd name="connsiteY342" fmla="*/ 227714 h 476680"/>
                  <a:gd name="connsiteX343" fmla="*/ 334364 w 477074"/>
                  <a:gd name="connsiteY343" fmla="*/ 216284 h 476680"/>
                  <a:gd name="connsiteX344" fmla="*/ 324076 w 477074"/>
                  <a:gd name="connsiteY344" fmla="*/ 205997 h 476680"/>
                  <a:gd name="connsiteX345" fmla="*/ 338459 w 477074"/>
                  <a:gd name="connsiteY345" fmla="*/ 191614 h 476680"/>
                  <a:gd name="connsiteX346" fmla="*/ 348747 w 477074"/>
                  <a:gd name="connsiteY346" fmla="*/ 201901 h 476680"/>
                  <a:gd name="connsiteX347" fmla="*/ 360177 w 477074"/>
                  <a:gd name="connsiteY347" fmla="*/ 190471 h 476680"/>
                  <a:gd name="connsiteX348" fmla="*/ 349794 w 477074"/>
                  <a:gd name="connsiteY348" fmla="*/ 180184 h 476680"/>
                  <a:gd name="connsiteX349" fmla="*/ 363701 w 477074"/>
                  <a:gd name="connsiteY349" fmla="*/ 165611 h 476680"/>
                  <a:gd name="connsiteX350" fmla="*/ 373987 w 477074"/>
                  <a:gd name="connsiteY350" fmla="*/ 175898 h 476680"/>
                  <a:gd name="connsiteX351" fmla="*/ 385418 w 477074"/>
                  <a:gd name="connsiteY351" fmla="*/ 164468 h 476680"/>
                  <a:gd name="connsiteX352" fmla="*/ 375130 w 477074"/>
                  <a:gd name="connsiteY352" fmla="*/ 154181 h 476680"/>
                  <a:gd name="connsiteX353" fmla="*/ 389513 w 477074"/>
                  <a:gd name="connsiteY353" fmla="*/ 139798 h 476680"/>
                  <a:gd name="connsiteX354" fmla="*/ 399800 w 477074"/>
                  <a:gd name="connsiteY354" fmla="*/ 150180 h 476680"/>
                  <a:gd name="connsiteX355" fmla="*/ 411230 w 477074"/>
                  <a:gd name="connsiteY355" fmla="*/ 138750 h 476680"/>
                  <a:gd name="connsiteX356" fmla="*/ 400943 w 477074"/>
                  <a:gd name="connsiteY356" fmla="*/ 128368 h 476680"/>
                  <a:gd name="connsiteX357" fmla="*/ 415326 w 477074"/>
                  <a:gd name="connsiteY357" fmla="*/ 113985 h 476680"/>
                  <a:gd name="connsiteX358" fmla="*/ 425613 w 477074"/>
                  <a:gd name="connsiteY358" fmla="*/ 124368 h 476680"/>
                  <a:gd name="connsiteX359" fmla="*/ 436948 w 477074"/>
                  <a:gd name="connsiteY359" fmla="*/ 112938 h 476680"/>
                  <a:gd name="connsiteX360" fmla="*/ 426566 w 477074"/>
                  <a:gd name="connsiteY360" fmla="*/ 102841 h 476680"/>
                  <a:gd name="connsiteX361" fmla="*/ 440948 w 477074"/>
                  <a:gd name="connsiteY361" fmla="*/ 88458 h 476680"/>
                  <a:gd name="connsiteX362" fmla="*/ 451330 w 477074"/>
                  <a:gd name="connsiteY362" fmla="*/ 98936 h 476680"/>
                  <a:gd name="connsiteX363" fmla="*/ 462760 w 477074"/>
                  <a:gd name="connsiteY363" fmla="*/ 87506 h 476680"/>
                  <a:gd name="connsiteX364" fmla="*/ 452473 w 477074"/>
                  <a:gd name="connsiteY364" fmla="*/ 77219 h 476680"/>
                  <a:gd name="connsiteX365" fmla="*/ 473810 w 477074"/>
                  <a:gd name="connsiteY365" fmla="*/ 55883 h 476680"/>
                  <a:gd name="connsiteX366" fmla="*/ 473810 w 477074"/>
                  <a:gd name="connsiteY366" fmla="*/ 55883 h 476680"/>
                  <a:gd name="connsiteX367" fmla="*/ 473810 w 477074"/>
                  <a:gd name="connsiteY367" fmla="*/ 55883 h 476680"/>
                  <a:gd name="connsiteX368" fmla="*/ 473810 w 477074"/>
                  <a:gd name="connsiteY368" fmla="*/ 44453 h 47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477074" h="476680">
                    <a:moveTo>
                      <a:pt x="401134" y="435168"/>
                    </a:moveTo>
                    <a:cubicBezTo>
                      <a:pt x="402210" y="435663"/>
                      <a:pt x="403382" y="435930"/>
                      <a:pt x="404563" y="435930"/>
                    </a:cubicBezTo>
                    <a:cubicBezTo>
                      <a:pt x="409135" y="435987"/>
                      <a:pt x="412897" y="432320"/>
                      <a:pt x="412954" y="427748"/>
                    </a:cubicBezTo>
                    <a:cubicBezTo>
                      <a:pt x="412964" y="426672"/>
                      <a:pt x="412773" y="425596"/>
                      <a:pt x="412373" y="424596"/>
                    </a:cubicBezTo>
                    <a:cubicBezTo>
                      <a:pt x="411630" y="422519"/>
                      <a:pt x="410040" y="420852"/>
                      <a:pt x="407992" y="420023"/>
                    </a:cubicBezTo>
                    <a:cubicBezTo>
                      <a:pt x="359843" y="398640"/>
                      <a:pt x="316076" y="368512"/>
                      <a:pt x="278928" y="331155"/>
                    </a:cubicBezTo>
                    <a:lnTo>
                      <a:pt x="451997" y="331155"/>
                    </a:lnTo>
                    <a:cubicBezTo>
                      <a:pt x="456627" y="331155"/>
                      <a:pt x="460379" y="327402"/>
                      <a:pt x="460379" y="322773"/>
                    </a:cubicBezTo>
                    <a:cubicBezTo>
                      <a:pt x="460379" y="318144"/>
                      <a:pt x="456627" y="314391"/>
                      <a:pt x="451997" y="314391"/>
                    </a:cubicBezTo>
                    <a:lnTo>
                      <a:pt x="263593" y="314391"/>
                    </a:lnTo>
                    <a:lnTo>
                      <a:pt x="262640" y="313248"/>
                    </a:lnTo>
                    <a:lnTo>
                      <a:pt x="261593" y="311915"/>
                    </a:lnTo>
                    <a:lnTo>
                      <a:pt x="260545" y="310772"/>
                    </a:lnTo>
                    <a:lnTo>
                      <a:pt x="248734" y="322583"/>
                    </a:lnTo>
                    <a:lnTo>
                      <a:pt x="249496" y="323535"/>
                    </a:lnTo>
                    <a:lnTo>
                      <a:pt x="251211" y="325631"/>
                    </a:lnTo>
                    <a:lnTo>
                      <a:pt x="253306" y="328107"/>
                    </a:lnTo>
                    <a:lnTo>
                      <a:pt x="253782" y="328774"/>
                    </a:lnTo>
                    <a:cubicBezTo>
                      <a:pt x="294825" y="374256"/>
                      <a:pt x="345041" y="410518"/>
                      <a:pt x="401134" y="435168"/>
                    </a:cubicBezTo>
                    <a:moveTo>
                      <a:pt x="460284" y="239525"/>
                    </a:moveTo>
                    <a:cubicBezTo>
                      <a:pt x="460284" y="234953"/>
                      <a:pt x="456570" y="231238"/>
                      <a:pt x="451997" y="231238"/>
                    </a:cubicBezTo>
                    <a:lnTo>
                      <a:pt x="340078" y="231238"/>
                    </a:lnTo>
                    <a:lnTo>
                      <a:pt x="323410" y="247907"/>
                    </a:lnTo>
                    <a:lnTo>
                      <a:pt x="451997" y="247907"/>
                    </a:lnTo>
                    <a:cubicBezTo>
                      <a:pt x="456570" y="247907"/>
                      <a:pt x="460284" y="244202"/>
                      <a:pt x="460284" y="239620"/>
                    </a:cubicBezTo>
                    <a:cubicBezTo>
                      <a:pt x="460284" y="239591"/>
                      <a:pt x="460284" y="239553"/>
                      <a:pt x="460284" y="239525"/>
                    </a:cubicBezTo>
                    <a:moveTo>
                      <a:pt x="460284" y="175326"/>
                    </a:moveTo>
                    <a:cubicBezTo>
                      <a:pt x="460332" y="170754"/>
                      <a:pt x="456664" y="167001"/>
                      <a:pt x="452093" y="166944"/>
                    </a:cubicBezTo>
                    <a:cubicBezTo>
                      <a:pt x="452064" y="166944"/>
                      <a:pt x="452026" y="166944"/>
                      <a:pt x="451997" y="166944"/>
                    </a:cubicBezTo>
                    <a:lnTo>
                      <a:pt x="404372" y="166944"/>
                    </a:lnTo>
                    <a:lnTo>
                      <a:pt x="387608" y="183613"/>
                    </a:lnTo>
                    <a:lnTo>
                      <a:pt x="451997" y="183613"/>
                    </a:lnTo>
                    <a:cubicBezTo>
                      <a:pt x="456570" y="183613"/>
                      <a:pt x="460284" y="179898"/>
                      <a:pt x="460284" y="175326"/>
                    </a:cubicBezTo>
                    <a:moveTo>
                      <a:pt x="460284" y="258480"/>
                    </a:moveTo>
                    <a:cubicBezTo>
                      <a:pt x="460332" y="253907"/>
                      <a:pt x="456664" y="250155"/>
                      <a:pt x="452093" y="250097"/>
                    </a:cubicBezTo>
                    <a:cubicBezTo>
                      <a:pt x="452064" y="250097"/>
                      <a:pt x="452026" y="250097"/>
                      <a:pt x="451997" y="250097"/>
                    </a:cubicBezTo>
                    <a:lnTo>
                      <a:pt x="321219" y="250097"/>
                    </a:lnTo>
                    <a:lnTo>
                      <a:pt x="304455" y="266862"/>
                    </a:lnTo>
                    <a:lnTo>
                      <a:pt x="451997" y="266862"/>
                    </a:lnTo>
                    <a:cubicBezTo>
                      <a:pt x="456588" y="266814"/>
                      <a:pt x="460284" y="263071"/>
                      <a:pt x="460284" y="258480"/>
                    </a:cubicBezTo>
                    <a:moveTo>
                      <a:pt x="265117" y="365636"/>
                    </a:moveTo>
                    <a:cubicBezTo>
                      <a:pt x="257497" y="358206"/>
                      <a:pt x="250162" y="350586"/>
                      <a:pt x="243305" y="342776"/>
                    </a:cubicBezTo>
                    <a:cubicBezTo>
                      <a:pt x="241066" y="340652"/>
                      <a:pt x="237542" y="340652"/>
                      <a:pt x="235303" y="342776"/>
                    </a:cubicBezTo>
                    <a:cubicBezTo>
                      <a:pt x="234160" y="343766"/>
                      <a:pt x="233475" y="345176"/>
                      <a:pt x="233398" y="346681"/>
                    </a:cubicBezTo>
                    <a:cubicBezTo>
                      <a:pt x="233294" y="348186"/>
                      <a:pt x="233808" y="349662"/>
                      <a:pt x="234827" y="350777"/>
                    </a:cubicBezTo>
                    <a:cubicBezTo>
                      <a:pt x="241876" y="358682"/>
                      <a:pt x="249401" y="366683"/>
                      <a:pt x="257211" y="374304"/>
                    </a:cubicBezTo>
                    <a:cubicBezTo>
                      <a:pt x="258316" y="375285"/>
                      <a:pt x="259735" y="375828"/>
                      <a:pt x="261212" y="375828"/>
                    </a:cubicBezTo>
                    <a:cubicBezTo>
                      <a:pt x="262726" y="375847"/>
                      <a:pt x="264184" y="375227"/>
                      <a:pt x="265212" y="374113"/>
                    </a:cubicBezTo>
                    <a:cubicBezTo>
                      <a:pt x="267422" y="371932"/>
                      <a:pt x="267441" y="368379"/>
                      <a:pt x="265269" y="366169"/>
                    </a:cubicBezTo>
                    <a:cubicBezTo>
                      <a:pt x="265250" y="366150"/>
                      <a:pt x="265231" y="366131"/>
                      <a:pt x="265212" y="366112"/>
                    </a:cubicBezTo>
                    <a:moveTo>
                      <a:pt x="280738" y="387924"/>
                    </a:moveTo>
                    <a:cubicBezTo>
                      <a:pt x="279795" y="389115"/>
                      <a:pt x="279319" y="390601"/>
                      <a:pt x="279404" y="392115"/>
                    </a:cubicBezTo>
                    <a:cubicBezTo>
                      <a:pt x="279557" y="393592"/>
                      <a:pt x="280271" y="394954"/>
                      <a:pt x="281405" y="395925"/>
                    </a:cubicBezTo>
                    <a:cubicBezTo>
                      <a:pt x="289787" y="402974"/>
                      <a:pt x="298454" y="409641"/>
                      <a:pt x="307122" y="415832"/>
                    </a:cubicBezTo>
                    <a:cubicBezTo>
                      <a:pt x="308075" y="416499"/>
                      <a:pt x="309198" y="416871"/>
                      <a:pt x="310360" y="416880"/>
                    </a:cubicBezTo>
                    <a:cubicBezTo>
                      <a:pt x="312218" y="416918"/>
                      <a:pt x="313971" y="416023"/>
                      <a:pt x="315028" y="414499"/>
                    </a:cubicBezTo>
                    <a:cubicBezTo>
                      <a:pt x="316847" y="411984"/>
                      <a:pt x="316285" y="408470"/>
                      <a:pt x="313780" y="406650"/>
                    </a:cubicBezTo>
                    <a:cubicBezTo>
                      <a:pt x="313752" y="406631"/>
                      <a:pt x="313723" y="406612"/>
                      <a:pt x="313695" y="406593"/>
                    </a:cubicBezTo>
                    <a:cubicBezTo>
                      <a:pt x="305217" y="400497"/>
                      <a:pt x="296835" y="394020"/>
                      <a:pt x="288739" y="387543"/>
                    </a:cubicBezTo>
                    <a:cubicBezTo>
                      <a:pt x="286319" y="385591"/>
                      <a:pt x="282795" y="385886"/>
                      <a:pt x="280738" y="388210"/>
                    </a:cubicBezTo>
                    <a:moveTo>
                      <a:pt x="334078" y="434121"/>
                    </a:moveTo>
                    <a:cubicBezTo>
                      <a:pt x="338935" y="437073"/>
                      <a:pt x="343603" y="439836"/>
                      <a:pt x="347984" y="442407"/>
                    </a:cubicBezTo>
                    <a:cubicBezTo>
                      <a:pt x="348851" y="442903"/>
                      <a:pt x="349842" y="443169"/>
                      <a:pt x="350842" y="443169"/>
                    </a:cubicBezTo>
                    <a:cubicBezTo>
                      <a:pt x="352871" y="443198"/>
                      <a:pt x="354737" y="442093"/>
                      <a:pt x="355700" y="440312"/>
                    </a:cubicBezTo>
                    <a:cubicBezTo>
                      <a:pt x="356452" y="439016"/>
                      <a:pt x="356662" y="437473"/>
                      <a:pt x="356271" y="436026"/>
                    </a:cubicBezTo>
                    <a:cubicBezTo>
                      <a:pt x="355900" y="434559"/>
                      <a:pt x="354928" y="433320"/>
                      <a:pt x="353604" y="432597"/>
                    </a:cubicBezTo>
                    <a:lnTo>
                      <a:pt x="340078" y="424500"/>
                    </a:lnTo>
                    <a:cubicBezTo>
                      <a:pt x="337736" y="422386"/>
                      <a:pt x="334125" y="422557"/>
                      <a:pt x="332011" y="424900"/>
                    </a:cubicBezTo>
                    <a:cubicBezTo>
                      <a:pt x="329887" y="427234"/>
                      <a:pt x="330068" y="430853"/>
                      <a:pt x="332402" y="432968"/>
                    </a:cubicBezTo>
                    <a:cubicBezTo>
                      <a:pt x="332897" y="433416"/>
                      <a:pt x="333468" y="433778"/>
                      <a:pt x="334078" y="434025"/>
                    </a:cubicBezTo>
                    <a:moveTo>
                      <a:pt x="217016" y="353920"/>
                    </a:moveTo>
                    <a:lnTo>
                      <a:pt x="205490" y="365636"/>
                    </a:lnTo>
                    <a:lnTo>
                      <a:pt x="206348" y="366588"/>
                    </a:lnTo>
                    <a:cubicBezTo>
                      <a:pt x="239418" y="404565"/>
                      <a:pt x="278404" y="436949"/>
                      <a:pt x="321791" y="462505"/>
                    </a:cubicBezTo>
                    <a:cubicBezTo>
                      <a:pt x="323057" y="463257"/>
                      <a:pt x="324505" y="463648"/>
                      <a:pt x="325982" y="463648"/>
                    </a:cubicBezTo>
                    <a:cubicBezTo>
                      <a:pt x="330611" y="463648"/>
                      <a:pt x="334364" y="459895"/>
                      <a:pt x="334364" y="455266"/>
                    </a:cubicBezTo>
                    <a:cubicBezTo>
                      <a:pt x="334364" y="452351"/>
                      <a:pt x="332849" y="449646"/>
                      <a:pt x="330363" y="448122"/>
                    </a:cubicBezTo>
                    <a:cubicBezTo>
                      <a:pt x="288368" y="423300"/>
                      <a:pt x="250639" y="391877"/>
                      <a:pt x="218635" y="355063"/>
                    </a:cubicBezTo>
                    <a:close/>
                    <a:moveTo>
                      <a:pt x="113384" y="18830"/>
                    </a:moveTo>
                    <a:cubicBezTo>
                      <a:pt x="114060" y="14249"/>
                      <a:pt x="110898" y="9991"/>
                      <a:pt x="106316" y="9315"/>
                    </a:cubicBezTo>
                    <a:cubicBezTo>
                      <a:pt x="106287" y="9315"/>
                      <a:pt x="106268" y="9305"/>
                      <a:pt x="106240" y="9305"/>
                    </a:cubicBezTo>
                    <a:cubicBezTo>
                      <a:pt x="101668" y="8620"/>
                      <a:pt x="97401" y="11782"/>
                      <a:pt x="96715" y="16354"/>
                    </a:cubicBezTo>
                    <a:cubicBezTo>
                      <a:pt x="91676" y="66703"/>
                      <a:pt x="94896" y="117538"/>
                      <a:pt x="106240" y="166849"/>
                    </a:cubicBezTo>
                    <a:lnTo>
                      <a:pt x="13086" y="166849"/>
                    </a:lnTo>
                    <a:cubicBezTo>
                      <a:pt x="8485" y="166354"/>
                      <a:pt x="4351" y="169688"/>
                      <a:pt x="3855" y="174288"/>
                    </a:cubicBezTo>
                    <a:cubicBezTo>
                      <a:pt x="3370" y="178898"/>
                      <a:pt x="6694" y="183023"/>
                      <a:pt x="11304" y="183518"/>
                    </a:cubicBezTo>
                    <a:cubicBezTo>
                      <a:pt x="11895" y="183584"/>
                      <a:pt x="12495" y="183584"/>
                      <a:pt x="13086" y="183518"/>
                    </a:cubicBezTo>
                    <a:lnTo>
                      <a:pt x="110240" y="183518"/>
                    </a:lnTo>
                    <a:cubicBezTo>
                      <a:pt x="111574" y="188852"/>
                      <a:pt x="112907" y="193805"/>
                      <a:pt x="114336" y="198663"/>
                    </a:cubicBezTo>
                    <a:cubicBezTo>
                      <a:pt x="117575" y="209426"/>
                      <a:pt x="121194" y="220380"/>
                      <a:pt x="125194" y="231143"/>
                    </a:cubicBezTo>
                    <a:lnTo>
                      <a:pt x="13562" y="231143"/>
                    </a:lnTo>
                    <a:cubicBezTo>
                      <a:pt x="8961" y="230648"/>
                      <a:pt x="4827" y="233981"/>
                      <a:pt x="4332" y="238582"/>
                    </a:cubicBezTo>
                    <a:cubicBezTo>
                      <a:pt x="3846" y="243192"/>
                      <a:pt x="7170" y="247316"/>
                      <a:pt x="11780" y="247812"/>
                    </a:cubicBezTo>
                    <a:cubicBezTo>
                      <a:pt x="12371" y="247878"/>
                      <a:pt x="12971" y="247878"/>
                      <a:pt x="13562" y="247812"/>
                    </a:cubicBezTo>
                    <a:lnTo>
                      <a:pt x="132338" y="247812"/>
                    </a:lnTo>
                    <a:lnTo>
                      <a:pt x="133291" y="250002"/>
                    </a:lnTo>
                    <a:lnTo>
                      <a:pt x="13562" y="250002"/>
                    </a:lnTo>
                    <a:cubicBezTo>
                      <a:pt x="8932" y="250002"/>
                      <a:pt x="5180" y="253755"/>
                      <a:pt x="5180" y="258384"/>
                    </a:cubicBezTo>
                    <a:cubicBezTo>
                      <a:pt x="5180" y="263014"/>
                      <a:pt x="8932" y="266766"/>
                      <a:pt x="13562" y="266766"/>
                    </a:cubicBezTo>
                    <a:lnTo>
                      <a:pt x="118813" y="266766"/>
                    </a:lnTo>
                    <a:lnTo>
                      <a:pt x="146721" y="238858"/>
                    </a:lnTo>
                    <a:lnTo>
                      <a:pt x="146721" y="237810"/>
                    </a:lnTo>
                    <a:cubicBezTo>
                      <a:pt x="146569" y="236886"/>
                      <a:pt x="146207" y="236010"/>
                      <a:pt x="145673" y="235239"/>
                    </a:cubicBezTo>
                    <a:cubicBezTo>
                      <a:pt x="140053" y="221332"/>
                      <a:pt x="135196" y="207426"/>
                      <a:pt x="131195" y="193900"/>
                    </a:cubicBezTo>
                    <a:cubicBezTo>
                      <a:pt x="114317" y="137150"/>
                      <a:pt x="108526" y="77676"/>
                      <a:pt x="114146" y="18735"/>
                    </a:cubicBezTo>
                    <a:moveTo>
                      <a:pt x="5560" y="322678"/>
                    </a:moveTo>
                    <a:cubicBezTo>
                      <a:pt x="5560" y="327307"/>
                      <a:pt x="9313" y="331060"/>
                      <a:pt x="13943" y="331060"/>
                    </a:cubicBezTo>
                    <a:lnTo>
                      <a:pt x="55091" y="331060"/>
                    </a:lnTo>
                    <a:lnTo>
                      <a:pt x="71759" y="314296"/>
                    </a:lnTo>
                    <a:lnTo>
                      <a:pt x="14038" y="314296"/>
                    </a:lnTo>
                    <a:cubicBezTo>
                      <a:pt x="9466" y="314239"/>
                      <a:pt x="5713" y="317906"/>
                      <a:pt x="5656" y="322488"/>
                    </a:cubicBezTo>
                    <a:cubicBezTo>
                      <a:pt x="5656" y="322554"/>
                      <a:pt x="5656" y="322611"/>
                      <a:pt x="5656" y="322678"/>
                    </a:cubicBezTo>
                    <a:moveTo>
                      <a:pt x="139006" y="38547"/>
                    </a:moveTo>
                    <a:cubicBezTo>
                      <a:pt x="139006" y="30641"/>
                      <a:pt x="139958" y="25689"/>
                      <a:pt x="140053" y="24736"/>
                    </a:cubicBezTo>
                    <a:cubicBezTo>
                      <a:pt x="140273" y="23241"/>
                      <a:pt x="139853" y="21726"/>
                      <a:pt x="138910" y="20545"/>
                    </a:cubicBezTo>
                    <a:cubicBezTo>
                      <a:pt x="137987" y="19326"/>
                      <a:pt x="136615" y="18535"/>
                      <a:pt x="135101" y="18354"/>
                    </a:cubicBezTo>
                    <a:cubicBezTo>
                      <a:pt x="131977" y="18021"/>
                      <a:pt x="129166" y="20278"/>
                      <a:pt x="128814" y="23403"/>
                    </a:cubicBezTo>
                    <a:cubicBezTo>
                      <a:pt x="128814" y="25212"/>
                      <a:pt x="128052" y="30165"/>
                      <a:pt x="127671" y="37976"/>
                    </a:cubicBezTo>
                    <a:cubicBezTo>
                      <a:pt x="127557" y="39509"/>
                      <a:pt x="128071" y="41024"/>
                      <a:pt x="129100" y="42167"/>
                    </a:cubicBezTo>
                    <a:cubicBezTo>
                      <a:pt x="130119" y="43196"/>
                      <a:pt x="131471" y="43834"/>
                      <a:pt x="132910" y="43977"/>
                    </a:cubicBezTo>
                    <a:lnTo>
                      <a:pt x="132910" y="43977"/>
                    </a:lnTo>
                    <a:cubicBezTo>
                      <a:pt x="135958" y="43977"/>
                      <a:pt x="138473" y="41595"/>
                      <a:pt x="138625" y="38547"/>
                    </a:cubicBezTo>
                    <a:moveTo>
                      <a:pt x="139863" y="95030"/>
                    </a:moveTo>
                    <a:cubicBezTo>
                      <a:pt x="139006" y="85505"/>
                      <a:pt x="138530" y="75980"/>
                      <a:pt x="138339" y="66455"/>
                    </a:cubicBezTo>
                    <a:cubicBezTo>
                      <a:pt x="138234" y="63322"/>
                      <a:pt x="135662" y="60836"/>
                      <a:pt x="132529" y="60836"/>
                    </a:cubicBezTo>
                    <a:lnTo>
                      <a:pt x="132529" y="60836"/>
                    </a:lnTo>
                    <a:cubicBezTo>
                      <a:pt x="129414" y="60988"/>
                      <a:pt x="126957" y="63531"/>
                      <a:pt x="126909" y="66646"/>
                    </a:cubicBezTo>
                    <a:cubicBezTo>
                      <a:pt x="126909" y="76171"/>
                      <a:pt x="127766" y="85696"/>
                      <a:pt x="128529" y="95221"/>
                    </a:cubicBezTo>
                    <a:cubicBezTo>
                      <a:pt x="128824" y="98164"/>
                      <a:pt x="131281" y="100422"/>
                      <a:pt x="134243" y="100460"/>
                    </a:cubicBezTo>
                    <a:lnTo>
                      <a:pt x="134719" y="100460"/>
                    </a:lnTo>
                    <a:cubicBezTo>
                      <a:pt x="137844" y="100155"/>
                      <a:pt x="140139" y="97393"/>
                      <a:pt x="139863" y="94269"/>
                    </a:cubicBezTo>
                    <a:moveTo>
                      <a:pt x="147388" y="154466"/>
                    </a:moveTo>
                    <a:cubicBezTo>
                      <a:pt x="148255" y="153219"/>
                      <a:pt x="148531" y="151647"/>
                      <a:pt x="148150" y="150180"/>
                    </a:cubicBezTo>
                    <a:cubicBezTo>
                      <a:pt x="146245" y="140655"/>
                      <a:pt x="144626" y="131797"/>
                      <a:pt x="143197" y="122367"/>
                    </a:cubicBezTo>
                    <a:cubicBezTo>
                      <a:pt x="142397" y="119319"/>
                      <a:pt x="139273" y="117490"/>
                      <a:pt x="136215" y="118291"/>
                    </a:cubicBezTo>
                    <a:cubicBezTo>
                      <a:pt x="133643" y="118967"/>
                      <a:pt x="131881" y="121329"/>
                      <a:pt x="131957" y="123987"/>
                    </a:cubicBezTo>
                    <a:cubicBezTo>
                      <a:pt x="133386" y="133512"/>
                      <a:pt x="135101" y="143037"/>
                      <a:pt x="137101" y="152562"/>
                    </a:cubicBezTo>
                    <a:cubicBezTo>
                      <a:pt x="137672" y="155162"/>
                      <a:pt x="139968" y="157010"/>
                      <a:pt x="142625" y="157038"/>
                    </a:cubicBezTo>
                    <a:lnTo>
                      <a:pt x="143864" y="157038"/>
                    </a:lnTo>
                    <a:cubicBezTo>
                      <a:pt x="145311" y="156686"/>
                      <a:pt x="146569" y="155800"/>
                      <a:pt x="147388" y="154562"/>
                    </a:cubicBezTo>
                    <a:moveTo>
                      <a:pt x="158913" y="191328"/>
                    </a:moveTo>
                    <a:cubicBezTo>
                      <a:pt x="157484" y="186756"/>
                      <a:pt x="156151" y="182280"/>
                      <a:pt x="154912" y="177803"/>
                    </a:cubicBezTo>
                    <a:cubicBezTo>
                      <a:pt x="154036" y="174831"/>
                      <a:pt x="150969" y="173069"/>
                      <a:pt x="147959" y="173802"/>
                    </a:cubicBezTo>
                    <a:cubicBezTo>
                      <a:pt x="144950" y="174640"/>
                      <a:pt x="143168" y="177736"/>
                      <a:pt x="143959" y="180756"/>
                    </a:cubicBezTo>
                    <a:cubicBezTo>
                      <a:pt x="145197" y="185328"/>
                      <a:pt x="146626" y="190281"/>
                      <a:pt x="148055" y="194662"/>
                    </a:cubicBezTo>
                    <a:cubicBezTo>
                      <a:pt x="149483" y="199044"/>
                      <a:pt x="151388" y="205044"/>
                      <a:pt x="153198" y="210093"/>
                    </a:cubicBezTo>
                    <a:cubicBezTo>
                      <a:pt x="153998" y="212359"/>
                      <a:pt x="156132" y="213883"/>
                      <a:pt x="158532" y="213903"/>
                    </a:cubicBezTo>
                    <a:cubicBezTo>
                      <a:pt x="160752" y="213969"/>
                      <a:pt x="162781" y="212693"/>
                      <a:pt x="163676" y="210664"/>
                    </a:cubicBezTo>
                    <a:cubicBezTo>
                      <a:pt x="164295" y="209302"/>
                      <a:pt x="164295" y="207740"/>
                      <a:pt x="163676" y="206378"/>
                    </a:cubicBezTo>
                    <a:cubicBezTo>
                      <a:pt x="161961" y="201425"/>
                      <a:pt x="160246" y="196377"/>
                      <a:pt x="158723" y="191328"/>
                    </a:cubicBezTo>
                    <a:moveTo>
                      <a:pt x="201776" y="182851"/>
                    </a:moveTo>
                    <a:lnTo>
                      <a:pt x="218539" y="166182"/>
                    </a:lnTo>
                    <a:lnTo>
                      <a:pt x="186726" y="166182"/>
                    </a:lnTo>
                    <a:cubicBezTo>
                      <a:pt x="174515" y="120643"/>
                      <a:pt x="170267" y="73342"/>
                      <a:pt x="174153" y="26355"/>
                    </a:cubicBezTo>
                    <a:cubicBezTo>
                      <a:pt x="174915" y="21897"/>
                      <a:pt x="171924" y="17659"/>
                      <a:pt x="167466" y="16897"/>
                    </a:cubicBezTo>
                    <a:cubicBezTo>
                      <a:pt x="167314" y="16868"/>
                      <a:pt x="167162" y="16849"/>
                      <a:pt x="167009" y="16830"/>
                    </a:cubicBezTo>
                    <a:cubicBezTo>
                      <a:pt x="162380" y="16211"/>
                      <a:pt x="158123" y="19450"/>
                      <a:pt x="157484" y="24069"/>
                    </a:cubicBezTo>
                    <a:cubicBezTo>
                      <a:pt x="153008" y="75571"/>
                      <a:pt x="158037" y="127454"/>
                      <a:pt x="172343" y="177136"/>
                    </a:cubicBezTo>
                    <a:lnTo>
                      <a:pt x="172343" y="177136"/>
                    </a:lnTo>
                    <a:lnTo>
                      <a:pt x="173010" y="179517"/>
                    </a:lnTo>
                    <a:lnTo>
                      <a:pt x="173867" y="182565"/>
                    </a:lnTo>
                    <a:cubicBezTo>
                      <a:pt x="175582" y="188185"/>
                      <a:pt x="177487" y="194186"/>
                      <a:pt x="179963" y="201139"/>
                    </a:cubicBezTo>
                    <a:lnTo>
                      <a:pt x="180725" y="203235"/>
                    </a:lnTo>
                    <a:lnTo>
                      <a:pt x="193965" y="189899"/>
                    </a:lnTo>
                    <a:lnTo>
                      <a:pt x="193965" y="189138"/>
                    </a:lnTo>
                    <a:cubicBezTo>
                      <a:pt x="193489" y="187899"/>
                      <a:pt x="193108" y="186756"/>
                      <a:pt x="192727" y="185518"/>
                    </a:cubicBezTo>
                    <a:cubicBezTo>
                      <a:pt x="192251" y="184470"/>
                      <a:pt x="191869" y="183394"/>
                      <a:pt x="191584" y="182280"/>
                    </a:cubicBezTo>
                    <a:close/>
                    <a:moveTo>
                      <a:pt x="431804" y="13211"/>
                    </a:moveTo>
                    <a:cubicBezTo>
                      <a:pt x="434938" y="10096"/>
                      <a:pt x="434948" y="5029"/>
                      <a:pt x="431823" y="1895"/>
                    </a:cubicBezTo>
                    <a:cubicBezTo>
                      <a:pt x="431814" y="1886"/>
                      <a:pt x="431814" y="1886"/>
                      <a:pt x="431804" y="1876"/>
                    </a:cubicBezTo>
                    <a:cubicBezTo>
                      <a:pt x="428832" y="-991"/>
                      <a:pt x="424204" y="-1239"/>
                      <a:pt x="420946" y="1305"/>
                    </a:cubicBezTo>
                    <a:lnTo>
                      <a:pt x="420946" y="1305"/>
                    </a:lnTo>
                    <a:lnTo>
                      <a:pt x="398467" y="23783"/>
                    </a:lnTo>
                    <a:lnTo>
                      <a:pt x="392752" y="18069"/>
                    </a:lnTo>
                    <a:lnTo>
                      <a:pt x="381417" y="29498"/>
                    </a:lnTo>
                    <a:lnTo>
                      <a:pt x="387037" y="35214"/>
                    </a:lnTo>
                    <a:lnTo>
                      <a:pt x="372654" y="49501"/>
                    </a:lnTo>
                    <a:lnTo>
                      <a:pt x="367034" y="43881"/>
                    </a:lnTo>
                    <a:lnTo>
                      <a:pt x="355604" y="55311"/>
                    </a:lnTo>
                    <a:lnTo>
                      <a:pt x="361224" y="60931"/>
                    </a:lnTo>
                    <a:lnTo>
                      <a:pt x="346937" y="75314"/>
                    </a:lnTo>
                    <a:lnTo>
                      <a:pt x="341221" y="69694"/>
                    </a:lnTo>
                    <a:lnTo>
                      <a:pt x="329792" y="81029"/>
                    </a:lnTo>
                    <a:lnTo>
                      <a:pt x="335507" y="86744"/>
                    </a:lnTo>
                    <a:lnTo>
                      <a:pt x="321124" y="101127"/>
                    </a:lnTo>
                    <a:lnTo>
                      <a:pt x="315504" y="95412"/>
                    </a:lnTo>
                    <a:lnTo>
                      <a:pt x="304074" y="106841"/>
                    </a:lnTo>
                    <a:lnTo>
                      <a:pt x="309694" y="112556"/>
                    </a:lnTo>
                    <a:lnTo>
                      <a:pt x="295406" y="126939"/>
                    </a:lnTo>
                    <a:lnTo>
                      <a:pt x="289691" y="121224"/>
                    </a:lnTo>
                    <a:lnTo>
                      <a:pt x="278261" y="132654"/>
                    </a:lnTo>
                    <a:lnTo>
                      <a:pt x="283977" y="138369"/>
                    </a:lnTo>
                    <a:lnTo>
                      <a:pt x="269594" y="152657"/>
                    </a:lnTo>
                    <a:lnTo>
                      <a:pt x="263878" y="147037"/>
                    </a:lnTo>
                    <a:lnTo>
                      <a:pt x="252448" y="158467"/>
                    </a:lnTo>
                    <a:lnTo>
                      <a:pt x="258164" y="164087"/>
                    </a:lnTo>
                    <a:lnTo>
                      <a:pt x="243781" y="178470"/>
                    </a:lnTo>
                    <a:lnTo>
                      <a:pt x="238161" y="172850"/>
                    </a:lnTo>
                    <a:lnTo>
                      <a:pt x="226541" y="183708"/>
                    </a:lnTo>
                    <a:lnTo>
                      <a:pt x="232255" y="189423"/>
                    </a:lnTo>
                    <a:lnTo>
                      <a:pt x="218063" y="203711"/>
                    </a:lnTo>
                    <a:lnTo>
                      <a:pt x="212348" y="197996"/>
                    </a:lnTo>
                    <a:lnTo>
                      <a:pt x="200918" y="209426"/>
                    </a:lnTo>
                    <a:lnTo>
                      <a:pt x="206633" y="215141"/>
                    </a:lnTo>
                    <a:lnTo>
                      <a:pt x="192251" y="229428"/>
                    </a:lnTo>
                    <a:lnTo>
                      <a:pt x="186631" y="223808"/>
                    </a:lnTo>
                    <a:lnTo>
                      <a:pt x="175201" y="235239"/>
                    </a:lnTo>
                    <a:lnTo>
                      <a:pt x="180821" y="240858"/>
                    </a:lnTo>
                    <a:lnTo>
                      <a:pt x="166533" y="255241"/>
                    </a:lnTo>
                    <a:lnTo>
                      <a:pt x="160818" y="249621"/>
                    </a:lnTo>
                    <a:lnTo>
                      <a:pt x="149388" y="261051"/>
                    </a:lnTo>
                    <a:lnTo>
                      <a:pt x="155103" y="266671"/>
                    </a:lnTo>
                    <a:lnTo>
                      <a:pt x="140816" y="281149"/>
                    </a:lnTo>
                    <a:lnTo>
                      <a:pt x="135101" y="275434"/>
                    </a:lnTo>
                    <a:lnTo>
                      <a:pt x="123766" y="286864"/>
                    </a:lnTo>
                    <a:lnTo>
                      <a:pt x="129385" y="292579"/>
                    </a:lnTo>
                    <a:lnTo>
                      <a:pt x="115003" y="306962"/>
                    </a:lnTo>
                    <a:lnTo>
                      <a:pt x="109383" y="301247"/>
                    </a:lnTo>
                    <a:lnTo>
                      <a:pt x="97953" y="312677"/>
                    </a:lnTo>
                    <a:lnTo>
                      <a:pt x="103668" y="318392"/>
                    </a:lnTo>
                    <a:lnTo>
                      <a:pt x="89286" y="332679"/>
                    </a:lnTo>
                    <a:lnTo>
                      <a:pt x="83666" y="327536"/>
                    </a:lnTo>
                    <a:lnTo>
                      <a:pt x="72235" y="338966"/>
                    </a:lnTo>
                    <a:lnTo>
                      <a:pt x="77951" y="344586"/>
                    </a:lnTo>
                    <a:lnTo>
                      <a:pt x="63568" y="358968"/>
                    </a:lnTo>
                    <a:lnTo>
                      <a:pt x="57948" y="353348"/>
                    </a:lnTo>
                    <a:lnTo>
                      <a:pt x="46518" y="364683"/>
                    </a:lnTo>
                    <a:lnTo>
                      <a:pt x="52138" y="370398"/>
                    </a:lnTo>
                    <a:lnTo>
                      <a:pt x="37564" y="384686"/>
                    </a:lnTo>
                    <a:lnTo>
                      <a:pt x="31945" y="378971"/>
                    </a:lnTo>
                    <a:lnTo>
                      <a:pt x="20515" y="390401"/>
                    </a:lnTo>
                    <a:lnTo>
                      <a:pt x="26230" y="396116"/>
                    </a:lnTo>
                    <a:lnTo>
                      <a:pt x="1465" y="420786"/>
                    </a:lnTo>
                    <a:cubicBezTo>
                      <a:pt x="-1688" y="423948"/>
                      <a:pt x="-1688" y="429053"/>
                      <a:pt x="1465" y="432215"/>
                    </a:cubicBezTo>
                    <a:cubicBezTo>
                      <a:pt x="4627" y="435368"/>
                      <a:pt x="9732" y="435368"/>
                      <a:pt x="12895" y="432215"/>
                    </a:cubicBezTo>
                    <a:close/>
                    <a:moveTo>
                      <a:pt x="474191" y="43691"/>
                    </a:moveTo>
                    <a:cubicBezTo>
                      <a:pt x="471029" y="40919"/>
                      <a:pt x="466304" y="40919"/>
                      <a:pt x="463142" y="43691"/>
                    </a:cubicBezTo>
                    <a:lnTo>
                      <a:pt x="463142" y="43691"/>
                    </a:lnTo>
                    <a:lnTo>
                      <a:pt x="463142" y="43691"/>
                    </a:lnTo>
                    <a:lnTo>
                      <a:pt x="463142" y="43691"/>
                    </a:lnTo>
                    <a:lnTo>
                      <a:pt x="441234" y="65598"/>
                    </a:lnTo>
                    <a:lnTo>
                      <a:pt x="413802" y="38071"/>
                    </a:lnTo>
                    <a:lnTo>
                      <a:pt x="402372" y="49501"/>
                    </a:lnTo>
                    <a:lnTo>
                      <a:pt x="429804" y="77028"/>
                    </a:lnTo>
                    <a:lnTo>
                      <a:pt x="415517" y="91411"/>
                    </a:lnTo>
                    <a:lnTo>
                      <a:pt x="387989" y="63884"/>
                    </a:lnTo>
                    <a:lnTo>
                      <a:pt x="376559" y="75314"/>
                    </a:lnTo>
                    <a:lnTo>
                      <a:pt x="404087" y="102841"/>
                    </a:lnTo>
                    <a:lnTo>
                      <a:pt x="389704" y="117129"/>
                    </a:lnTo>
                    <a:lnTo>
                      <a:pt x="361986" y="89411"/>
                    </a:lnTo>
                    <a:lnTo>
                      <a:pt x="350556" y="100746"/>
                    </a:lnTo>
                    <a:lnTo>
                      <a:pt x="378083" y="128273"/>
                    </a:lnTo>
                    <a:lnTo>
                      <a:pt x="363701" y="142656"/>
                    </a:lnTo>
                    <a:lnTo>
                      <a:pt x="336269" y="115128"/>
                    </a:lnTo>
                    <a:lnTo>
                      <a:pt x="324839" y="126558"/>
                    </a:lnTo>
                    <a:lnTo>
                      <a:pt x="352271" y="154086"/>
                    </a:lnTo>
                    <a:lnTo>
                      <a:pt x="337983" y="168468"/>
                    </a:lnTo>
                    <a:lnTo>
                      <a:pt x="310456" y="140941"/>
                    </a:lnTo>
                    <a:lnTo>
                      <a:pt x="299026" y="152371"/>
                    </a:lnTo>
                    <a:lnTo>
                      <a:pt x="326553" y="179898"/>
                    </a:lnTo>
                    <a:lnTo>
                      <a:pt x="312266" y="194186"/>
                    </a:lnTo>
                    <a:lnTo>
                      <a:pt x="284738" y="166658"/>
                    </a:lnTo>
                    <a:lnTo>
                      <a:pt x="273403" y="178089"/>
                    </a:lnTo>
                    <a:lnTo>
                      <a:pt x="300835" y="205616"/>
                    </a:lnTo>
                    <a:lnTo>
                      <a:pt x="286453" y="219903"/>
                    </a:lnTo>
                    <a:lnTo>
                      <a:pt x="259021" y="192471"/>
                    </a:lnTo>
                    <a:lnTo>
                      <a:pt x="247591" y="203806"/>
                    </a:lnTo>
                    <a:lnTo>
                      <a:pt x="275118" y="231333"/>
                    </a:lnTo>
                    <a:lnTo>
                      <a:pt x="260736" y="245716"/>
                    </a:lnTo>
                    <a:lnTo>
                      <a:pt x="233208" y="218189"/>
                    </a:lnTo>
                    <a:lnTo>
                      <a:pt x="221778" y="229619"/>
                    </a:lnTo>
                    <a:lnTo>
                      <a:pt x="249305" y="257146"/>
                    </a:lnTo>
                    <a:lnTo>
                      <a:pt x="234923" y="271529"/>
                    </a:lnTo>
                    <a:lnTo>
                      <a:pt x="207491" y="244382"/>
                    </a:lnTo>
                    <a:lnTo>
                      <a:pt x="196060" y="255813"/>
                    </a:lnTo>
                    <a:lnTo>
                      <a:pt x="223493" y="283340"/>
                    </a:lnTo>
                    <a:lnTo>
                      <a:pt x="209205" y="297722"/>
                    </a:lnTo>
                    <a:lnTo>
                      <a:pt x="181583" y="270386"/>
                    </a:lnTo>
                    <a:lnTo>
                      <a:pt x="170153" y="281816"/>
                    </a:lnTo>
                    <a:lnTo>
                      <a:pt x="197680" y="309248"/>
                    </a:lnTo>
                    <a:lnTo>
                      <a:pt x="183297" y="323631"/>
                    </a:lnTo>
                    <a:lnTo>
                      <a:pt x="155770" y="296103"/>
                    </a:lnTo>
                    <a:lnTo>
                      <a:pt x="144340" y="307533"/>
                    </a:lnTo>
                    <a:lnTo>
                      <a:pt x="171867" y="335061"/>
                    </a:lnTo>
                    <a:lnTo>
                      <a:pt x="157484" y="349443"/>
                    </a:lnTo>
                    <a:lnTo>
                      <a:pt x="130052" y="321916"/>
                    </a:lnTo>
                    <a:lnTo>
                      <a:pt x="118622" y="333346"/>
                    </a:lnTo>
                    <a:lnTo>
                      <a:pt x="146150" y="360873"/>
                    </a:lnTo>
                    <a:lnTo>
                      <a:pt x="131767" y="375161"/>
                    </a:lnTo>
                    <a:lnTo>
                      <a:pt x="104239" y="347633"/>
                    </a:lnTo>
                    <a:lnTo>
                      <a:pt x="92810" y="359064"/>
                    </a:lnTo>
                    <a:lnTo>
                      <a:pt x="120337" y="386496"/>
                    </a:lnTo>
                    <a:lnTo>
                      <a:pt x="105954" y="400878"/>
                    </a:lnTo>
                    <a:lnTo>
                      <a:pt x="78522" y="373446"/>
                    </a:lnTo>
                    <a:lnTo>
                      <a:pt x="67092" y="384876"/>
                    </a:lnTo>
                    <a:lnTo>
                      <a:pt x="94524" y="412308"/>
                    </a:lnTo>
                    <a:lnTo>
                      <a:pt x="80237" y="426691"/>
                    </a:lnTo>
                    <a:lnTo>
                      <a:pt x="52709" y="399164"/>
                    </a:lnTo>
                    <a:lnTo>
                      <a:pt x="41279" y="410594"/>
                    </a:lnTo>
                    <a:lnTo>
                      <a:pt x="68807" y="438121"/>
                    </a:lnTo>
                    <a:lnTo>
                      <a:pt x="41565" y="465363"/>
                    </a:lnTo>
                    <a:lnTo>
                      <a:pt x="42327" y="465363"/>
                    </a:lnTo>
                    <a:cubicBezTo>
                      <a:pt x="40746" y="469487"/>
                      <a:pt x="42804" y="474116"/>
                      <a:pt x="46928" y="475697"/>
                    </a:cubicBezTo>
                    <a:cubicBezTo>
                      <a:pt x="49357" y="476631"/>
                      <a:pt x="52071" y="476326"/>
                      <a:pt x="54233" y="474888"/>
                    </a:cubicBezTo>
                    <a:lnTo>
                      <a:pt x="54233" y="474888"/>
                    </a:lnTo>
                    <a:lnTo>
                      <a:pt x="80141" y="449075"/>
                    </a:lnTo>
                    <a:lnTo>
                      <a:pt x="90429" y="459362"/>
                    </a:lnTo>
                    <a:lnTo>
                      <a:pt x="101858" y="447932"/>
                    </a:lnTo>
                    <a:lnTo>
                      <a:pt x="91476" y="437645"/>
                    </a:lnTo>
                    <a:lnTo>
                      <a:pt x="105859" y="423262"/>
                    </a:lnTo>
                    <a:lnTo>
                      <a:pt x="116146" y="433549"/>
                    </a:lnTo>
                    <a:lnTo>
                      <a:pt x="127576" y="422119"/>
                    </a:lnTo>
                    <a:lnTo>
                      <a:pt x="117289" y="411832"/>
                    </a:lnTo>
                    <a:lnTo>
                      <a:pt x="131671" y="397449"/>
                    </a:lnTo>
                    <a:lnTo>
                      <a:pt x="141959" y="407831"/>
                    </a:lnTo>
                    <a:lnTo>
                      <a:pt x="153389" y="396402"/>
                    </a:lnTo>
                    <a:lnTo>
                      <a:pt x="143101" y="386019"/>
                    </a:lnTo>
                    <a:lnTo>
                      <a:pt x="157389" y="371732"/>
                    </a:lnTo>
                    <a:lnTo>
                      <a:pt x="167771" y="382019"/>
                    </a:lnTo>
                    <a:lnTo>
                      <a:pt x="179106" y="370589"/>
                    </a:lnTo>
                    <a:lnTo>
                      <a:pt x="169391" y="360683"/>
                    </a:lnTo>
                    <a:lnTo>
                      <a:pt x="183773" y="346300"/>
                    </a:lnTo>
                    <a:lnTo>
                      <a:pt x="194061" y="356587"/>
                    </a:lnTo>
                    <a:lnTo>
                      <a:pt x="205490" y="345157"/>
                    </a:lnTo>
                    <a:lnTo>
                      <a:pt x="195204" y="334870"/>
                    </a:lnTo>
                    <a:lnTo>
                      <a:pt x="209586" y="320487"/>
                    </a:lnTo>
                    <a:lnTo>
                      <a:pt x="219873" y="330774"/>
                    </a:lnTo>
                    <a:lnTo>
                      <a:pt x="231303" y="319439"/>
                    </a:lnTo>
                    <a:lnTo>
                      <a:pt x="220921" y="309057"/>
                    </a:lnTo>
                    <a:lnTo>
                      <a:pt x="235303" y="294770"/>
                    </a:lnTo>
                    <a:lnTo>
                      <a:pt x="245686" y="305057"/>
                    </a:lnTo>
                    <a:lnTo>
                      <a:pt x="257021" y="293627"/>
                    </a:lnTo>
                    <a:lnTo>
                      <a:pt x="246734" y="283340"/>
                    </a:lnTo>
                    <a:lnTo>
                      <a:pt x="261116" y="268957"/>
                    </a:lnTo>
                    <a:lnTo>
                      <a:pt x="271404" y="279244"/>
                    </a:lnTo>
                    <a:lnTo>
                      <a:pt x="282833" y="267814"/>
                    </a:lnTo>
                    <a:lnTo>
                      <a:pt x="272547" y="257527"/>
                    </a:lnTo>
                    <a:lnTo>
                      <a:pt x="286834" y="243144"/>
                    </a:lnTo>
                    <a:lnTo>
                      <a:pt x="297216" y="253431"/>
                    </a:lnTo>
                    <a:lnTo>
                      <a:pt x="308646" y="242097"/>
                    </a:lnTo>
                    <a:lnTo>
                      <a:pt x="298264" y="231714"/>
                    </a:lnTo>
                    <a:lnTo>
                      <a:pt x="312646" y="217331"/>
                    </a:lnTo>
                    <a:lnTo>
                      <a:pt x="322934" y="227714"/>
                    </a:lnTo>
                    <a:lnTo>
                      <a:pt x="334364" y="216284"/>
                    </a:lnTo>
                    <a:lnTo>
                      <a:pt x="324076" y="205997"/>
                    </a:lnTo>
                    <a:lnTo>
                      <a:pt x="338459" y="191614"/>
                    </a:lnTo>
                    <a:lnTo>
                      <a:pt x="348747" y="201901"/>
                    </a:lnTo>
                    <a:lnTo>
                      <a:pt x="360177" y="190471"/>
                    </a:lnTo>
                    <a:lnTo>
                      <a:pt x="349794" y="180184"/>
                    </a:lnTo>
                    <a:lnTo>
                      <a:pt x="363701" y="165611"/>
                    </a:lnTo>
                    <a:lnTo>
                      <a:pt x="373987" y="175898"/>
                    </a:lnTo>
                    <a:lnTo>
                      <a:pt x="385418" y="164468"/>
                    </a:lnTo>
                    <a:lnTo>
                      <a:pt x="375130" y="154181"/>
                    </a:lnTo>
                    <a:lnTo>
                      <a:pt x="389513" y="139798"/>
                    </a:lnTo>
                    <a:lnTo>
                      <a:pt x="399800" y="150180"/>
                    </a:lnTo>
                    <a:lnTo>
                      <a:pt x="411230" y="138750"/>
                    </a:lnTo>
                    <a:lnTo>
                      <a:pt x="400943" y="128368"/>
                    </a:lnTo>
                    <a:lnTo>
                      <a:pt x="415326" y="113985"/>
                    </a:lnTo>
                    <a:lnTo>
                      <a:pt x="425613" y="124368"/>
                    </a:lnTo>
                    <a:lnTo>
                      <a:pt x="436948" y="112938"/>
                    </a:lnTo>
                    <a:lnTo>
                      <a:pt x="426566" y="102841"/>
                    </a:lnTo>
                    <a:lnTo>
                      <a:pt x="440948" y="88458"/>
                    </a:lnTo>
                    <a:lnTo>
                      <a:pt x="451330" y="98936"/>
                    </a:lnTo>
                    <a:lnTo>
                      <a:pt x="462760" y="87506"/>
                    </a:lnTo>
                    <a:lnTo>
                      <a:pt x="452473" y="77219"/>
                    </a:lnTo>
                    <a:lnTo>
                      <a:pt x="473810" y="55883"/>
                    </a:lnTo>
                    <a:lnTo>
                      <a:pt x="473810" y="55883"/>
                    </a:lnTo>
                    <a:lnTo>
                      <a:pt x="473810" y="55883"/>
                    </a:lnTo>
                    <a:cubicBezTo>
                      <a:pt x="476963" y="52721"/>
                      <a:pt x="476963" y="47615"/>
                      <a:pt x="473810" y="44453"/>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pic>
        <p:nvPicPr>
          <p:cNvPr id="23" name="Graphic 23">
            <a:extLst>
              <a:ext uri="{FF2B5EF4-FFF2-40B4-BE49-F238E27FC236}">
                <a16:creationId xmlns:a16="http://schemas.microsoft.com/office/drawing/2014/main" id="{0AF1A99E-DC4E-4DF0-872F-B06F0B94887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bwMode="gray">
          <a:xfrm>
            <a:off x="9196725" y="6228015"/>
            <a:ext cx="2514494" cy="332657"/>
          </a:xfrm>
          <a:prstGeom prst="rect">
            <a:avLst/>
          </a:prstGeom>
        </p:spPr>
      </p:pic>
    </p:spTree>
    <p:extLst>
      <p:ext uri="{BB962C8B-B14F-4D97-AF65-F5344CB8AC3E}">
        <p14:creationId xmlns:p14="http://schemas.microsoft.com/office/powerpoint/2010/main" val="2513411040"/>
      </p:ext>
    </p:extLst>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846E8E-106B-4B4C-9AD5-FD3B6CA80D6D}"/>
              </a:ext>
            </a:extLst>
          </p:cNvPr>
          <p:cNvSpPr>
            <a:spLocks noGrp="1"/>
          </p:cNvSpPr>
          <p:nvPr>
            <p:ph idx="1"/>
          </p:nvPr>
        </p:nvSpPr>
        <p:spPr bwMode="gray"/>
        <p:txBody>
          <a:bodyPr/>
          <a:lstStyle>
            <a:lvl1pPr marL="362891" indent="-362891">
              <a:buFont typeface="Arial" panose="020B0604020202020204" pitchFamily="34" charset="0"/>
              <a:buChar char="•"/>
              <a:defRPr/>
            </a:lvl1pPr>
          </a:lstStyle>
          <a:p>
            <a:pPr lvl="0"/>
            <a:r>
              <a:rPr lang="en-US"/>
              <a:t>Click to edit Master text styles</a:t>
            </a:r>
            <a:endParaRPr lang="en-GB"/>
          </a:p>
        </p:txBody>
      </p:sp>
      <p:sp>
        <p:nvSpPr>
          <p:cNvPr id="10" name="Text Placeholder 2">
            <a:extLst>
              <a:ext uri="{FF2B5EF4-FFF2-40B4-BE49-F238E27FC236}">
                <a16:creationId xmlns:a16="http://schemas.microsoft.com/office/drawing/2014/main" id="{FA2777B9-5B63-4968-8FF6-3A535682E3FC}"/>
              </a:ext>
            </a:extLst>
          </p:cNvPr>
          <p:cNvSpPr>
            <a:spLocks noGrp="1"/>
          </p:cNvSpPr>
          <p:nvPr>
            <p:ph type="body" idx="10" hasCustomPrompt="1"/>
          </p:nvPr>
        </p:nvSpPr>
        <p:spPr bwMode="gray">
          <a:xfrm>
            <a:off x="3885916" y="1635800"/>
            <a:ext cx="7467884" cy="823912"/>
          </a:xfrm>
        </p:spPr>
        <p:txBody>
          <a:bodyPr anchor="b">
            <a:normAutofit/>
          </a:bodyPr>
          <a:lstStyle>
            <a:lvl1pPr marL="0" indent="0">
              <a:buNone/>
              <a:defRPr sz="3387" b="1">
                <a:solidFill>
                  <a:schemeClr val="accent3"/>
                </a:solidFill>
                <a:latin typeface="PFSquareSansPro-Bold" panose="02000800000000020004" pitchFamily="50" charset="0"/>
              </a:defRPr>
            </a:lvl1pPr>
            <a:lvl2pPr marL="457194" indent="0">
              <a:buNone/>
              <a:defRPr sz="2000" b="1"/>
            </a:lvl2pPr>
            <a:lvl3pPr marL="914389" indent="0">
              <a:buNone/>
              <a:defRPr sz="1800" b="1"/>
            </a:lvl3pPr>
            <a:lvl4pPr marL="1371583" indent="0">
              <a:buNone/>
              <a:defRPr sz="1600" b="1"/>
            </a:lvl4pPr>
            <a:lvl5pPr marL="1828777" indent="0">
              <a:buNone/>
              <a:defRPr sz="1600" b="1"/>
            </a:lvl5pPr>
            <a:lvl6pPr marL="2285971" indent="0">
              <a:buNone/>
              <a:defRPr sz="1600" b="1"/>
            </a:lvl6pPr>
            <a:lvl7pPr marL="2743167" indent="0">
              <a:buNone/>
              <a:defRPr sz="1600" b="1"/>
            </a:lvl7pPr>
            <a:lvl8pPr marL="3200361" indent="0">
              <a:buNone/>
              <a:defRPr sz="1600" b="1"/>
            </a:lvl8pPr>
            <a:lvl9pPr marL="3657555" indent="0">
              <a:buNone/>
              <a:defRPr sz="1600" b="1"/>
            </a:lvl9pPr>
          </a:lstStyle>
          <a:p>
            <a:pPr lvl="0"/>
            <a:r>
              <a:rPr lang="en-US"/>
              <a:t>CLICK TO EDIT MASTER TEXT STYLES</a:t>
            </a:r>
          </a:p>
        </p:txBody>
      </p:sp>
      <p:sp>
        <p:nvSpPr>
          <p:cNvPr id="12" name="Footer Placeholder 4">
            <a:extLst>
              <a:ext uri="{FF2B5EF4-FFF2-40B4-BE49-F238E27FC236}">
                <a16:creationId xmlns:a16="http://schemas.microsoft.com/office/drawing/2014/main" id="{3C0D6C84-5678-47BB-8D6B-BEE6E3C51AA1}"/>
              </a:ext>
            </a:extLst>
          </p:cNvPr>
          <p:cNvSpPr>
            <a:spLocks noGrp="1"/>
          </p:cNvSpPr>
          <p:nvPr>
            <p:ph type="ftr" sz="quarter" idx="3"/>
          </p:nvPr>
        </p:nvSpPr>
        <p:spPr bwMode="gray">
          <a:xfrm>
            <a:off x="584915" y="6282684"/>
            <a:ext cx="4114800" cy="365125"/>
          </a:xfrm>
          <a:prstGeom prst="rect">
            <a:avLst/>
          </a:prstGeom>
        </p:spPr>
        <p:txBody>
          <a:bodyPr/>
          <a:lstStyle>
            <a:lvl1pPr algn="l">
              <a:defRPr sz="1482">
                <a:solidFill>
                  <a:schemeClr val="tx2"/>
                </a:solidFill>
              </a:defRPr>
            </a:lvl1pPr>
          </a:lstStyle>
          <a:p>
            <a:r>
              <a:rPr lang="fr-BE"/>
              <a:t>#MobilityStrategy   #EUGreenDeal</a:t>
            </a:r>
            <a:endParaRPr lang="en-GB"/>
          </a:p>
        </p:txBody>
      </p:sp>
      <p:sp>
        <p:nvSpPr>
          <p:cNvPr id="13" name="Title 1">
            <a:extLst>
              <a:ext uri="{FF2B5EF4-FFF2-40B4-BE49-F238E27FC236}">
                <a16:creationId xmlns:a16="http://schemas.microsoft.com/office/drawing/2014/main" id="{08856000-015F-4592-A2ED-E4FA43B38D1E}"/>
              </a:ext>
            </a:extLst>
          </p:cNvPr>
          <p:cNvSpPr>
            <a:spLocks noGrp="1"/>
          </p:cNvSpPr>
          <p:nvPr>
            <p:ph type="title"/>
          </p:nvPr>
        </p:nvSpPr>
        <p:spPr bwMode="gray">
          <a:xfrm>
            <a:off x="903671" y="334636"/>
            <a:ext cx="10359406" cy="1325563"/>
          </a:xfrm>
          <a:prstGeom prst="rect">
            <a:avLst/>
          </a:prstGeom>
        </p:spPr>
        <p:txBody>
          <a:bodyPr>
            <a:normAutofit/>
          </a:bodyPr>
          <a:lstStyle>
            <a:lvl1pPr>
              <a:defRPr sz="3387"/>
            </a:lvl1pPr>
          </a:lstStyle>
          <a:p>
            <a:r>
              <a:rPr lang="en-US"/>
              <a:t>Click to edit Master title style</a:t>
            </a:r>
            <a:endParaRPr lang="en-GB"/>
          </a:p>
        </p:txBody>
      </p:sp>
      <p:pic>
        <p:nvPicPr>
          <p:cNvPr id="6" name="Graphic 5">
            <a:extLst>
              <a:ext uri="{FF2B5EF4-FFF2-40B4-BE49-F238E27FC236}">
                <a16:creationId xmlns:a16="http://schemas.microsoft.com/office/drawing/2014/main" id="{57A7FB7D-0CDD-4D5F-93EC-002CD61F0E3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3720"/>
          <a:stretch/>
        </p:blipFill>
        <p:spPr bwMode="gray">
          <a:xfrm>
            <a:off x="8644338" y="53"/>
            <a:ext cx="3184701" cy="1968300"/>
          </a:xfrm>
          <a:prstGeom prst="rect">
            <a:avLst/>
          </a:prstGeom>
        </p:spPr>
      </p:pic>
      <p:grpSp>
        <p:nvGrpSpPr>
          <p:cNvPr id="7" name="Group 6">
            <a:extLst>
              <a:ext uri="{FF2B5EF4-FFF2-40B4-BE49-F238E27FC236}">
                <a16:creationId xmlns:a16="http://schemas.microsoft.com/office/drawing/2014/main" id="{F39810E6-9F65-423C-827B-8CC80F0E3ACC}"/>
              </a:ext>
            </a:extLst>
          </p:cNvPr>
          <p:cNvGrpSpPr/>
          <p:nvPr userDrawn="1"/>
        </p:nvGrpSpPr>
        <p:grpSpPr bwMode="gray">
          <a:xfrm>
            <a:off x="7956158" y="530647"/>
            <a:ext cx="2702911" cy="533377"/>
            <a:chOff x="7517948" y="501370"/>
            <a:chExt cx="2554040" cy="504000"/>
          </a:xfrm>
        </p:grpSpPr>
        <p:grpSp>
          <p:nvGrpSpPr>
            <p:cNvPr id="8" name="Graphic 37">
              <a:extLst>
                <a:ext uri="{FF2B5EF4-FFF2-40B4-BE49-F238E27FC236}">
                  <a16:creationId xmlns:a16="http://schemas.microsoft.com/office/drawing/2014/main" id="{974E4C6E-D94A-4358-BC53-252CB4E01028}"/>
                </a:ext>
              </a:extLst>
            </p:cNvPr>
            <p:cNvGrpSpPr>
              <a:grpSpLocks noChangeAspect="1"/>
            </p:cNvGrpSpPr>
            <p:nvPr/>
          </p:nvGrpSpPr>
          <p:grpSpPr bwMode="gray">
            <a:xfrm>
              <a:off x="8202141" y="501370"/>
              <a:ext cx="504000" cy="504000"/>
              <a:chOff x="2596908" y="1139730"/>
              <a:chExt cx="674941" cy="674941"/>
            </a:xfrm>
          </p:grpSpPr>
          <p:sp>
            <p:nvSpPr>
              <p:cNvPr id="21" name="Freeform: Shape 21">
                <a:extLst>
                  <a:ext uri="{FF2B5EF4-FFF2-40B4-BE49-F238E27FC236}">
                    <a16:creationId xmlns:a16="http://schemas.microsoft.com/office/drawing/2014/main" id="{367664F1-C564-496C-96B4-585ED597C21D}"/>
                  </a:ext>
                </a:extLst>
              </p:cNvPr>
              <p:cNvSpPr/>
              <p:nvPr/>
            </p:nvSpPr>
            <p:spPr bwMode="gray">
              <a:xfrm>
                <a:off x="2596908" y="1139730"/>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F6A40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2" name="Freeform: Shape 22">
                <a:extLst>
                  <a:ext uri="{FF2B5EF4-FFF2-40B4-BE49-F238E27FC236}">
                    <a16:creationId xmlns:a16="http://schemas.microsoft.com/office/drawing/2014/main" id="{C0D4C43A-1813-49D8-A56B-9E7C517BC783}"/>
                  </a:ext>
                </a:extLst>
              </p:cNvPr>
              <p:cNvSpPr/>
              <p:nvPr/>
            </p:nvSpPr>
            <p:spPr bwMode="gray">
              <a:xfrm>
                <a:off x="2681850" y="1295750"/>
                <a:ext cx="505988" cy="348424"/>
              </a:xfrm>
              <a:custGeom>
                <a:avLst/>
                <a:gdLst>
                  <a:gd name="connsiteX0" fmla="*/ 227340 w 505988"/>
                  <a:gd name="connsiteY0" fmla="*/ 202718 h 348424"/>
                  <a:gd name="connsiteX1" fmla="*/ 208290 w 505988"/>
                  <a:gd name="connsiteY1" fmla="*/ 202718 h 348424"/>
                  <a:gd name="connsiteX2" fmla="*/ 208290 w 505988"/>
                  <a:gd name="connsiteY2" fmla="*/ 242914 h 348424"/>
                  <a:gd name="connsiteX3" fmla="*/ 227340 w 505988"/>
                  <a:gd name="connsiteY3" fmla="*/ 242914 h 348424"/>
                  <a:gd name="connsiteX4" fmla="*/ 227340 w 505988"/>
                  <a:gd name="connsiteY4" fmla="*/ 139663 h 348424"/>
                  <a:gd name="connsiteX5" fmla="*/ 208290 w 505988"/>
                  <a:gd name="connsiteY5" fmla="*/ 139663 h 348424"/>
                  <a:gd name="connsiteX6" fmla="*/ 208290 w 505988"/>
                  <a:gd name="connsiteY6" fmla="*/ 179858 h 348424"/>
                  <a:gd name="connsiteX7" fmla="*/ 227340 w 505988"/>
                  <a:gd name="connsiteY7" fmla="*/ 179858 h 348424"/>
                  <a:gd name="connsiteX8" fmla="*/ 192668 w 505988"/>
                  <a:gd name="connsiteY8" fmla="*/ 202718 h 348424"/>
                  <a:gd name="connsiteX9" fmla="*/ 173618 w 505988"/>
                  <a:gd name="connsiteY9" fmla="*/ 202718 h 348424"/>
                  <a:gd name="connsiteX10" fmla="*/ 173618 w 505988"/>
                  <a:gd name="connsiteY10" fmla="*/ 242914 h 348424"/>
                  <a:gd name="connsiteX11" fmla="*/ 192668 w 505988"/>
                  <a:gd name="connsiteY11" fmla="*/ 242914 h 348424"/>
                  <a:gd name="connsiteX12" fmla="*/ 192668 w 505988"/>
                  <a:gd name="connsiteY12" fmla="*/ 139663 h 348424"/>
                  <a:gd name="connsiteX13" fmla="*/ 173618 w 505988"/>
                  <a:gd name="connsiteY13" fmla="*/ 139663 h 348424"/>
                  <a:gd name="connsiteX14" fmla="*/ 173618 w 505988"/>
                  <a:gd name="connsiteY14" fmla="*/ 179858 h 348424"/>
                  <a:gd name="connsiteX15" fmla="*/ 192668 w 505988"/>
                  <a:gd name="connsiteY15" fmla="*/ 179858 h 348424"/>
                  <a:gd name="connsiteX16" fmla="*/ 157616 w 505988"/>
                  <a:gd name="connsiteY16" fmla="*/ 202718 h 348424"/>
                  <a:gd name="connsiteX17" fmla="*/ 138566 w 505988"/>
                  <a:gd name="connsiteY17" fmla="*/ 202718 h 348424"/>
                  <a:gd name="connsiteX18" fmla="*/ 138566 w 505988"/>
                  <a:gd name="connsiteY18" fmla="*/ 242914 h 348424"/>
                  <a:gd name="connsiteX19" fmla="*/ 157616 w 505988"/>
                  <a:gd name="connsiteY19" fmla="*/ 242914 h 348424"/>
                  <a:gd name="connsiteX20" fmla="*/ 157616 w 505988"/>
                  <a:gd name="connsiteY20" fmla="*/ 139663 h 348424"/>
                  <a:gd name="connsiteX21" fmla="*/ 138566 w 505988"/>
                  <a:gd name="connsiteY21" fmla="*/ 139663 h 348424"/>
                  <a:gd name="connsiteX22" fmla="*/ 138566 w 505988"/>
                  <a:gd name="connsiteY22" fmla="*/ 179858 h 348424"/>
                  <a:gd name="connsiteX23" fmla="*/ 157616 w 505988"/>
                  <a:gd name="connsiteY23" fmla="*/ 179858 h 348424"/>
                  <a:gd name="connsiteX24" fmla="*/ 322875 w 505988"/>
                  <a:gd name="connsiteY24" fmla="*/ 209671 h 348424"/>
                  <a:gd name="connsiteX25" fmla="*/ 303825 w 505988"/>
                  <a:gd name="connsiteY25" fmla="*/ 209671 h 348424"/>
                  <a:gd name="connsiteX26" fmla="*/ 303825 w 505988"/>
                  <a:gd name="connsiteY26" fmla="*/ 228721 h 348424"/>
                  <a:gd name="connsiteX27" fmla="*/ 322875 w 505988"/>
                  <a:gd name="connsiteY27" fmla="*/ 228721 h 348424"/>
                  <a:gd name="connsiteX28" fmla="*/ 296681 w 505988"/>
                  <a:gd name="connsiteY28" fmla="*/ 193860 h 348424"/>
                  <a:gd name="connsiteX29" fmla="*/ 364118 w 505988"/>
                  <a:gd name="connsiteY29" fmla="*/ 193860 h 348424"/>
                  <a:gd name="connsiteX30" fmla="*/ 364118 w 505988"/>
                  <a:gd name="connsiteY30" fmla="*/ 174810 h 348424"/>
                  <a:gd name="connsiteX31" fmla="*/ 295920 w 505988"/>
                  <a:gd name="connsiteY31" fmla="*/ 174810 h 348424"/>
                  <a:gd name="connsiteX32" fmla="*/ 331733 w 505988"/>
                  <a:gd name="connsiteY32" fmla="*/ 228912 h 348424"/>
                  <a:gd name="connsiteX33" fmla="*/ 385930 w 505988"/>
                  <a:gd name="connsiteY33" fmla="*/ 228912 h 348424"/>
                  <a:gd name="connsiteX34" fmla="*/ 385930 w 505988"/>
                  <a:gd name="connsiteY34" fmla="*/ 209862 h 348424"/>
                  <a:gd name="connsiteX35" fmla="*/ 331733 w 505988"/>
                  <a:gd name="connsiteY35" fmla="*/ 209862 h 348424"/>
                  <a:gd name="connsiteX36" fmla="*/ 471846 w 505988"/>
                  <a:gd name="connsiteY36" fmla="*/ 328829 h 348424"/>
                  <a:gd name="connsiteX37" fmla="*/ 413934 w 505988"/>
                  <a:gd name="connsiteY37" fmla="*/ 328829 h 348424"/>
                  <a:gd name="connsiteX38" fmla="*/ 413934 w 505988"/>
                  <a:gd name="connsiteY38" fmla="*/ 140425 h 348424"/>
                  <a:gd name="connsiteX39" fmla="*/ 392693 w 505988"/>
                  <a:gd name="connsiteY39" fmla="*/ 118422 h 348424"/>
                  <a:gd name="connsiteX40" fmla="*/ 392693 w 505988"/>
                  <a:gd name="connsiteY40" fmla="*/ 46508 h 348424"/>
                  <a:gd name="connsiteX41" fmla="*/ 471655 w 505988"/>
                  <a:gd name="connsiteY41" fmla="*/ 46508 h 348424"/>
                  <a:gd name="connsiteX42" fmla="*/ 392027 w 505988"/>
                  <a:gd name="connsiteY42" fmla="*/ 138329 h 348424"/>
                  <a:gd name="connsiteX43" fmla="*/ 394789 w 505988"/>
                  <a:gd name="connsiteY43" fmla="*/ 140901 h 348424"/>
                  <a:gd name="connsiteX44" fmla="*/ 394789 w 505988"/>
                  <a:gd name="connsiteY44" fmla="*/ 329306 h 348424"/>
                  <a:gd name="connsiteX45" fmla="*/ 287918 w 505988"/>
                  <a:gd name="connsiteY45" fmla="*/ 329306 h 348424"/>
                  <a:gd name="connsiteX46" fmla="*/ 287918 w 505988"/>
                  <a:gd name="connsiteY46" fmla="*/ 163666 h 348424"/>
                  <a:gd name="connsiteX47" fmla="*/ 391455 w 505988"/>
                  <a:gd name="connsiteY47" fmla="*/ 137948 h 348424"/>
                  <a:gd name="connsiteX48" fmla="*/ 243532 w 505988"/>
                  <a:gd name="connsiteY48" fmla="*/ 328829 h 348424"/>
                  <a:gd name="connsiteX49" fmla="*/ 122279 w 505988"/>
                  <a:gd name="connsiteY49" fmla="*/ 328829 h 348424"/>
                  <a:gd name="connsiteX50" fmla="*/ 122279 w 505988"/>
                  <a:gd name="connsiteY50" fmla="*/ 116803 h 348424"/>
                  <a:gd name="connsiteX51" fmla="*/ 242961 w 505988"/>
                  <a:gd name="connsiteY51" fmla="*/ 116803 h 348424"/>
                  <a:gd name="connsiteX52" fmla="*/ 229530 w 505988"/>
                  <a:gd name="connsiteY52" fmla="*/ 97658 h 348424"/>
                  <a:gd name="connsiteX53" fmla="*/ 136661 w 505988"/>
                  <a:gd name="connsiteY53" fmla="*/ 97658 h 348424"/>
                  <a:gd name="connsiteX54" fmla="*/ 136661 w 505988"/>
                  <a:gd name="connsiteY54" fmla="*/ 61272 h 348424"/>
                  <a:gd name="connsiteX55" fmla="*/ 229530 w 505988"/>
                  <a:gd name="connsiteY55" fmla="*/ 61272 h 348424"/>
                  <a:gd name="connsiteX56" fmla="*/ 208480 w 505988"/>
                  <a:gd name="connsiteY56" fmla="*/ 41555 h 348424"/>
                  <a:gd name="connsiteX57" fmla="*/ 157712 w 505988"/>
                  <a:gd name="connsiteY57" fmla="*/ 41555 h 348424"/>
                  <a:gd name="connsiteX58" fmla="*/ 157712 w 505988"/>
                  <a:gd name="connsiteY58" fmla="*/ 18791 h 348424"/>
                  <a:gd name="connsiteX59" fmla="*/ 208194 w 505988"/>
                  <a:gd name="connsiteY59" fmla="*/ 18791 h 348424"/>
                  <a:gd name="connsiteX60" fmla="*/ 60271 w 505988"/>
                  <a:gd name="connsiteY60" fmla="*/ 255010 h 348424"/>
                  <a:gd name="connsiteX61" fmla="*/ 60271 w 505988"/>
                  <a:gd name="connsiteY61" fmla="*/ 233579 h 348424"/>
                  <a:gd name="connsiteX62" fmla="*/ 41221 w 505988"/>
                  <a:gd name="connsiteY62" fmla="*/ 233579 h 348424"/>
                  <a:gd name="connsiteX63" fmla="*/ 41221 w 505988"/>
                  <a:gd name="connsiteY63" fmla="*/ 255010 h 348424"/>
                  <a:gd name="connsiteX64" fmla="*/ 18361 w 505988"/>
                  <a:gd name="connsiteY64" fmla="*/ 208052 h 348424"/>
                  <a:gd name="connsiteX65" fmla="*/ 50841 w 505988"/>
                  <a:gd name="connsiteY65" fmla="*/ 135376 h 348424"/>
                  <a:gd name="connsiteX66" fmla="*/ 83226 w 505988"/>
                  <a:gd name="connsiteY66" fmla="*/ 208052 h 348424"/>
                  <a:gd name="connsiteX67" fmla="*/ 60366 w 505988"/>
                  <a:gd name="connsiteY67" fmla="*/ 255010 h 348424"/>
                  <a:gd name="connsiteX68" fmla="*/ 505088 w 505988"/>
                  <a:gd name="connsiteY68" fmla="*/ 347975 h 348424"/>
                  <a:gd name="connsiteX69" fmla="*/ 505088 w 505988"/>
                  <a:gd name="connsiteY69" fmla="*/ 328925 h 348424"/>
                  <a:gd name="connsiteX70" fmla="*/ 491087 w 505988"/>
                  <a:gd name="connsiteY70" fmla="*/ 328925 h 348424"/>
                  <a:gd name="connsiteX71" fmla="*/ 491087 w 505988"/>
                  <a:gd name="connsiteY71" fmla="*/ 45556 h 348424"/>
                  <a:gd name="connsiteX72" fmla="*/ 473084 w 505988"/>
                  <a:gd name="connsiteY72" fmla="*/ 27553 h 348424"/>
                  <a:gd name="connsiteX73" fmla="*/ 391836 w 505988"/>
                  <a:gd name="connsiteY73" fmla="*/ 27553 h 348424"/>
                  <a:gd name="connsiteX74" fmla="*/ 373834 w 505988"/>
                  <a:gd name="connsiteY74" fmla="*/ 45556 h 348424"/>
                  <a:gd name="connsiteX75" fmla="*/ 373834 w 505988"/>
                  <a:gd name="connsiteY75" fmla="*/ 122613 h 348424"/>
                  <a:gd name="connsiteX76" fmla="*/ 279917 w 505988"/>
                  <a:gd name="connsiteY76" fmla="*/ 145854 h 348424"/>
                  <a:gd name="connsiteX77" fmla="*/ 268773 w 505988"/>
                  <a:gd name="connsiteY77" fmla="*/ 160523 h 348424"/>
                  <a:gd name="connsiteX78" fmla="*/ 268773 w 505988"/>
                  <a:gd name="connsiteY78" fmla="*/ 328829 h 348424"/>
                  <a:gd name="connsiteX79" fmla="*/ 262868 w 505988"/>
                  <a:gd name="connsiteY79" fmla="*/ 328829 h 348424"/>
                  <a:gd name="connsiteX80" fmla="*/ 262868 w 505988"/>
                  <a:gd name="connsiteY80" fmla="*/ 114517 h 348424"/>
                  <a:gd name="connsiteX81" fmla="*/ 248866 w 505988"/>
                  <a:gd name="connsiteY81" fmla="*/ 97943 h 348424"/>
                  <a:gd name="connsiteX82" fmla="*/ 248866 w 505988"/>
                  <a:gd name="connsiteY82" fmla="*/ 58700 h 348424"/>
                  <a:gd name="connsiteX83" fmla="*/ 231721 w 505988"/>
                  <a:gd name="connsiteY83" fmla="*/ 41555 h 348424"/>
                  <a:gd name="connsiteX84" fmla="*/ 227816 w 505988"/>
                  <a:gd name="connsiteY84" fmla="*/ 41555 h 348424"/>
                  <a:gd name="connsiteX85" fmla="*/ 227816 w 505988"/>
                  <a:gd name="connsiteY85" fmla="*/ 16504 h 348424"/>
                  <a:gd name="connsiteX86" fmla="*/ 210861 w 505988"/>
                  <a:gd name="connsiteY86" fmla="*/ -450 h 348424"/>
                  <a:gd name="connsiteX87" fmla="*/ 155521 w 505988"/>
                  <a:gd name="connsiteY87" fmla="*/ -450 h 348424"/>
                  <a:gd name="connsiteX88" fmla="*/ 138566 w 505988"/>
                  <a:gd name="connsiteY88" fmla="*/ 16504 h 348424"/>
                  <a:gd name="connsiteX89" fmla="*/ 138566 w 505988"/>
                  <a:gd name="connsiteY89" fmla="*/ 41555 h 348424"/>
                  <a:gd name="connsiteX90" fmla="*/ 134661 w 505988"/>
                  <a:gd name="connsiteY90" fmla="*/ 41555 h 348424"/>
                  <a:gd name="connsiteX91" fmla="*/ 117516 w 505988"/>
                  <a:gd name="connsiteY91" fmla="*/ 58700 h 348424"/>
                  <a:gd name="connsiteX92" fmla="*/ 117516 w 505988"/>
                  <a:gd name="connsiteY92" fmla="*/ 97943 h 348424"/>
                  <a:gd name="connsiteX93" fmla="*/ 103515 w 505988"/>
                  <a:gd name="connsiteY93" fmla="*/ 114517 h 348424"/>
                  <a:gd name="connsiteX94" fmla="*/ 103515 w 505988"/>
                  <a:gd name="connsiteY94" fmla="*/ 328829 h 348424"/>
                  <a:gd name="connsiteX95" fmla="*/ 60366 w 505988"/>
                  <a:gd name="connsiteY95" fmla="*/ 328829 h 348424"/>
                  <a:gd name="connsiteX96" fmla="*/ 60366 w 505988"/>
                  <a:gd name="connsiteY96" fmla="*/ 277299 h 348424"/>
                  <a:gd name="connsiteX97" fmla="*/ 102467 w 505988"/>
                  <a:gd name="connsiteY97" fmla="*/ 208052 h 348424"/>
                  <a:gd name="connsiteX98" fmla="*/ 57889 w 505988"/>
                  <a:gd name="connsiteY98" fmla="*/ 113945 h 348424"/>
                  <a:gd name="connsiteX99" fmla="*/ 50841 w 505988"/>
                  <a:gd name="connsiteY99" fmla="*/ 106230 h 348424"/>
                  <a:gd name="connsiteX100" fmla="*/ 43697 w 505988"/>
                  <a:gd name="connsiteY100" fmla="*/ 113945 h 348424"/>
                  <a:gd name="connsiteX101" fmla="*/ -880 w 505988"/>
                  <a:gd name="connsiteY101" fmla="*/ 208052 h 348424"/>
                  <a:gd name="connsiteX102" fmla="*/ 41221 w 505988"/>
                  <a:gd name="connsiteY102" fmla="*/ 277299 h 348424"/>
                  <a:gd name="connsiteX103" fmla="*/ 41221 w 505988"/>
                  <a:gd name="connsiteY103" fmla="*/ 328829 h 348424"/>
                  <a:gd name="connsiteX104" fmla="*/ 3121 w 505988"/>
                  <a:gd name="connsiteY104" fmla="*/ 328829 h 348424"/>
                  <a:gd name="connsiteX105" fmla="*/ 3121 w 505988"/>
                  <a:gd name="connsiteY105" fmla="*/ 347879 h 3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5988" h="348424">
                    <a:moveTo>
                      <a:pt x="227340" y="202718"/>
                    </a:moveTo>
                    <a:lnTo>
                      <a:pt x="208290" y="202718"/>
                    </a:lnTo>
                    <a:lnTo>
                      <a:pt x="208290" y="242914"/>
                    </a:lnTo>
                    <a:lnTo>
                      <a:pt x="227340" y="242914"/>
                    </a:lnTo>
                    <a:close/>
                    <a:moveTo>
                      <a:pt x="227340" y="139663"/>
                    </a:moveTo>
                    <a:lnTo>
                      <a:pt x="208290" y="139663"/>
                    </a:lnTo>
                    <a:lnTo>
                      <a:pt x="208290" y="179858"/>
                    </a:lnTo>
                    <a:lnTo>
                      <a:pt x="227340" y="179858"/>
                    </a:lnTo>
                    <a:close/>
                    <a:moveTo>
                      <a:pt x="192668" y="202718"/>
                    </a:moveTo>
                    <a:lnTo>
                      <a:pt x="173618" y="202718"/>
                    </a:lnTo>
                    <a:lnTo>
                      <a:pt x="173618" y="242914"/>
                    </a:lnTo>
                    <a:lnTo>
                      <a:pt x="192668" y="242914"/>
                    </a:lnTo>
                    <a:close/>
                    <a:moveTo>
                      <a:pt x="192668" y="139663"/>
                    </a:moveTo>
                    <a:lnTo>
                      <a:pt x="173618" y="139663"/>
                    </a:lnTo>
                    <a:lnTo>
                      <a:pt x="173618" y="179858"/>
                    </a:lnTo>
                    <a:lnTo>
                      <a:pt x="192668" y="179858"/>
                    </a:lnTo>
                    <a:close/>
                    <a:moveTo>
                      <a:pt x="157616" y="202718"/>
                    </a:moveTo>
                    <a:lnTo>
                      <a:pt x="138566" y="202718"/>
                    </a:lnTo>
                    <a:lnTo>
                      <a:pt x="138566" y="242914"/>
                    </a:lnTo>
                    <a:lnTo>
                      <a:pt x="157616" y="242914"/>
                    </a:lnTo>
                    <a:close/>
                    <a:moveTo>
                      <a:pt x="157616" y="139663"/>
                    </a:moveTo>
                    <a:lnTo>
                      <a:pt x="138566" y="139663"/>
                    </a:lnTo>
                    <a:lnTo>
                      <a:pt x="138566" y="179858"/>
                    </a:lnTo>
                    <a:lnTo>
                      <a:pt x="157616" y="179858"/>
                    </a:lnTo>
                    <a:close/>
                    <a:moveTo>
                      <a:pt x="322875" y="209671"/>
                    </a:moveTo>
                    <a:lnTo>
                      <a:pt x="303825" y="209671"/>
                    </a:lnTo>
                    <a:lnTo>
                      <a:pt x="303825" y="228721"/>
                    </a:lnTo>
                    <a:lnTo>
                      <a:pt x="322875" y="228721"/>
                    </a:lnTo>
                    <a:close/>
                    <a:moveTo>
                      <a:pt x="296681" y="193860"/>
                    </a:moveTo>
                    <a:lnTo>
                      <a:pt x="364118" y="193860"/>
                    </a:lnTo>
                    <a:lnTo>
                      <a:pt x="364118" y="174810"/>
                    </a:lnTo>
                    <a:lnTo>
                      <a:pt x="295920" y="174810"/>
                    </a:lnTo>
                    <a:close/>
                    <a:moveTo>
                      <a:pt x="331733" y="228912"/>
                    </a:moveTo>
                    <a:lnTo>
                      <a:pt x="385930" y="228912"/>
                    </a:lnTo>
                    <a:lnTo>
                      <a:pt x="385930" y="209862"/>
                    </a:lnTo>
                    <a:lnTo>
                      <a:pt x="331733" y="209862"/>
                    </a:lnTo>
                    <a:close/>
                    <a:moveTo>
                      <a:pt x="471846" y="328829"/>
                    </a:moveTo>
                    <a:lnTo>
                      <a:pt x="413934" y="328829"/>
                    </a:lnTo>
                    <a:lnTo>
                      <a:pt x="413934" y="140425"/>
                    </a:lnTo>
                    <a:cubicBezTo>
                      <a:pt x="414096" y="128500"/>
                      <a:pt x="404609" y="118679"/>
                      <a:pt x="392693" y="118422"/>
                    </a:cubicBezTo>
                    <a:lnTo>
                      <a:pt x="392693" y="46508"/>
                    </a:lnTo>
                    <a:lnTo>
                      <a:pt x="471655" y="46508"/>
                    </a:lnTo>
                    <a:close/>
                    <a:moveTo>
                      <a:pt x="392027" y="138329"/>
                    </a:moveTo>
                    <a:cubicBezTo>
                      <a:pt x="393465" y="138367"/>
                      <a:pt x="394646" y="139472"/>
                      <a:pt x="394789" y="140901"/>
                    </a:cubicBezTo>
                    <a:lnTo>
                      <a:pt x="394789" y="329306"/>
                    </a:lnTo>
                    <a:lnTo>
                      <a:pt x="287918" y="329306"/>
                    </a:lnTo>
                    <a:lnTo>
                      <a:pt x="287918" y="163666"/>
                    </a:lnTo>
                    <a:lnTo>
                      <a:pt x="391455" y="137948"/>
                    </a:lnTo>
                    <a:close/>
                    <a:moveTo>
                      <a:pt x="243532" y="328829"/>
                    </a:moveTo>
                    <a:lnTo>
                      <a:pt x="122279" y="328829"/>
                    </a:lnTo>
                    <a:lnTo>
                      <a:pt x="122279" y="116803"/>
                    </a:lnTo>
                    <a:lnTo>
                      <a:pt x="242961" y="116803"/>
                    </a:lnTo>
                    <a:close/>
                    <a:moveTo>
                      <a:pt x="229530" y="97658"/>
                    </a:moveTo>
                    <a:lnTo>
                      <a:pt x="136661" y="97658"/>
                    </a:lnTo>
                    <a:lnTo>
                      <a:pt x="136661" y="61272"/>
                    </a:lnTo>
                    <a:lnTo>
                      <a:pt x="229530" y="61272"/>
                    </a:lnTo>
                    <a:close/>
                    <a:moveTo>
                      <a:pt x="208480" y="41555"/>
                    </a:moveTo>
                    <a:lnTo>
                      <a:pt x="157712" y="41555"/>
                    </a:lnTo>
                    <a:lnTo>
                      <a:pt x="157712" y="18791"/>
                    </a:lnTo>
                    <a:lnTo>
                      <a:pt x="208194" y="18791"/>
                    </a:lnTo>
                    <a:close/>
                    <a:moveTo>
                      <a:pt x="60271" y="255010"/>
                    </a:moveTo>
                    <a:lnTo>
                      <a:pt x="60271" y="233579"/>
                    </a:lnTo>
                    <a:lnTo>
                      <a:pt x="41221" y="233579"/>
                    </a:lnTo>
                    <a:lnTo>
                      <a:pt x="41221" y="255010"/>
                    </a:lnTo>
                    <a:cubicBezTo>
                      <a:pt x="26257" y="244142"/>
                      <a:pt x="17685" y="226531"/>
                      <a:pt x="18361" y="208052"/>
                    </a:cubicBezTo>
                    <a:cubicBezTo>
                      <a:pt x="18361" y="180334"/>
                      <a:pt x="39602" y="149569"/>
                      <a:pt x="50841" y="135376"/>
                    </a:cubicBezTo>
                    <a:cubicBezTo>
                      <a:pt x="61986" y="149569"/>
                      <a:pt x="83226" y="180334"/>
                      <a:pt x="83226" y="208052"/>
                    </a:cubicBezTo>
                    <a:cubicBezTo>
                      <a:pt x="83902" y="226531"/>
                      <a:pt x="75330" y="244142"/>
                      <a:pt x="60366" y="255010"/>
                    </a:cubicBezTo>
                    <a:moveTo>
                      <a:pt x="505088" y="347975"/>
                    </a:moveTo>
                    <a:lnTo>
                      <a:pt x="505088" y="328925"/>
                    </a:lnTo>
                    <a:lnTo>
                      <a:pt x="491087" y="328925"/>
                    </a:lnTo>
                    <a:lnTo>
                      <a:pt x="491087" y="45556"/>
                    </a:lnTo>
                    <a:cubicBezTo>
                      <a:pt x="491087" y="35612"/>
                      <a:pt x="483029" y="27553"/>
                      <a:pt x="473084" y="27553"/>
                    </a:cubicBezTo>
                    <a:lnTo>
                      <a:pt x="391836" y="27553"/>
                    </a:lnTo>
                    <a:cubicBezTo>
                      <a:pt x="381892" y="27553"/>
                      <a:pt x="373834" y="35612"/>
                      <a:pt x="373834" y="45556"/>
                    </a:cubicBezTo>
                    <a:lnTo>
                      <a:pt x="373834" y="122613"/>
                    </a:lnTo>
                    <a:lnTo>
                      <a:pt x="279917" y="145854"/>
                    </a:lnTo>
                    <a:cubicBezTo>
                      <a:pt x="273355" y="147721"/>
                      <a:pt x="268811" y="153703"/>
                      <a:pt x="268773" y="160523"/>
                    </a:cubicBezTo>
                    <a:lnTo>
                      <a:pt x="268773" y="328829"/>
                    </a:lnTo>
                    <a:lnTo>
                      <a:pt x="262868" y="328829"/>
                    </a:lnTo>
                    <a:lnTo>
                      <a:pt x="262868" y="114517"/>
                    </a:lnTo>
                    <a:cubicBezTo>
                      <a:pt x="262887" y="106306"/>
                      <a:pt x="256962" y="99296"/>
                      <a:pt x="248866" y="97943"/>
                    </a:cubicBezTo>
                    <a:lnTo>
                      <a:pt x="248866" y="58700"/>
                    </a:lnTo>
                    <a:cubicBezTo>
                      <a:pt x="248818" y="49251"/>
                      <a:pt x="241170" y="41603"/>
                      <a:pt x="231721" y="41555"/>
                    </a:cubicBezTo>
                    <a:lnTo>
                      <a:pt x="227816" y="41555"/>
                    </a:lnTo>
                    <a:lnTo>
                      <a:pt x="227816" y="16504"/>
                    </a:lnTo>
                    <a:cubicBezTo>
                      <a:pt x="227816" y="7141"/>
                      <a:pt x="220224" y="-450"/>
                      <a:pt x="210861" y="-450"/>
                    </a:cubicBezTo>
                    <a:lnTo>
                      <a:pt x="155521" y="-450"/>
                    </a:lnTo>
                    <a:cubicBezTo>
                      <a:pt x="146158" y="-450"/>
                      <a:pt x="138566" y="7141"/>
                      <a:pt x="138566" y="16504"/>
                    </a:cubicBezTo>
                    <a:lnTo>
                      <a:pt x="138566" y="41555"/>
                    </a:lnTo>
                    <a:lnTo>
                      <a:pt x="134661" y="41555"/>
                    </a:lnTo>
                    <a:cubicBezTo>
                      <a:pt x="125213" y="41603"/>
                      <a:pt x="117564" y="49251"/>
                      <a:pt x="117516" y="58700"/>
                    </a:cubicBezTo>
                    <a:lnTo>
                      <a:pt x="117516" y="97943"/>
                    </a:lnTo>
                    <a:cubicBezTo>
                      <a:pt x="109420" y="99296"/>
                      <a:pt x="103495" y="106306"/>
                      <a:pt x="103515" y="114517"/>
                    </a:cubicBezTo>
                    <a:lnTo>
                      <a:pt x="103515" y="328829"/>
                    </a:lnTo>
                    <a:lnTo>
                      <a:pt x="60366" y="328829"/>
                    </a:lnTo>
                    <a:lnTo>
                      <a:pt x="60366" y="277299"/>
                    </a:lnTo>
                    <a:cubicBezTo>
                      <a:pt x="86712" y="264412"/>
                      <a:pt x="103143" y="237370"/>
                      <a:pt x="102467" y="208052"/>
                    </a:cubicBezTo>
                    <a:cubicBezTo>
                      <a:pt x="102467" y="162427"/>
                      <a:pt x="59699" y="115850"/>
                      <a:pt x="57889" y="113945"/>
                    </a:cubicBezTo>
                    <a:lnTo>
                      <a:pt x="50841" y="106230"/>
                    </a:lnTo>
                    <a:lnTo>
                      <a:pt x="43697" y="113945"/>
                    </a:lnTo>
                    <a:cubicBezTo>
                      <a:pt x="41887" y="115850"/>
                      <a:pt x="-880" y="162618"/>
                      <a:pt x="-880" y="208052"/>
                    </a:cubicBezTo>
                    <a:cubicBezTo>
                      <a:pt x="-1556" y="237370"/>
                      <a:pt x="14875" y="264412"/>
                      <a:pt x="41221" y="277299"/>
                    </a:cubicBezTo>
                    <a:lnTo>
                      <a:pt x="41221" y="328829"/>
                    </a:lnTo>
                    <a:lnTo>
                      <a:pt x="3121" y="328829"/>
                    </a:lnTo>
                    <a:lnTo>
                      <a:pt x="3121" y="347879"/>
                    </a:lnTo>
                    <a:close/>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9" name="Graphic 39">
              <a:extLst>
                <a:ext uri="{FF2B5EF4-FFF2-40B4-BE49-F238E27FC236}">
                  <a16:creationId xmlns:a16="http://schemas.microsoft.com/office/drawing/2014/main" id="{9D2EC9CD-BB68-41A8-826C-9835EAED3FB7}"/>
                </a:ext>
              </a:extLst>
            </p:cNvPr>
            <p:cNvGrpSpPr>
              <a:grpSpLocks noChangeAspect="1"/>
            </p:cNvGrpSpPr>
            <p:nvPr/>
          </p:nvGrpSpPr>
          <p:grpSpPr bwMode="gray">
            <a:xfrm>
              <a:off x="8884165" y="501370"/>
              <a:ext cx="504000" cy="504000"/>
              <a:chOff x="1778065" y="2013389"/>
              <a:chExt cx="674941" cy="674941"/>
            </a:xfrm>
          </p:grpSpPr>
          <p:sp>
            <p:nvSpPr>
              <p:cNvPr id="19" name="Freeform: Shape 19">
                <a:extLst>
                  <a:ext uri="{FF2B5EF4-FFF2-40B4-BE49-F238E27FC236}">
                    <a16:creationId xmlns:a16="http://schemas.microsoft.com/office/drawing/2014/main" id="{CB586E7A-4A7B-4B9F-8B87-1767B1288C00}"/>
                  </a:ext>
                </a:extLst>
              </p:cNvPr>
              <p:cNvSpPr/>
              <p:nvPr/>
            </p:nvSpPr>
            <p:spPr bwMode="gray">
              <a:xfrm>
                <a:off x="1778065" y="2013389"/>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8C5FA0">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20" name="Freeform: Shape 20">
                <a:extLst>
                  <a:ext uri="{FF2B5EF4-FFF2-40B4-BE49-F238E27FC236}">
                    <a16:creationId xmlns:a16="http://schemas.microsoft.com/office/drawing/2014/main" id="{4333C7ED-24FB-4AFA-ADDA-EAEA707E1BE6}"/>
                  </a:ext>
                </a:extLst>
              </p:cNvPr>
              <p:cNvSpPr/>
              <p:nvPr/>
            </p:nvSpPr>
            <p:spPr bwMode="gray">
              <a:xfrm>
                <a:off x="1925952" y="2107401"/>
                <a:ext cx="363432" cy="485872"/>
              </a:xfrm>
              <a:custGeom>
                <a:avLst/>
                <a:gdLst>
                  <a:gd name="connsiteX0" fmla="*/ 34473 w 363432"/>
                  <a:gd name="connsiteY0" fmla="*/ 386551 h 485872"/>
                  <a:gd name="connsiteX1" fmla="*/ 46666 w 363432"/>
                  <a:gd name="connsiteY1" fmla="*/ 396076 h 485872"/>
                  <a:gd name="connsiteX2" fmla="*/ 53333 w 363432"/>
                  <a:gd name="connsiteY2" fmla="*/ 394075 h 485872"/>
                  <a:gd name="connsiteX3" fmla="*/ 59048 w 363432"/>
                  <a:gd name="connsiteY3" fmla="*/ 380169 h 485872"/>
                  <a:gd name="connsiteX4" fmla="*/ 43798 w 363432"/>
                  <a:gd name="connsiteY4" fmla="*/ 370768 h 485872"/>
                  <a:gd name="connsiteX5" fmla="*/ 39998 w 363432"/>
                  <a:gd name="connsiteY5" fmla="*/ 372358 h 485872"/>
                  <a:gd name="connsiteX6" fmla="*/ 34187 w 363432"/>
                  <a:gd name="connsiteY6" fmla="*/ 386265 h 485872"/>
                  <a:gd name="connsiteX7" fmla="*/ 228593 w 363432"/>
                  <a:gd name="connsiteY7" fmla="*/ 329686 h 485872"/>
                  <a:gd name="connsiteX8" fmla="*/ 212781 w 363432"/>
                  <a:gd name="connsiteY8" fmla="*/ 313875 h 485872"/>
                  <a:gd name="connsiteX9" fmla="*/ 196970 w 363432"/>
                  <a:gd name="connsiteY9" fmla="*/ 329686 h 485872"/>
                  <a:gd name="connsiteX10" fmla="*/ 212781 w 363432"/>
                  <a:gd name="connsiteY10" fmla="*/ 345498 h 485872"/>
                  <a:gd name="connsiteX11" fmla="*/ 228593 w 363432"/>
                  <a:gd name="connsiteY11" fmla="*/ 329877 h 485872"/>
                  <a:gd name="connsiteX12" fmla="*/ 228593 w 363432"/>
                  <a:gd name="connsiteY12" fmla="*/ 329686 h 485872"/>
                  <a:gd name="connsiteX13" fmla="*/ 219068 w 363432"/>
                  <a:gd name="connsiteY13" fmla="*/ 183573 h 485872"/>
                  <a:gd name="connsiteX14" fmla="*/ 237356 w 363432"/>
                  <a:gd name="connsiteY14" fmla="*/ 183573 h 485872"/>
                  <a:gd name="connsiteX15" fmla="*/ 237356 w 363432"/>
                  <a:gd name="connsiteY15" fmla="*/ 195860 h 485872"/>
                  <a:gd name="connsiteX16" fmla="*/ 267264 w 363432"/>
                  <a:gd name="connsiteY16" fmla="*/ 195860 h 485872"/>
                  <a:gd name="connsiteX17" fmla="*/ 267264 w 363432"/>
                  <a:gd name="connsiteY17" fmla="*/ 180430 h 485872"/>
                  <a:gd name="connsiteX18" fmla="*/ 253453 w 363432"/>
                  <a:gd name="connsiteY18" fmla="*/ 180430 h 485872"/>
                  <a:gd name="connsiteX19" fmla="*/ 253453 w 363432"/>
                  <a:gd name="connsiteY19" fmla="*/ 168142 h 485872"/>
                  <a:gd name="connsiteX20" fmla="*/ 219068 w 363432"/>
                  <a:gd name="connsiteY20" fmla="*/ 168142 h 485872"/>
                  <a:gd name="connsiteX21" fmla="*/ 220020 w 363432"/>
                  <a:gd name="connsiteY21" fmla="*/ 208147 h 485872"/>
                  <a:gd name="connsiteX22" fmla="*/ 199446 w 363432"/>
                  <a:gd name="connsiteY22" fmla="*/ 208147 h 485872"/>
                  <a:gd name="connsiteX23" fmla="*/ 199446 w 363432"/>
                  <a:gd name="connsiteY23" fmla="*/ 239389 h 485872"/>
                  <a:gd name="connsiteX24" fmla="*/ 215544 w 363432"/>
                  <a:gd name="connsiteY24" fmla="*/ 239389 h 485872"/>
                  <a:gd name="connsiteX25" fmla="*/ 215544 w 363432"/>
                  <a:gd name="connsiteY25" fmla="*/ 224245 h 485872"/>
                  <a:gd name="connsiteX26" fmla="*/ 236117 w 363432"/>
                  <a:gd name="connsiteY26" fmla="*/ 224245 h 485872"/>
                  <a:gd name="connsiteX27" fmla="*/ 236117 w 363432"/>
                  <a:gd name="connsiteY27" fmla="*/ 196908 h 485872"/>
                  <a:gd name="connsiteX28" fmla="*/ 220020 w 363432"/>
                  <a:gd name="connsiteY28" fmla="*/ 196908 h 485872"/>
                  <a:gd name="connsiteX29" fmla="*/ 175919 w 363432"/>
                  <a:gd name="connsiteY29" fmla="*/ 220720 h 485872"/>
                  <a:gd name="connsiteX30" fmla="*/ 165156 w 363432"/>
                  <a:gd name="connsiteY30" fmla="*/ 220720 h 485872"/>
                  <a:gd name="connsiteX31" fmla="*/ 165156 w 363432"/>
                  <a:gd name="connsiteY31" fmla="*/ 209862 h 485872"/>
                  <a:gd name="connsiteX32" fmla="*/ 175919 w 363432"/>
                  <a:gd name="connsiteY32" fmla="*/ 209862 h 485872"/>
                  <a:gd name="connsiteX33" fmla="*/ 192017 w 363432"/>
                  <a:gd name="connsiteY33" fmla="*/ 193669 h 485872"/>
                  <a:gd name="connsiteX34" fmla="*/ 149059 w 363432"/>
                  <a:gd name="connsiteY34" fmla="*/ 193669 h 485872"/>
                  <a:gd name="connsiteX35" fmla="*/ 149059 w 363432"/>
                  <a:gd name="connsiteY35" fmla="*/ 237580 h 485872"/>
                  <a:gd name="connsiteX36" fmla="*/ 192017 w 363432"/>
                  <a:gd name="connsiteY36" fmla="*/ 237580 h 485872"/>
                  <a:gd name="connsiteX37" fmla="*/ 147916 w 363432"/>
                  <a:gd name="connsiteY37" fmla="*/ 185097 h 485872"/>
                  <a:gd name="connsiteX38" fmla="*/ 165823 w 363432"/>
                  <a:gd name="connsiteY38" fmla="*/ 185097 h 485872"/>
                  <a:gd name="connsiteX39" fmla="*/ 165823 w 363432"/>
                  <a:gd name="connsiteY39" fmla="*/ 168999 h 485872"/>
                  <a:gd name="connsiteX40" fmla="*/ 148773 w 363432"/>
                  <a:gd name="connsiteY40" fmla="*/ 168999 h 485872"/>
                  <a:gd name="connsiteX41" fmla="*/ 119341 w 363432"/>
                  <a:gd name="connsiteY41" fmla="*/ 233293 h 485872"/>
                  <a:gd name="connsiteX42" fmla="*/ 119341 w 363432"/>
                  <a:gd name="connsiteY42" fmla="*/ 258439 h 485872"/>
                  <a:gd name="connsiteX43" fmla="*/ 127818 w 363432"/>
                  <a:gd name="connsiteY43" fmla="*/ 266916 h 485872"/>
                  <a:gd name="connsiteX44" fmla="*/ 127914 w 363432"/>
                  <a:gd name="connsiteY44" fmla="*/ 266916 h 485872"/>
                  <a:gd name="connsiteX45" fmla="*/ 152964 w 363432"/>
                  <a:gd name="connsiteY45" fmla="*/ 266916 h 485872"/>
                  <a:gd name="connsiteX46" fmla="*/ 162394 w 363432"/>
                  <a:gd name="connsiteY46" fmla="*/ 259297 h 485872"/>
                  <a:gd name="connsiteX47" fmla="*/ 154765 w 363432"/>
                  <a:gd name="connsiteY47" fmla="*/ 249867 h 485872"/>
                  <a:gd name="connsiteX48" fmla="*/ 152964 w 363432"/>
                  <a:gd name="connsiteY48" fmla="*/ 249867 h 485872"/>
                  <a:gd name="connsiteX49" fmla="*/ 136486 w 363432"/>
                  <a:gd name="connsiteY49" fmla="*/ 249867 h 485872"/>
                  <a:gd name="connsiteX50" fmla="*/ 136486 w 363432"/>
                  <a:gd name="connsiteY50" fmla="*/ 233293 h 485872"/>
                  <a:gd name="connsiteX51" fmla="*/ 127914 w 363432"/>
                  <a:gd name="connsiteY51" fmla="*/ 224721 h 485872"/>
                  <a:gd name="connsiteX52" fmla="*/ 119341 w 363432"/>
                  <a:gd name="connsiteY52" fmla="*/ 233293 h 485872"/>
                  <a:gd name="connsiteX53" fmla="*/ 159060 w 363432"/>
                  <a:gd name="connsiteY53" fmla="*/ 103753 h 485872"/>
                  <a:gd name="connsiteX54" fmla="*/ 161156 w 363432"/>
                  <a:gd name="connsiteY54" fmla="*/ 97943 h 485872"/>
                  <a:gd name="connsiteX55" fmla="*/ 153164 w 363432"/>
                  <a:gd name="connsiteY55" fmla="*/ 89371 h 485872"/>
                  <a:gd name="connsiteX56" fmla="*/ 152678 w 363432"/>
                  <a:gd name="connsiteY56" fmla="*/ 89371 h 485872"/>
                  <a:gd name="connsiteX57" fmla="*/ 127914 w 363432"/>
                  <a:gd name="connsiteY57" fmla="*/ 89371 h 485872"/>
                  <a:gd name="connsiteX58" fmla="*/ 119341 w 363432"/>
                  <a:gd name="connsiteY58" fmla="*/ 97943 h 485872"/>
                  <a:gd name="connsiteX59" fmla="*/ 119341 w 363432"/>
                  <a:gd name="connsiteY59" fmla="*/ 122422 h 485872"/>
                  <a:gd name="connsiteX60" fmla="*/ 127914 w 363432"/>
                  <a:gd name="connsiteY60" fmla="*/ 130995 h 485872"/>
                  <a:gd name="connsiteX61" fmla="*/ 136486 w 363432"/>
                  <a:gd name="connsiteY61" fmla="*/ 122422 h 485872"/>
                  <a:gd name="connsiteX62" fmla="*/ 136486 w 363432"/>
                  <a:gd name="connsiteY62" fmla="*/ 106515 h 485872"/>
                  <a:gd name="connsiteX63" fmla="*/ 152678 w 363432"/>
                  <a:gd name="connsiteY63" fmla="*/ 106515 h 485872"/>
                  <a:gd name="connsiteX64" fmla="*/ 159060 w 363432"/>
                  <a:gd name="connsiteY64" fmla="*/ 103753 h 485872"/>
                  <a:gd name="connsiteX65" fmla="*/ 164966 w 363432"/>
                  <a:gd name="connsiteY65" fmla="*/ 135376 h 485872"/>
                  <a:gd name="connsiteX66" fmla="*/ 175729 w 363432"/>
                  <a:gd name="connsiteY66" fmla="*/ 135376 h 485872"/>
                  <a:gd name="connsiteX67" fmla="*/ 175729 w 363432"/>
                  <a:gd name="connsiteY67" fmla="*/ 146235 h 485872"/>
                  <a:gd name="connsiteX68" fmla="*/ 164966 w 363432"/>
                  <a:gd name="connsiteY68" fmla="*/ 146235 h 485872"/>
                  <a:gd name="connsiteX69" fmla="*/ 148869 w 363432"/>
                  <a:gd name="connsiteY69" fmla="*/ 162332 h 485872"/>
                  <a:gd name="connsiteX70" fmla="*/ 191826 w 363432"/>
                  <a:gd name="connsiteY70" fmla="*/ 162332 h 485872"/>
                  <a:gd name="connsiteX71" fmla="*/ 191826 w 363432"/>
                  <a:gd name="connsiteY71" fmla="*/ 119279 h 485872"/>
                  <a:gd name="connsiteX72" fmla="*/ 148869 w 363432"/>
                  <a:gd name="connsiteY72" fmla="*/ 119279 h 485872"/>
                  <a:gd name="connsiteX73" fmla="*/ 213258 w 363432"/>
                  <a:gd name="connsiteY73" fmla="*/ 154617 h 485872"/>
                  <a:gd name="connsiteX74" fmla="*/ 227355 w 363432"/>
                  <a:gd name="connsiteY74" fmla="*/ 154617 h 485872"/>
                  <a:gd name="connsiteX75" fmla="*/ 227355 w 363432"/>
                  <a:gd name="connsiteY75" fmla="*/ 118517 h 485872"/>
                  <a:gd name="connsiteX76" fmla="*/ 211257 w 363432"/>
                  <a:gd name="connsiteY76" fmla="*/ 118517 h 485872"/>
                  <a:gd name="connsiteX77" fmla="*/ 211257 w 363432"/>
                  <a:gd name="connsiteY77" fmla="*/ 138520 h 485872"/>
                  <a:gd name="connsiteX78" fmla="*/ 197160 w 363432"/>
                  <a:gd name="connsiteY78" fmla="*/ 138520 h 485872"/>
                  <a:gd name="connsiteX79" fmla="*/ 197160 w 363432"/>
                  <a:gd name="connsiteY79" fmla="*/ 169285 h 485872"/>
                  <a:gd name="connsiteX80" fmla="*/ 180777 w 363432"/>
                  <a:gd name="connsiteY80" fmla="*/ 169285 h 485872"/>
                  <a:gd name="connsiteX81" fmla="*/ 180777 w 363432"/>
                  <a:gd name="connsiteY81" fmla="*/ 185382 h 485872"/>
                  <a:gd name="connsiteX82" fmla="*/ 213258 w 363432"/>
                  <a:gd name="connsiteY82" fmla="*/ 185382 h 485872"/>
                  <a:gd name="connsiteX83" fmla="*/ 260025 w 363432"/>
                  <a:gd name="connsiteY83" fmla="*/ 146235 h 485872"/>
                  <a:gd name="connsiteX84" fmla="*/ 249262 w 363432"/>
                  <a:gd name="connsiteY84" fmla="*/ 146235 h 485872"/>
                  <a:gd name="connsiteX85" fmla="*/ 249262 w 363432"/>
                  <a:gd name="connsiteY85" fmla="*/ 135662 h 485872"/>
                  <a:gd name="connsiteX86" fmla="*/ 260025 w 363432"/>
                  <a:gd name="connsiteY86" fmla="*/ 135662 h 485872"/>
                  <a:gd name="connsiteX87" fmla="*/ 276122 w 363432"/>
                  <a:gd name="connsiteY87" fmla="*/ 119279 h 485872"/>
                  <a:gd name="connsiteX88" fmla="*/ 233165 w 363432"/>
                  <a:gd name="connsiteY88" fmla="*/ 119279 h 485872"/>
                  <a:gd name="connsiteX89" fmla="*/ 233165 w 363432"/>
                  <a:gd name="connsiteY89" fmla="*/ 162332 h 485872"/>
                  <a:gd name="connsiteX90" fmla="*/ 276122 w 363432"/>
                  <a:gd name="connsiteY90" fmla="*/ 162332 h 485872"/>
                  <a:gd name="connsiteX91" fmla="*/ 296887 w 363432"/>
                  <a:gd name="connsiteY91" fmla="*/ 121184 h 485872"/>
                  <a:gd name="connsiteX92" fmla="*/ 296887 w 363432"/>
                  <a:gd name="connsiteY92" fmla="*/ 97943 h 485872"/>
                  <a:gd name="connsiteX93" fmla="*/ 288315 w 363432"/>
                  <a:gd name="connsiteY93" fmla="*/ 89371 h 485872"/>
                  <a:gd name="connsiteX94" fmla="*/ 265741 w 363432"/>
                  <a:gd name="connsiteY94" fmla="*/ 89371 h 485872"/>
                  <a:gd name="connsiteX95" fmla="*/ 257263 w 363432"/>
                  <a:gd name="connsiteY95" fmla="*/ 97848 h 485872"/>
                  <a:gd name="connsiteX96" fmla="*/ 257263 w 363432"/>
                  <a:gd name="connsiteY96" fmla="*/ 97943 h 485872"/>
                  <a:gd name="connsiteX97" fmla="*/ 265255 w 363432"/>
                  <a:gd name="connsiteY97" fmla="*/ 106515 h 485872"/>
                  <a:gd name="connsiteX98" fmla="*/ 265741 w 363432"/>
                  <a:gd name="connsiteY98" fmla="*/ 106515 h 485872"/>
                  <a:gd name="connsiteX99" fmla="*/ 279837 w 363432"/>
                  <a:gd name="connsiteY99" fmla="*/ 106515 h 485872"/>
                  <a:gd name="connsiteX100" fmla="*/ 279837 w 363432"/>
                  <a:gd name="connsiteY100" fmla="*/ 121184 h 485872"/>
                  <a:gd name="connsiteX101" fmla="*/ 289267 w 363432"/>
                  <a:gd name="connsiteY101" fmla="*/ 128804 h 485872"/>
                  <a:gd name="connsiteX102" fmla="*/ 296887 w 363432"/>
                  <a:gd name="connsiteY102" fmla="*/ 121184 h 485872"/>
                  <a:gd name="connsiteX103" fmla="*/ 344512 w 363432"/>
                  <a:gd name="connsiteY103" fmla="*/ 77940 h 485872"/>
                  <a:gd name="connsiteX104" fmla="*/ 339654 w 363432"/>
                  <a:gd name="connsiteY104" fmla="*/ 84894 h 485872"/>
                  <a:gd name="connsiteX105" fmla="*/ 321176 w 363432"/>
                  <a:gd name="connsiteY105" fmla="*/ 96610 h 485872"/>
                  <a:gd name="connsiteX106" fmla="*/ 321176 w 363432"/>
                  <a:gd name="connsiteY106" fmla="*/ 70416 h 485872"/>
                  <a:gd name="connsiteX107" fmla="*/ 327843 w 363432"/>
                  <a:gd name="connsiteY107" fmla="*/ 66130 h 485872"/>
                  <a:gd name="connsiteX108" fmla="*/ 343084 w 363432"/>
                  <a:gd name="connsiteY108" fmla="*/ 69558 h 485872"/>
                  <a:gd name="connsiteX109" fmla="*/ 344512 w 363432"/>
                  <a:gd name="connsiteY109" fmla="*/ 77940 h 485872"/>
                  <a:gd name="connsiteX110" fmla="*/ 326224 w 363432"/>
                  <a:gd name="connsiteY110" fmla="*/ 143758 h 485872"/>
                  <a:gd name="connsiteX111" fmla="*/ 331844 w 363432"/>
                  <a:gd name="connsiteY111" fmla="*/ 142139 h 485872"/>
                  <a:gd name="connsiteX112" fmla="*/ 334225 w 363432"/>
                  <a:gd name="connsiteY112" fmla="*/ 142139 h 485872"/>
                  <a:gd name="connsiteX113" fmla="*/ 342026 w 363432"/>
                  <a:gd name="connsiteY113" fmla="*/ 154893 h 485872"/>
                  <a:gd name="connsiteX114" fmla="*/ 337654 w 363432"/>
                  <a:gd name="connsiteY114" fmla="*/ 161189 h 485872"/>
                  <a:gd name="connsiteX115" fmla="*/ 328129 w 363432"/>
                  <a:gd name="connsiteY115" fmla="*/ 167571 h 485872"/>
                  <a:gd name="connsiteX116" fmla="*/ 311556 w 363432"/>
                  <a:gd name="connsiteY116" fmla="*/ 176238 h 485872"/>
                  <a:gd name="connsiteX117" fmla="*/ 309079 w 363432"/>
                  <a:gd name="connsiteY117" fmla="*/ 176238 h 485872"/>
                  <a:gd name="connsiteX118" fmla="*/ 300945 w 363432"/>
                  <a:gd name="connsiteY118" fmla="*/ 163856 h 485872"/>
                  <a:gd name="connsiteX119" fmla="*/ 300983 w 363432"/>
                  <a:gd name="connsiteY119" fmla="*/ 163665 h 485872"/>
                  <a:gd name="connsiteX120" fmla="*/ 316604 w 363432"/>
                  <a:gd name="connsiteY120" fmla="*/ 149949 h 485872"/>
                  <a:gd name="connsiteX121" fmla="*/ 326700 w 363432"/>
                  <a:gd name="connsiteY121" fmla="*/ 143568 h 485872"/>
                  <a:gd name="connsiteX122" fmla="*/ 304602 w 363432"/>
                  <a:gd name="connsiteY122" fmla="*/ 137377 h 485872"/>
                  <a:gd name="connsiteX123" fmla="*/ 296506 w 363432"/>
                  <a:gd name="connsiteY123" fmla="*/ 142520 h 485872"/>
                  <a:gd name="connsiteX124" fmla="*/ 284124 w 363432"/>
                  <a:gd name="connsiteY124" fmla="*/ 171095 h 485872"/>
                  <a:gd name="connsiteX125" fmla="*/ 293649 w 363432"/>
                  <a:gd name="connsiteY125" fmla="*/ 187478 h 485872"/>
                  <a:gd name="connsiteX126" fmla="*/ 293649 w 363432"/>
                  <a:gd name="connsiteY126" fmla="*/ 187478 h 485872"/>
                  <a:gd name="connsiteX127" fmla="*/ 275170 w 363432"/>
                  <a:gd name="connsiteY127" fmla="*/ 207671 h 485872"/>
                  <a:gd name="connsiteX128" fmla="*/ 259740 w 363432"/>
                  <a:gd name="connsiteY128" fmla="*/ 207671 h 485872"/>
                  <a:gd name="connsiteX129" fmla="*/ 259740 w 363432"/>
                  <a:gd name="connsiteY129" fmla="*/ 221006 h 485872"/>
                  <a:gd name="connsiteX130" fmla="*/ 244976 w 363432"/>
                  <a:gd name="connsiteY130" fmla="*/ 221006 h 485872"/>
                  <a:gd name="connsiteX131" fmla="*/ 244976 w 363432"/>
                  <a:gd name="connsiteY131" fmla="*/ 237580 h 485872"/>
                  <a:gd name="connsiteX132" fmla="*/ 275837 w 363432"/>
                  <a:gd name="connsiteY132" fmla="*/ 237580 h 485872"/>
                  <a:gd name="connsiteX133" fmla="*/ 275837 w 363432"/>
                  <a:gd name="connsiteY133" fmla="*/ 222911 h 485872"/>
                  <a:gd name="connsiteX134" fmla="*/ 290981 w 363432"/>
                  <a:gd name="connsiteY134" fmla="*/ 239485 h 485872"/>
                  <a:gd name="connsiteX135" fmla="*/ 285647 w 363432"/>
                  <a:gd name="connsiteY135" fmla="*/ 250438 h 485872"/>
                  <a:gd name="connsiteX136" fmla="*/ 266597 w 363432"/>
                  <a:gd name="connsiteY136" fmla="*/ 250438 h 485872"/>
                  <a:gd name="connsiteX137" fmla="*/ 260216 w 363432"/>
                  <a:gd name="connsiteY137" fmla="*/ 253201 h 485872"/>
                  <a:gd name="connsiteX138" fmla="*/ 258120 w 363432"/>
                  <a:gd name="connsiteY138" fmla="*/ 259011 h 485872"/>
                  <a:gd name="connsiteX139" fmla="*/ 266017 w 363432"/>
                  <a:gd name="connsiteY139" fmla="*/ 267488 h 485872"/>
                  <a:gd name="connsiteX140" fmla="*/ 266597 w 363432"/>
                  <a:gd name="connsiteY140" fmla="*/ 267488 h 485872"/>
                  <a:gd name="connsiteX141" fmla="*/ 287648 w 363432"/>
                  <a:gd name="connsiteY141" fmla="*/ 267488 h 485872"/>
                  <a:gd name="connsiteX142" fmla="*/ 304602 w 363432"/>
                  <a:gd name="connsiteY142" fmla="*/ 282061 h 485872"/>
                  <a:gd name="connsiteX143" fmla="*/ 304602 w 363432"/>
                  <a:gd name="connsiteY143" fmla="*/ 291586 h 485872"/>
                  <a:gd name="connsiteX144" fmla="*/ 115055 w 363432"/>
                  <a:gd name="connsiteY144" fmla="*/ 291586 h 485872"/>
                  <a:gd name="connsiteX145" fmla="*/ 115055 w 363432"/>
                  <a:gd name="connsiteY145" fmla="*/ 52318 h 485872"/>
                  <a:gd name="connsiteX146" fmla="*/ 304888 w 363432"/>
                  <a:gd name="connsiteY146" fmla="*/ 52318 h 485872"/>
                  <a:gd name="connsiteX147" fmla="*/ 304888 w 363432"/>
                  <a:gd name="connsiteY147" fmla="*/ 66130 h 485872"/>
                  <a:gd name="connsiteX148" fmla="*/ 304888 w 363432"/>
                  <a:gd name="connsiteY148" fmla="*/ 91466 h 485872"/>
                  <a:gd name="connsiteX149" fmla="*/ 304888 w 363432"/>
                  <a:gd name="connsiteY149" fmla="*/ 110516 h 485872"/>
                  <a:gd name="connsiteX150" fmla="*/ 304031 w 363432"/>
                  <a:gd name="connsiteY150" fmla="*/ 34697 h 485872"/>
                  <a:gd name="connsiteX151" fmla="*/ 115626 w 363432"/>
                  <a:gd name="connsiteY151" fmla="*/ 34697 h 485872"/>
                  <a:gd name="connsiteX152" fmla="*/ 137819 w 363432"/>
                  <a:gd name="connsiteY152" fmla="*/ 16885 h 485872"/>
                  <a:gd name="connsiteX153" fmla="*/ 282123 w 363432"/>
                  <a:gd name="connsiteY153" fmla="*/ 16885 h 485872"/>
                  <a:gd name="connsiteX154" fmla="*/ 304412 w 363432"/>
                  <a:gd name="connsiteY154" fmla="*/ 34697 h 485872"/>
                  <a:gd name="connsiteX155" fmla="*/ 115150 w 363432"/>
                  <a:gd name="connsiteY155" fmla="*/ 307779 h 485872"/>
                  <a:gd name="connsiteX156" fmla="*/ 304984 w 363432"/>
                  <a:gd name="connsiteY156" fmla="*/ 307779 h 485872"/>
                  <a:gd name="connsiteX157" fmla="*/ 304984 w 363432"/>
                  <a:gd name="connsiteY157" fmla="*/ 333401 h 485872"/>
                  <a:gd name="connsiteX158" fmla="*/ 282123 w 363432"/>
                  <a:gd name="connsiteY158" fmla="*/ 356166 h 485872"/>
                  <a:gd name="connsiteX159" fmla="*/ 137819 w 363432"/>
                  <a:gd name="connsiteY159" fmla="*/ 356166 h 485872"/>
                  <a:gd name="connsiteX160" fmla="*/ 115055 w 363432"/>
                  <a:gd name="connsiteY160" fmla="*/ 333401 h 485872"/>
                  <a:gd name="connsiteX161" fmla="*/ 303364 w 363432"/>
                  <a:gd name="connsiteY161" fmla="*/ 259297 h 485872"/>
                  <a:gd name="connsiteX162" fmla="*/ 305269 w 363432"/>
                  <a:gd name="connsiteY162" fmla="*/ 248629 h 485872"/>
                  <a:gd name="connsiteX163" fmla="*/ 317747 w 363432"/>
                  <a:gd name="connsiteY163" fmla="*/ 245390 h 485872"/>
                  <a:gd name="connsiteX164" fmla="*/ 321366 w 363432"/>
                  <a:gd name="connsiteY164" fmla="*/ 245390 h 485872"/>
                  <a:gd name="connsiteX165" fmla="*/ 328510 w 363432"/>
                  <a:gd name="connsiteY165" fmla="*/ 248152 h 485872"/>
                  <a:gd name="connsiteX166" fmla="*/ 331558 w 363432"/>
                  <a:gd name="connsiteY166" fmla="*/ 255105 h 485872"/>
                  <a:gd name="connsiteX167" fmla="*/ 322719 w 363432"/>
                  <a:gd name="connsiteY167" fmla="*/ 265278 h 485872"/>
                  <a:gd name="connsiteX168" fmla="*/ 322033 w 363432"/>
                  <a:gd name="connsiteY168" fmla="*/ 265297 h 485872"/>
                  <a:gd name="connsiteX169" fmla="*/ 312508 w 363432"/>
                  <a:gd name="connsiteY169" fmla="*/ 265297 h 485872"/>
                  <a:gd name="connsiteX170" fmla="*/ 302983 w 363432"/>
                  <a:gd name="connsiteY170" fmla="*/ 259201 h 485872"/>
                  <a:gd name="connsiteX171" fmla="*/ 329272 w 363432"/>
                  <a:gd name="connsiteY171" fmla="*/ 215767 h 485872"/>
                  <a:gd name="connsiteX172" fmla="*/ 317747 w 363432"/>
                  <a:gd name="connsiteY172" fmla="*/ 219482 h 485872"/>
                  <a:gd name="connsiteX173" fmla="*/ 301364 w 363432"/>
                  <a:gd name="connsiteY173" fmla="*/ 223863 h 485872"/>
                  <a:gd name="connsiteX174" fmla="*/ 297268 w 363432"/>
                  <a:gd name="connsiteY174" fmla="*/ 222625 h 485872"/>
                  <a:gd name="connsiteX175" fmla="*/ 292029 w 363432"/>
                  <a:gd name="connsiteY175" fmla="*/ 216529 h 485872"/>
                  <a:gd name="connsiteX176" fmla="*/ 292791 w 363432"/>
                  <a:gd name="connsiteY176" fmla="*/ 208528 h 485872"/>
                  <a:gd name="connsiteX177" fmla="*/ 311841 w 363432"/>
                  <a:gd name="connsiteY177" fmla="*/ 199003 h 485872"/>
                  <a:gd name="connsiteX178" fmla="*/ 323176 w 363432"/>
                  <a:gd name="connsiteY178" fmla="*/ 195479 h 485872"/>
                  <a:gd name="connsiteX179" fmla="*/ 326319 w 363432"/>
                  <a:gd name="connsiteY179" fmla="*/ 194907 h 485872"/>
                  <a:gd name="connsiteX180" fmla="*/ 331177 w 363432"/>
                  <a:gd name="connsiteY180" fmla="*/ 196146 h 485872"/>
                  <a:gd name="connsiteX181" fmla="*/ 335254 w 363432"/>
                  <a:gd name="connsiteY181" fmla="*/ 210395 h 485872"/>
                  <a:gd name="connsiteX182" fmla="*/ 329558 w 363432"/>
                  <a:gd name="connsiteY182" fmla="*/ 215196 h 485872"/>
                  <a:gd name="connsiteX183" fmla="*/ 358133 w 363432"/>
                  <a:gd name="connsiteY183" fmla="*/ 59557 h 485872"/>
                  <a:gd name="connsiteX184" fmla="*/ 321747 w 363432"/>
                  <a:gd name="connsiteY184" fmla="*/ 50032 h 485872"/>
                  <a:gd name="connsiteX185" fmla="*/ 321747 w 363432"/>
                  <a:gd name="connsiteY185" fmla="*/ 39460 h 485872"/>
                  <a:gd name="connsiteX186" fmla="*/ 281837 w 363432"/>
                  <a:gd name="connsiteY186" fmla="*/ -450 h 485872"/>
                  <a:gd name="connsiteX187" fmla="*/ 137819 w 363432"/>
                  <a:gd name="connsiteY187" fmla="*/ -450 h 485872"/>
                  <a:gd name="connsiteX188" fmla="*/ 97910 w 363432"/>
                  <a:gd name="connsiteY188" fmla="*/ 39460 h 485872"/>
                  <a:gd name="connsiteX189" fmla="*/ 97910 w 363432"/>
                  <a:gd name="connsiteY189" fmla="*/ 85561 h 485872"/>
                  <a:gd name="connsiteX190" fmla="*/ 88385 w 363432"/>
                  <a:gd name="connsiteY190" fmla="*/ 83465 h 485872"/>
                  <a:gd name="connsiteX191" fmla="*/ 61886 w 363432"/>
                  <a:gd name="connsiteY191" fmla="*/ 111621 h 485872"/>
                  <a:gd name="connsiteX192" fmla="*/ 61905 w 363432"/>
                  <a:gd name="connsiteY192" fmla="*/ 112040 h 485872"/>
                  <a:gd name="connsiteX193" fmla="*/ 40855 w 363432"/>
                  <a:gd name="connsiteY193" fmla="*/ 194527 h 485872"/>
                  <a:gd name="connsiteX194" fmla="*/ 27616 w 363432"/>
                  <a:gd name="connsiteY194" fmla="*/ 261202 h 485872"/>
                  <a:gd name="connsiteX195" fmla="*/ 30187 w 363432"/>
                  <a:gd name="connsiteY195" fmla="*/ 269298 h 485872"/>
                  <a:gd name="connsiteX196" fmla="*/ 43808 w 363432"/>
                  <a:gd name="connsiteY196" fmla="*/ 326448 h 485872"/>
                  <a:gd name="connsiteX197" fmla="*/ 1993 w 363432"/>
                  <a:gd name="connsiteY197" fmla="*/ 363500 h 485872"/>
                  <a:gd name="connsiteX198" fmla="*/ 1203 w 363432"/>
                  <a:gd name="connsiteY198" fmla="*/ 375464 h 485872"/>
                  <a:gd name="connsiteX199" fmla="*/ 1326 w 363432"/>
                  <a:gd name="connsiteY199" fmla="*/ 375597 h 485872"/>
                  <a:gd name="connsiteX200" fmla="*/ 13328 w 363432"/>
                  <a:gd name="connsiteY200" fmla="*/ 376359 h 485872"/>
                  <a:gd name="connsiteX201" fmla="*/ 50761 w 363432"/>
                  <a:gd name="connsiteY201" fmla="*/ 343116 h 485872"/>
                  <a:gd name="connsiteX202" fmla="*/ 155536 w 363432"/>
                  <a:gd name="connsiteY202" fmla="*/ 456559 h 485872"/>
                  <a:gd name="connsiteX203" fmla="*/ 140296 w 363432"/>
                  <a:gd name="connsiteY203" fmla="*/ 470656 h 485872"/>
                  <a:gd name="connsiteX204" fmla="*/ 139696 w 363432"/>
                  <a:gd name="connsiteY204" fmla="*/ 482629 h 485872"/>
                  <a:gd name="connsiteX205" fmla="*/ 146106 w 363432"/>
                  <a:gd name="connsiteY205" fmla="*/ 485420 h 485872"/>
                  <a:gd name="connsiteX206" fmla="*/ 151917 w 363432"/>
                  <a:gd name="connsiteY206" fmla="*/ 483134 h 485872"/>
                  <a:gd name="connsiteX207" fmla="*/ 173348 w 363432"/>
                  <a:gd name="connsiteY207" fmla="*/ 463322 h 485872"/>
                  <a:gd name="connsiteX208" fmla="*/ 176110 w 363432"/>
                  <a:gd name="connsiteY208" fmla="*/ 457321 h 485872"/>
                  <a:gd name="connsiteX209" fmla="*/ 173824 w 363432"/>
                  <a:gd name="connsiteY209" fmla="*/ 451225 h 485872"/>
                  <a:gd name="connsiteX210" fmla="*/ 60381 w 363432"/>
                  <a:gd name="connsiteY210" fmla="*/ 328829 h 485872"/>
                  <a:gd name="connsiteX211" fmla="*/ 46093 w 363432"/>
                  <a:gd name="connsiteY211" fmla="*/ 264345 h 485872"/>
                  <a:gd name="connsiteX212" fmla="*/ 43998 w 363432"/>
                  <a:gd name="connsiteY212" fmla="*/ 256630 h 485872"/>
                  <a:gd name="connsiteX213" fmla="*/ 56476 w 363432"/>
                  <a:gd name="connsiteY213" fmla="*/ 202147 h 485872"/>
                  <a:gd name="connsiteX214" fmla="*/ 79050 w 363432"/>
                  <a:gd name="connsiteY214" fmla="*/ 112897 h 485872"/>
                  <a:gd name="connsiteX215" fmla="*/ 88575 w 363432"/>
                  <a:gd name="connsiteY215" fmla="*/ 100896 h 485872"/>
                  <a:gd name="connsiteX216" fmla="*/ 98100 w 363432"/>
                  <a:gd name="connsiteY216" fmla="*/ 113564 h 485872"/>
                  <a:gd name="connsiteX217" fmla="*/ 98100 w 363432"/>
                  <a:gd name="connsiteY217" fmla="*/ 333496 h 485872"/>
                  <a:gd name="connsiteX218" fmla="*/ 138010 w 363432"/>
                  <a:gd name="connsiteY218" fmla="*/ 373406 h 485872"/>
                  <a:gd name="connsiteX219" fmla="*/ 249548 w 363432"/>
                  <a:gd name="connsiteY219" fmla="*/ 373406 h 485872"/>
                  <a:gd name="connsiteX220" fmla="*/ 195065 w 363432"/>
                  <a:gd name="connsiteY220" fmla="*/ 409982 h 485872"/>
                  <a:gd name="connsiteX221" fmla="*/ 169824 w 363432"/>
                  <a:gd name="connsiteY221" fmla="*/ 422460 h 485872"/>
                  <a:gd name="connsiteX222" fmla="*/ 166394 w 363432"/>
                  <a:gd name="connsiteY222" fmla="*/ 428080 h 485872"/>
                  <a:gd name="connsiteX223" fmla="*/ 167823 w 363432"/>
                  <a:gd name="connsiteY223" fmla="*/ 434461 h 485872"/>
                  <a:gd name="connsiteX224" fmla="*/ 174776 w 363432"/>
                  <a:gd name="connsiteY224" fmla="*/ 437986 h 485872"/>
                  <a:gd name="connsiteX225" fmla="*/ 179825 w 363432"/>
                  <a:gd name="connsiteY225" fmla="*/ 436366 h 485872"/>
                  <a:gd name="connsiteX226" fmla="*/ 201732 w 363432"/>
                  <a:gd name="connsiteY226" fmla="*/ 425698 h 485872"/>
                  <a:gd name="connsiteX227" fmla="*/ 269550 w 363432"/>
                  <a:gd name="connsiteY227" fmla="*/ 374454 h 485872"/>
                  <a:gd name="connsiteX228" fmla="*/ 269550 w 363432"/>
                  <a:gd name="connsiteY228" fmla="*/ 373406 h 485872"/>
                  <a:gd name="connsiteX229" fmla="*/ 282123 w 363432"/>
                  <a:gd name="connsiteY229" fmla="*/ 373406 h 485872"/>
                  <a:gd name="connsiteX230" fmla="*/ 322033 w 363432"/>
                  <a:gd name="connsiteY230" fmla="*/ 333496 h 485872"/>
                  <a:gd name="connsiteX231" fmla="*/ 322033 w 363432"/>
                  <a:gd name="connsiteY231" fmla="*/ 282347 h 485872"/>
                  <a:gd name="connsiteX232" fmla="*/ 341083 w 363432"/>
                  <a:gd name="connsiteY232" fmla="*/ 273965 h 485872"/>
                  <a:gd name="connsiteX233" fmla="*/ 346417 w 363432"/>
                  <a:gd name="connsiteY233" fmla="*/ 244723 h 485872"/>
                  <a:gd name="connsiteX234" fmla="*/ 335178 w 363432"/>
                  <a:gd name="connsiteY234" fmla="*/ 232055 h 485872"/>
                  <a:gd name="connsiteX235" fmla="*/ 350799 w 363432"/>
                  <a:gd name="connsiteY235" fmla="*/ 218720 h 485872"/>
                  <a:gd name="connsiteX236" fmla="*/ 352609 w 363432"/>
                  <a:gd name="connsiteY236" fmla="*/ 197670 h 485872"/>
                  <a:gd name="connsiteX237" fmla="*/ 338987 w 363432"/>
                  <a:gd name="connsiteY237" fmla="*/ 181477 h 485872"/>
                  <a:gd name="connsiteX238" fmla="*/ 347560 w 363432"/>
                  <a:gd name="connsiteY238" fmla="*/ 176048 h 485872"/>
                  <a:gd name="connsiteX239" fmla="*/ 359752 w 363432"/>
                  <a:gd name="connsiteY239" fmla="*/ 158713 h 485872"/>
                  <a:gd name="connsiteX240" fmla="*/ 338483 w 363432"/>
                  <a:gd name="connsiteY240" fmla="*/ 125632 h 485872"/>
                  <a:gd name="connsiteX241" fmla="*/ 332606 w 363432"/>
                  <a:gd name="connsiteY241" fmla="*/ 124994 h 485872"/>
                  <a:gd name="connsiteX242" fmla="*/ 321938 w 363432"/>
                  <a:gd name="connsiteY242" fmla="*/ 127375 h 485872"/>
                  <a:gd name="connsiteX243" fmla="*/ 321938 w 363432"/>
                  <a:gd name="connsiteY243" fmla="*/ 116707 h 485872"/>
                  <a:gd name="connsiteX244" fmla="*/ 349560 w 363432"/>
                  <a:gd name="connsiteY244" fmla="*/ 99181 h 485872"/>
                  <a:gd name="connsiteX245" fmla="*/ 358323 w 363432"/>
                  <a:gd name="connsiteY245" fmla="*/ 60319 h 4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63432" h="485872">
                    <a:moveTo>
                      <a:pt x="34473" y="386551"/>
                    </a:moveTo>
                    <a:cubicBezTo>
                      <a:pt x="36045" y="392037"/>
                      <a:pt x="40969" y="395885"/>
                      <a:pt x="46666" y="396076"/>
                    </a:cubicBezTo>
                    <a:cubicBezTo>
                      <a:pt x="49037" y="396047"/>
                      <a:pt x="51342" y="395361"/>
                      <a:pt x="53333" y="394075"/>
                    </a:cubicBezTo>
                    <a:cubicBezTo>
                      <a:pt x="58267" y="391351"/>
                      <a:pt x="60639" y="385569"/>
                      <a:pt x="59048" y="380169"/>
                    </a:cubicBezTo>
                    <a:cubicBezTo>
                      <a:pt x="57428" y="373358"/>
                      <a:pt x="50599" y="369158"/>
                      <a:pt x="43798" y="370768"/>
                    </a:cubicBezTo>
                    <a:cubicBezTo>
                      <a:pt x="42455" y="371091"/>
                      <a:pt x="41169" y="371625"/>
                      <a:pt x="39998" y="372358"/>
                    </a:cubicBezTo>
                    <a:cubicBezTo>
                      <a:pt x="35026" y="375044"/>
                      <a:pt x="32607" y="380836"/>
                      <a:pt x="34187" y="386265"/>
                    </a:cubicBezTo>
                    <a:moveTo>
                      <a:pt x="228593" y="329686"/>
                    </a:moveTo>
                    <a:cubicBezTo>
                      <a:pt x="228593" y="320952"/>
                      <a:pt x="221516" y="313875"/>
                      <a:pt x="212781" y="313875"/>
                    </a:cubicBezTo>
                    <a:cubicBezTo>
                      <a:pt x="204047" y="313875"/>
                      <a:pt x="196970" y="320952"/>
                      <a:pt x="196970" y="329686"/>
                    </a:cubicBezTo>
                    <a:cubicBezTo>
                      <a:pt x="196970" y="338421"/>
                      <a:pt x="204047" y="345498"/>
                      <a:pt x="212781" y="345498"/>
                    </a:cubicBezTo>
                    <a:cubicBezTo>
                      <a:pt x="221458" y="345555"/>
                      <a:pt x="228545" y="338554"/>
                      <a:pt x="228593" y="329877"/>
                    </a:cubicBezTo>
                    <a:cubicBezTo>
                      <a:pt x="228593" y="329810"/>
                      <a:pt x="228593" y="329753"/>
                      <a:pt x="228593" y="329686"/>
                    </a:cubicBezTo>
                    <a:moveTo>
                      <a:pt x="219068" y="183573"/>
                    </a:moveTo>
                    <a:lnTo>
                      <a:pt x="237356" y="183573"/>
                    </a:lnTo>
                    <a:lnTo>
                      <a:pt x="237356" y="195860"/>
                    </a:lnTo>
                    <a:lnTo>
                      <a:pt x="267264" y="195860"/>
                    </a:lnTo>
                    <a:lnTo>
                      <a:pt x="267264" y="180430"/>
                    </a:lnTo>
                    <a:lnTo>
                      <a:pt x="253453" y="180430"/>
                    </a:lnTo>
                    <a:lnTo>
                      <a:pt x="253453" y="168142"/>
                    </a:lnTo>
                    <a:lnTo>
                      <a:pt x="219068" y="168142"/>
                    </a:lnTo>
                    <a:close/>
                    <a:moveTo>
                      <a:pt x="220020" y="208147"/>
                    </a:moveTo>
                    <a:lnTo>
                      <a:pt x="199446" y="208147"/>
                    </a:lnTo>
                    <a:lnTo>
                      <a:pt x="199446" y="239389"/>
                    </a:lnTo>
                    <a:lnTo>
                      <a:pt x="215544" y="239389"/>
                    </a:lnTo>
                    <a:lnTo>
                      <a:pt x="215544" y="224245"/>
                    </a:lnTo>
                    <a:lnTo>
                      <a:pt x="236117" y="224245"/>
                    </a:lnTo>
                    <a:lnTo>
                      <a:pt x="236117" y="196908"/>
                    </a:lnTo>
                    <a:lnTo>
                      <a:pt x="220020" y="196908"/>
                    </a:lnTo>
                    <a:close/>
                    <a:moveTo>
                      <a:pt x="175919" y="220720"/>
                    </a:moveTo>
                    <a:lnTo>
                      <a:pt x="165156" y="220720"/>
                    </a:lnTo>
                    <a:lnTo>
                      <a:pt x="165156" y="209862"/>
                    </a:lnTo>
                    <a:lnTo>
                      <a:pt x="175919" y="209862"/>
                    </a:lnTo>
                    <a:close/>
                    <a:moveTo>
                      <a:pt x="192017" y="193669"/>
                    </a:moveTo>
                    <a:lnTo>
                      <a:pt x="149059" y="193669"/>
                    </a:lnTo>
                    <a:lnTo>
                      <a:pt x="149059" y="237580"/>
                    </a:lnTo>
                    <a:lnTo>
                      <a:pt x="192017" y="237580"/>
                    </a:lnTo>
                    <a:close/>
                    <a:moveTo>
                      <a:pt x="147916" y="185097"/>
                    </a:moveTo>
                    <a:lnTo>
                      <a:pt x="165823" y="185097"/>
                    </a:lnTo>
                    <a:lnTo>
                      <a:pt x="165823" y="168999"/>
                    </a:lnTo>
                    <a:lnTo>
                      <a:pt x="148773" y="168999"/>
                    </a:lnTo>
                    <a:close/>
                    <a:moveTo>
                      <a:pt x="119341" y="233293"/>
                    </a:moveTo>
                    <a:lnTo>
                      <a:pt x="119341" y="258439"/>
                    </a:lnTo>
                    <a:cubicBezTo>
                      <a:pt x="119341" y="263126"/>
                      <a:pt x="123132" y="266916"/>
                      <a:pt x="127818" y="266916"/>
                    </a:cubicBezTo>
                    <a:cubicBezTo>
                      <a:pt x="127847" y="266916"/>
                      <a:pt x="127885" y="266916"/>
                      <a:pt x="127914" y="266916"/>
                    </a:cubicBezTo>
                    <a:lnTo>
                      <a:pt x="152964" y="266916"/>
                    </a:lnTo>
                    <a:cubicBezTo>
                      <a:pt x="157670" y="267412"/>
                      <a:pt x="161889" y="264002"/>
                      <a:pt x="162394" y="259297"/>
                    </a:cubicBezTo>
                    <a:cubicBezTo>
                      <a:pt x="162889" y="254582"/>
                      <a:pt x="159480" y="250362"/>
                      <a:pt x="154765" y="249867"/>
                    </a:cubicBezTo>
                    <a:cubicBezTo>
                      <a:pt x="154164" y="249800"/>
                      <a:pt x="153564" y="249800"/>
                      <a:pt x="152964" y="249867"/>
                    </a:cubicBezTo>
                    <a:lnTo>
                      <a:pt x="136486" y="249867"/>
                    </a:lnTo>
                    <a:lnTo>
                      <a:pt x="136486" y="233293"/>
                    </a:lnTo>
                    <a:cubicBezTo>
                      <a:pt x="136486" y="228559"/>
                      <a:pt x="132648" y="224721"/>
                      <a:pt x="127914" y="224721"/>
                    </a:cubicBezTo>
                    <a:cubicBezTo>
                      <a:pt x="123179" y="224721"/>
                      <a:pt x="119341" y="228559"/>
                      <a:pt x="119341" y="233293"/>
                    </a:cubicBezTo>
                    <a:moveTo>
                      <a:pt x="159060" y="103753"/>
                    </a:moveTo>
                    <a:cubicBezTo>
                      <a:pt x="160432" y="102134"/>
                      <a:pt x="161175" y="100067"/>
                      <a:pt x="161156" y="97943"/>
                    </a:cubicBezTo>
                    <a:cubicBezTo>
                      <a:pt x="161318" y="93371"/>
                      <a:pt x="157736" y="89532"/>
                      <a:pt x="153164" y="89371"/>
                    </a:cubicBezTo>
                    <a:cubicBezTo>
                      <a:pt x="153002" y="89371"/>
                      <a:pt x="152840" y="89371"/>
                      <a:pt x="152678" y="89371"/>
                    </a:cubicBezTo>
                    <a:lnTo>
                      <a:pt x="127914" y="89371"/>
                    </a:lnTo>
                    <a:cubicBezTo>
                      <a:pt x="123179" y="89371"/>
                      <a:pt x="119341" y="93209"/>
                      <a:pt x="119341" y="97943"/>
                    </a:cubicBezTo>
                    <a:lnTo>
                      <a:pt x="119341" y="122422"/>
                    </a:lnTo>
                    <a:cubicBezTo>
                      <a:pt x="119341" y="127156"/>
                      <a:pt x="123179" y="130995"/>
                      <a:pt x="127914" y="130995"/>
                    </a:cubicBezTo>
                    <a:cubicBezTo>
                      <a:pt x="132648" y="130995"/>
                      <a:pt x="136486" y="127156"/>
                      <a:pt x="136486" y="122422"/>
                    </a:cubicBezTo>
                    <a:lnTo>
                      <a:pt x="136486" y="106515"/>
                    </a:lnTo>
                    <a:lnTo>
                      <a:pt x="152678" y="106515"/>
                    </a:lnTo>
                    <a:cubicBezTo>
                      <a:pt x="155107" y="106573"/>
                      <a:pt x="157441" y="105563"/>
                      <a:pt x="159060" y="103753"/>
                    </a:cubicBezTo>
                    <a:moveTo>
                      <a:pt x="164966" y="135376"/>
                    </a:moveTo>
                    <a:lnTo>
                      <a:pt x="175729" y="135376"/>
                    </a:lnTo>
                    <a:lnTo>
                      <a:pt x="175729" y="146235"/>
                    </a:lnTo>
                    <a:lnTo>
                      <a:pt x="164966" y="146235"/>
                    </a:lnTo>
                    <a:close/>
                    <a:moveTo>
                      <a:pt x="148869" y="162332"/>
                    </a:moveTo>
                    <a:lnTo>
                      <a:pt x="191826" y="162332"/>
                    </a:lnTo>
                    <a:lnTo>
                      <a:pt x="191826" y="119279"/>
                    </a:lnTo>
                    <a:lnTo>
                      <a:pt x="148869" y="119279"/>
                    </a:lnTo>
                    <a:close/>
                    <a:moveTo>
                      <a:pt x="213258" y="154617"/>
                    </a:moveTo>
                    <a:lnTo>
                      <a:pt x="227355" y="154617"/>
                    </a:lnTo>
                    <a:lnTo>
                      <a:pt x="227355" y="118517"/>
                    </a:lnTo>
                    <a:lnTo>
                      <a:pt x="211257" y="118517"/>
                    </a:lnTo>
                    <a:lnTo>
                      <a:pt x="211257" y="138520"/>
                    </a:lnTo>
                    <a:lnTo>
                      <a:pt x="197160" y="138520"/>
                    </a:lnTo>
                    <a:lnTo>
                      <a:pt x="197160" y="169285"/>
                    </a:lnTo>
                    <a:lnTo>
                      <a:pt x="180777" y="169285"/>
                    </a:lnTo>
                    <a:lnTo>
                      <a:pt x="180777" y="185382"/>
                    </a:lnTo>
                    <a:lnTo>
                      <a:pt x="213258" y="185382"/>
                    </a:lnTo>
                    <a:close/>
                    <a:moveTo>
                      <a:pt x="260025" y="146235"/>
                    </a:moveTo>
                    <a:lnTo>
                      <a:pt x="249262" y="146235"/>
                    </a:lnTo>
                    <a:lnTo>
                      <a:pt x="249262" y="135662"/>
                    </a:lnTo>
                    <a:lnTo>
                      <a:pt x="260025" y="135662"/>
                    </a:lnTo>
                    <a:close/>
                    <a:moveTo>
                      <a:pt x="276122" y="119279"/>
                    </a:moveTo>
                    <a:lnTo>
                      <a:pt x="233165" y="119279"/>
                    </a:lnTo>
                    <a:lnTo>
                      <a:pt x="233165" y="162332"/>
                    </a:lnTo>
                    <a:lnTo>
                      <a:pt x="276122" y="162332"/>
                    </a:lnTo>
                    <a:close/>
                    <a:moveTo>
                      <a:pt x="296887" y="121184"/>
                    </a:moveTo>
                    <a:lnTo>
                      <a:pt x="296887" y="97943"/>
                    </a:lnTo>
                    <a:cubicBezTo>
                      <a:pt x="296887" y="93209"/>
                      <a:pt x="293048" y="89371"/>
                      <a:pt x="288315" y="89371"/>
                    </a:cubicBezTo>
                    <a:lnTo>
                      <a:pt x="265741" y="89371"/>
                    </a:lnTo>
                    <a:cubicBezTo>
                      <a:pt x="261064" y="89371"/>
                      <a:pt x="257263" y="93162"/>
                      <a:pt x="257263" y="97848"/>
                    </a:cubicBezTo>
                    <a:cubicBezTo>
                      <a:pt x="257263" y="97876"/>
                      <a:pt x="257263" y="97914"/>
                      <a:pt x="257263" y="97943"/>
                    </a:cubicBezTo>
                    <a:cubicBezTo>
                      <a:pt x="257101" y="102515"/>
                      <a:pt x="260683" y="106354"/>
                      <a:pt x="265255" y="106515"/>
                    </a:cubicBezTo>
                    <a:cubicBezTo>
                      <a:pt x="265416" y="106515"/>
                      <a:pt x="265578" y="106515"/>
                      <a:pt x="265741" y="106515"/>
                    </a:cubicBezTo>
                    <a:lnTo>
                      <a:pt x="279837" y="106515"/>
                    </a:lnTo>
                    <a:lnTo>
                      <a:pt x="279837" y="121184"/>
                    </a:lnTo>
                    <a:cubicBezTo>
                      <a:pt x="280333" y="125889"/>
                      <a:pt x="284552" y="129309"/>
                      <a:pt x="289267" y="128804"/>
                    </a:cubicBezTo>
                    <a:cubicBezTo>
                      <a:pt x="293287" y="128385"/>
                      <a:pt x="296458" y="125204"/>
                      <a:pt x="296887" y="121184"/>
                    </a:cubicBezTo>
                    <a:moveTo>
                      <a:pt x="344512" y="77940"/>
                    </a:moveTo>
                    <a:cubicBezTo>
                      <a:pt x="343855" y="80798"/>
                      <a:pt x="342111" y="83294"/>
                      <a:pt x="339654" y="84894"/>
                    </a:cubicBezTo>
                    <a:lnTo>
                      <a:pt x="321176" y="96610"/>
                    </a:lnTo>
                    <a:lnTo>
                      <a:pt x="321176" y="70416"/>
                    </a:lnTo>
                    <a:lnTo>
                      <a:pt x="327843" y="66130"/>
                    </a:lnTo>
                    <a:cubicBezTo>
                      <a:pt x="333006" y="62929"/>
                      <a:pt x="339788" y="64453"/>
                      <a:pt x="343084" y="69558"/>
                    </a:cubicBezTo>
                    <a:cubicBezTo>
                      <a:pt x="344693" y="72035"/>
                      <a:pt x="345207" y="75073"/>
                      <a:pt x="344512" y="77940"/>
                    </a:cubicBezTo>
                    <a:moveTo>
                      <a:pt x="326224" y="143758"/>
                    </a:moveTo>
                    <a:cubicBezTo>
                      <a:pt x="327910" y="142701"/>
                      <a:pt x="329853" y="142148"/>
                      <a:pt x="331844" y="142139"/>
                    </a:cubicBezTo>
                    <a:cubicBezTo>
                      <a:pt x="332634" y="142044"/>
                      <a:pt x="333435" y="142044"/>
                      <a:pt x="334225" y="142139"/>
                    </a:cubicBezTo>
                    <a:cubicBezTo>
                      <a:pt x="339902" y="143501"/>
                      <a:pt x="343397" y="149216"/>
                      <a:pt x="342026" y="154893"/>
                    </a:cubicBezTo>
                    <a:cubicBezTo>
                      <a:pt x="341407" y="157465"/>
                      <a:pt x="339845" y="159713"/>
                      <a:pt x="337654" y="161189"/>
                    </a:cubicBezTo>
                    <a:lnTo>
                      <a:pt x="328129" y="167571"/>
                    </a:lnTo>
                    <a:cubicBezTo>
                      <a:pt x="318604" y="173857"/>
                      <a:pt x="314794" y="176238"/>
                      <a:pt x="311556" y="176238"/>
                    </a:cubicBezTo>
                    <a:cubicBezTo>
                      <a:pt x="310737" y="176353"/>
                      <a:pt x="309898" y="176353"/>
                      <a:pt x="309079" y="176238"/>
                    </a:cubicBezTo>
                    <a:cubicBezTo>
                      <a:pt x="303412" y="175067"/>
                      <a:pt x="299773" y="169523"/>
                      <a:pt x="300945" y="163856"/>
                    </a:cubicBezTo>
                    <a:cubicBezTo>
                      <a:pt x="300954" y="163789"/>
                      <a:pt x="300973" y="163732"/>
                      <a:pt x="300983" y="163665"/>
                    </a:cubicBezTo>
                    <a:cubicBezTo>
                      <a:pt x="302031" y="159189"/>
                      <a:pt x="303459" y="158141"/>
                      <a:pt x="316604" y="149949"/>
                    </a:cubicBezTo>
                    <a:lnTo>
                      <a:pt x="326700" y="143568"/>
                    </a:lnTo>
                    <a:moveTo>
                      <a:pt x="304602" y="137377"/>
                    </a:moveTo>
                    <a:lnTo>
                      <a:pt x="296506" y="142520"/>
                    </a:lnTo>
                    <a:cubicBezTo>
                      <a:pt x="286781" y="148492"/>
                      <a:pt x="281837" y="159913"/>
                      <a:pt x="284124" y="171095"/>
                    </a:cubicBezTo>
                    <a:cubicBezTo>
                      <a:pt x="285191" y="177534"/>
                      <a:pt x="288581" y="183363"/>
                      <a:pt x="293649" y="187478"/>
                    </a:cubicBezTo>
                    <a:lnTo>
                      <a:pt x="293649" y="187478"/>
                    </a:lnTo>
                    <a:cubicBezTo>
                      <a:pt x="284352" y="190469"/>
                      <a:pt x="277322" y="198146"/>
                      <a:pt x="275170" y="207671"/>
                    </a:cubicBezTo>
                    <a:lnTo>
                      <a:pt x="259740" y="207671"/>
                    </a:lnTo>
                    <a:lnTo>
                      <a:pt x="259740" y="221006"/>
                    </a:lnTo>
                    <a:lnTo>
                      <a:pt x="244976" y="221006"/>
                    </a:lnTo>
                    <a:lnTo>
                      <a:pt x="244976" y="237580"/>
                    </a:lnTo>
                    <a:lnTo>
                      <a:pt x="275837" y="237580"/>
                    </a:lnTo>
                    <a:lnTo>
                      <a:pt x="275837" y="222911"/>
                    </a:lnTo>
                    <a:cubicBezTo>
                      <a:pt x="278265" y="230360"/>
                      <a:pt x="283790" y="236398"/>
                      <a:pt x="290981" y="239485"/>
                    </a:cubicBezTo>
                    <a:cubicBezTo>
                      <a:pt x="288353" y="242656"/>
                      <a:pt x="286524" y="246409"/>
                      <a:pt x="285647" y="250438"/>
                    </a:cubicBezTo>
                    <a:lnTo>
                      <a:pt x="266597" y="250438"/>
                    </a:lnTo>
                    <a:cubicBezTo>
                      <a:pt x="264169" y="250362"/>
                      <a:pt x="261826" y="251381"/>
                      <a:pt x="260216" y="253201"/>
                    </a:cubicBezTo>
                    <a:cubicBezTo>
                      <a:pt x="258806" y="254801"/>
                      <a:pt x="258054" y="256877"/>
                      <a:pt x="258120" y="259011"/>
                    </a:cubicBezTo>
                    <a:cubicBezTo>
                      <a:pt x="257958" y="263535"/>
                      <a:pt x="261492" y="267326"/>
                      <a:pt x="266017" y="267488"/>
                    </a:cubicBezTo>
                    <a:cubicBezTo>
                      <a:pt x="266207" y="267497"/>
                      <a:pt x="266407" y="267497"/>
                      <a:pt x="266597" y="267488"/>
                    </a:cubicBezTo>
                    <a:lnTo>
                      <a:pt x="287648" y="267488"/>
                    </a:lnTo>
                    <a:cubicBezTo>
                      <a:pt x="290924" y="274575"/>
                      <a:pt x="297106" y="279889"/>
                      <a:pt x="304602" y="282061"/>
                    </a:cubicBezTo>
                    <a:lnTo>
                      <a:pt x="304602" y="291586"/>
                    </a:lnTo>
                    <a:lnTo>
                      <a:pt x="115055" y="291586"/>
                    </a:lnTo>
                    <a:lnTo>
                      <a:pt x="115055" y="52318"/>
                    </a:lnTo>
                    <a:lnTo>
                      <a:pt x="304888" y="52318"/>
                    </a:lnTo>
                    <a:lnTo>
                      <a:pt x="304888" y="66130"/>
                    </a:lnTo>
                    <a:cubicBezTo>
                      <a:pt x="304888" y="76702"/>
                      <a:pt x="304888" y="85180"/>
                      <a:pt x="304888" y="91466"/>
                    </a:cubicBezTo>
                    <a:cubicBezTo>
                      <a:pt x="304888" y="100420"/>
                      <a:pt x="304888" y="106230"/>
                      <a:pt x="304888" y="110516"/>
                    </a:cubicBezTo>
                    <a:close/>
                    <a:moveTo>
                      <a:pt x="304031" y="34697"/>
                    </a:moveTo>
                    <a:lnTo>
                      <a:pt x="115626" y="34697"/>
                    </a:lnTo>
                    <a:cubicBezTo>
                      <a:pt x="117941" y="24296"/>
                      <a:pt x="127161" y="16895"/>
                      <a:pt x="137819" y="16885"/>
                    </a:cubicBezTo>
                    <a:lnTo>
                      <a:pt x="282123" y="16885"/>
                    </a:lnTo>
                    <a:cubicBezTo>
                      <a:pt x="292801" y="16885"/>
                      <a:pt x="302049" y="24286"/>
                      <a:pt x="304412" y="34697"/>
                    </a:cubicBezTo>
                    <a:moveTo>
                      <a:pt x="115150" y="307779"/>
                    </a:moveTo>
                    <a:lnTo>
                      <a:pt x="304984" y="307779"/>
                    </a:lnTo>
                    <a:lnTo>
                      <a:pt x="304984" y="333401"/>
                    </a:lnTo>
                    <a:cubicBezTo>
                      <a:pt x="304936" y="345993"/>
                      <a:pt x="294716" y="356166"/>
                      <a:pt x="282123" y="356166"/>
                    </a:cubicBezTo>
                    <a:lnTo>
                      <a:pt x="137819" y="356166"/>
                    </a:lnTo>
                    <a:cubicBezTo>
                      <a:pt x="125247" y="356166"/>
                      <a:pt x="115055" y="345974"/>
                      <a:pt x="115055" y="333401"/>
                    </a:cubicBezTo>
                    <a:close/>
                    <a:moveTo>
                      <a:pt x="303364" y="259297"/>
                    </a:moveTo>
                    <a:cubicBezTo>
                      <a:pt x="301716" y="255687"/>
                      <a:pt x="302478" y="251438"/>
                      <a:pt x="305269" y="248629"/>
                    </a:cubicBezTo>
                    <a:cubicBezTo>
                      <a:pt x="308317" y="245390"/>
                      <a:pt x="311270" y="245390"/>
                      <a:pt x="317747" y="245390"/>
                    </a:cubicBezTo>
                    <a:lnTo>
                      <a:pt x="321366" y="245390"/>
                    </a:lnTo>
                    <a:cubicBezTo>
                      <a:pt x="324024" y="245323"/>
                      <a:pt x="326586" y="246323"/>
                      <a:pt x="328510" y="248152"/>
                    </a:cubicBezTo>
                    <a:cubicBezTo>
                      <a:pt x="330444" y="249943"/>
                      <a:pt x="331549" y="252467"/>
                      <a:pt x="331558" y="255105"/>
                    </a:cubicBezTo>
                    <a:cubicBezTo>
                      <a:pt x="331930" y="260354"/>
                      <a:pt x="327967" y="264907"/>
                      <a:pt x="322719" y="265278"/>
                    </a:cubicBezTo>
                    <a:cubicBezTo>
                      <a:pt x="322490" y="265288"/>
                      <a:pt x="322262" y="265297"/>
                      <a:pt x="322033" y="265297"/>
                    </a:cubicBezTo>
                    <a:lnTo>
                      <a:pt x="312508" y="265297"/>
                    </a:lnTo>
                    <a:cubicBezTo>
                      <a:pt x="308336" y="265573"/>
                      <a:pt x="304478" y="263106"/>
                      <a:pt x="302983" y="259201"/>
                    </a:cubicBezTo>
                    <a:moveTo>
                      <a:pt x="329272" y="215767"/>
                    </a:moveTo>
                    <a:lnTo>
                      <a:pt x="317747" y="219482"/>
                    </a:lnTo>
                    <a:cubicBezTo>
                      <a:pt x="312489" y="221625"/>
                      <a:pt x="306983" y="223092"/>
                      <a:pt x="301364" y="223863"/>
                    </a:cubicBezTo>
                    <a:cubicBezTo>
                      <a:pt x="299907" y="223863"/>
                      <a:pt x="298487" y="223435"/>
                      <a:pt x="297268" y="222625"/>
                    </a:cubicBezTo>
                    <a:cubicBezTo>
                      <a:pt x="294753" y="221406"/>
                      <a:pt x="292858" y="219196"/>
                      <a:pt x="292029" y="216529"/>
                    </a:cubicBezTo>
                    <a:cubicBezTo>
                      <a:pt x="291191" y="213872"/>
                      <a:pt x="291467" y="210986"/>
                      <a:pt x="292791" y="208528"/>
                    </a:cubicBezTo>
                    <a:cubicBezTo>
                      <a:pt x="294887" y="204528"/>
                      <a:pt x="296315" y="203956"/>
                      <a:pt x="311841" y="199003"/>
                    </a:cubicBezTo>
                    <a:lnTo>
                      <a:pt x="323176" y="195479"/>
                    </a:lnTo>
                    <a:cubicBezTo>
                      <a:pt x="324186" y="195117"/>
                      <a:pt x="325243" y="194917"/>
                      <a:pt x="326319" y="194907"/>
                    </a:cubicBezTo>
                    <a:cubicBezTo>
                      <a:pt x="328015" y="194936"/>
                      <a:pt x="329672" y="195355"/>
                      <a:pt x="331177" y="196146"/>
                    </a:cubicBezTo>
                    <a:cubicBezTo>
                      <a:pt x="336235" y="198956"/>
                      <a:pt x="338063" y="205328"/>
                      <a:pt x="335254" y="210395"/>
                    </a:cubicBezTo>
                    <a:cubicBezTo>
                      <a:pt x="334006" y="212634"/>
                      <a:pt x="331977" y="214348"/>
                      <a:pt x="329558" y="215196"/>
                    </a:cubicBezTo>
                    <a:moveTo>
                      <a:pt x="358133" y="59557"/>
                    </a:moveTo>
                    <a:cubicBezTo>
                      <a:pt x="350284" y="47461"/>
                      <a:pt x="334511" y="43327"/>
                      <a:pt x="321747" y="50032"/>
                    </a:cubicBezTo>
                    <a:lnTo>
                      <a:pt x="321747" y="39460"/>
                    </a:lnTo>
                    <a:cubicBezTo>
                      <a:pt x="321690" y="17438"/>
                      <a:pt x="303859" y="-393"/>
                      <a:pt x="281837" y="-450"/>
                    </a:cubicBezTo>
                    <a:lnTo>
                      <a:pt x="137819" y="-450"/>
                    </a:lnTo>
                    <a:cubicBezTo>
                      <a:pt x="115798" y="-393"/>
                      <a:pt x="97957" y="17438"/>
                      <a:pt x="97910" y="39460"/>
                    </a:cubicBezTo>
                    <a:lnTo>
                      <a:pt x="97910" y="85561"/>
                    </a:lnTo>
                    <a:cubicBezTo>
                      <a:pt x="94909" y="84227"/>
                      <a:pt x="91671" y="83513"/>
                      <a:pt x="88385" y="83465"/>
                    </a:cubicBezTo>
                    <a:cubicBezTo>
                      <a:pt x="73297" y="83922"/>
                      <a:pt x="61429" y="96524"/>
                      <a:pt x="61886" y="111621"/>
                    </a:cubicBezTo>
                    <a:cubicBezTo>
                      <a:pt x="61896" y="111754"/>
                      <a:pt x="61896" y="111897"/>
                      <a:pt x="61905" y="112040"/>
                    </a:cubicBezTo>
                    <a:cubicBezTo>
                      <a:pt x="60181" y="140625"/>
                      <a:pt x="53037" y="168619"/>
                      <a:pt x="40855" y="194527"/>
                    </a:cubicBezTo>
                    <a:cubicBezTo>
                      <a:pt x="30663" y="219768"/>
                      <a:pt x="21805" y="241580"/>
                      <a:pt x="27616" y="261202"/>
                    </a:cubicBezTo>
                    <a:cubicBezTo>
                      <a:pt x="28282" y="263392"/>
                      <a:pt x="29139" y="266155"/>
                      <a:pt x="30187" y="269298"/>
                    </a:cubicBezTo>
                    <a:cubicBezTo>
                      <a:pt x="36835" y="287786"/>
                      <a:pt x="41398" y="306950"/>
                      <a:pt x="43808" y="326448"/>
                    </a:cubicBezTo>
                    <a:lnTo>
                      <a:pt x="1993" y="363500"/>
                    </a:lnTo>
                    <a:cubicBezTo>
                      <a:pt x="-1532" y="366586"/>
                      <a:pt x="-1884" y="371939"/>
                      <a:pt x="1203" y="375464"/>
                    </a:cubicBezTo>
                    <a:cubicBezTo>
                      <a:pt x="1250" y="375511"/>
                      <a:pt x="1288" y="375549"/>
                      <a:pt x="1326" y="375597"/>
                    </a:cubicBezTo>
                    <a:cubicBezTo>
                      <a:pt x="4469" y="379035"/>
                      <a:pt x="9775" y="379369"/>
                      <a:pt x="13328" y="376359"/>
                    </a:cubicBezTo>
                    <a:lnTo>
                      <a:pt x="50761" y="343116"/>
                    </a:lnTo>
                    <a:lnTo>
                      <a:pt x="155536" y="456559"/>
                    </a:lnTo>
                    <a:lnTo>
                      <a:pt x="140296" y="470656"/>
                    </a:lnTo>
                    <a:cubicBezTo>
                      <a:pt x="136819" y="473799"/>
                      <a:pt x="136553" y="479162"/>
                      <a:pt x="139696" y="482629"/>
                    </a:cubicBezTo>
                    <a:cubicBezTo>
                      <a:pt x="141334" y="484439"/>
                      <a:pt x="143668" y="485458"/>
                      <a:pt x="146106" y="485420"/>
                    </a:cubicBezTo>
                    <a:cubicBezTo>
                      <a:pt x="148269" y="485468"/>
                      <a:pt x="150364" y="484639"/>
                      <a:pt x="151917" y="483134"/>
                    </a:cubicBezTo>
                    <a:lnTo>
                      <a:pt x="173348" y="463322"/>
                    </a:lnTo>
                    <a:cubicBezTo>
                      <a:pt x="175043" y="461779"/>
                      <a:pt x="176034" y="459617"/>
                      <a:pt x="176110" y="457321"/>
                    </a:cubicBezTo>
                    <a:cubicBezTo>
                      <a:pt x="176177" y="455064"/>
                      <a:pt x="175358" y="452873"/>
                      <a:pt x="173824" y="451225"/>
                    </a:cubicBezTo>
                    <a:lnTo>
                      <a:pt x="60381" y="328829"/>
                    </a:lnTo>
                    <a:cubicBezTo>
                      <a:pt x="58562" y="306788"/>
                      <a:pt x="53752" y="285090"/>
                      <a:pt x="46093" y="264345"/>
                    </a:cubicBezTo>
                    <a:lnTo>
                      <a:pt x="43998" y="256630"/>
                    </a:lnTo>
                    <a:cubicBezTo>
                      <a:pt x="39903" y="243104"/>
                      <a:pt x="47618" y="224149"/>
                      <a:pt x="56476" y="202147"/>
                    </a:cubicBezTo>
                    <a:cubicBezTo>
                      <a:pt x="69535" y="174076"/>
                      <a:pt x="77193" y="143796"/>
                      <a:pt x="79050" y="112897"/>
                    </a:cubicBezTo>
                    <a:cubicBezTo>
                      <a:pt x="79050" y="104991"/>
                      <a:pt x="83717" y="100896"/>
                      <a:pt x="88575" y="100896"/>
                    </a:cubicBezTo>
                    <a:cubicBezTo>
                      <a:pt x="93433" y="100896"/>
                      <a:pt x="97243" y="104230"/>
                      <a:pt x="98100" y="113564"/>
                    </a:cubicBezTo>
                    <a:lnTo>
                      <a:pt x="98100" y="333496"/>
                    </a:lnTo>
                    <a:cubicBezTo>
                      <a:pt x="98148" y="355518"/>
                      <a:pt x="115988" y="373358"/>
                      <a:pt x="138010" y="373406"/>
                    </a:cubicBezTo>
                    <a:lnTo>
                      <a:pt x="249548" y="373406"/>
                    </a:lnTo>
                    <a:cubicBezTo>
                      <a:pt x="235089" y="390370"/>
                      <a:pt x="216239" y="403029"/>
                      <a:pt x="195065" y="409982"/>
                    </a:cubicBezTo>
                    <a:cubicBezTo>
                      <a:pt x="186216" y="413192"/>
                      <a:pt x="177748" y="417383"/>
                      <a:pt x="169824" y="422460"/>
                    </a:cubicBezTo>
                    <a:cubicBezTo>
                      <a:pt x="167928" y="423755"/>
                      <a:pt x="166680" y="425803"/>
                      <a:pt x="166394" y="428080"/>
                    </a:cubicBezTo>
                    <a:cubicBezTo>
                      <a:pt x="165994" y="430308"/>
                      <a:pt x="166509" y="432614"/>
                      <a:pt x="167823" y="434461"/>
                    </a:cubicBezTo>
                    <a:cubicBezTo>
                      <a:pt x="169452" y="436671"/>
                      <a:pt x="172033" y="437976"/>
                      <a:pt x="174776" y="437986"/>
                    </a:cubicBezTo>
                    <a:cubicBezTo>
                      <a:pt x="176586" y="437976"/>
                      <a:pt x="178348" y="437405"/>
                      <a:pt x="179825" y="436366"/>
                    </a:cubicBezTo>
                    <a:cubicBezTo>
                      <a:pt x="186740" y="432061"/>
                      <a:pt x="194084" y="428489"/>
                      <a:pt x="201732" y="425698"/>
                    </a:cubicBezTo>
                    <a:cubicBezTo>
                      <a:pt x="223640" y="416173"/>
                      <a:pt x="250976" y="405410"/>
                      <a:pt x="269550" y="374454"/>
                    </a:cubicBezTo>
                    <a:cubicBezTo>
                      <a:pt x="269550" y="374454"/>
                      <a:pt x="269550" y="373692"/>
                      <a:pt x="269550" y="373406"/>
                    </a:cubicBezTo>
                    <a:lnTo>
                      <a:pt x="282123" y="373406"/>
                    </a:lnTo>
                    <a:cubicBezTo>
                      <a:pt x="304145" y="373358"/>
                      <a:pt x="321985" y="355518"/>
                      <a:pt x="322033" y="333496"/>
                    </a:cubicBezTo>
                    <a:lnTo>
                      <a:pt x="322033" y="282347"/>
                    </a:lnTo>
                    <a:cubicBezTo>
                      <a:pt x="329272" y="282328"/>
                      <a:pt x="336178" y="279289"/>
                      <a:pt x="341083" y="273965"/>
                    </a:cubicBezTo>
                    <a:cubicBezTo>
                      <a:pt x="348655" y="266221"/>
                      <a:pt x="350770" y="254648"/>
                      <a:pt x="346417" y="244723"/>
                    </a:cubicBezTo>
                    <a:cubicBezTo>
                      <a:pt x="344121" y="239408"/>
                      <a:pt x="340188" y="234970"/>
                      <a:pt x="335178" y="232055"/>
                    </a:cubicBezTo>
                    <a:cubicBezTo>
                      <a:pt x="341921" y="229807"/>
                      <a:pt x="347522" y="225026"/>
                      <a:pt x="350799" y="218720"/>
                    </a:cubicBezTo>
                    <a:cubicBezTo>
                      <a:pt x="354228" y="212243"/>
                      <a:pt x="354885" y="204642"/>
                      <a:pt x="352609" y="197670"/>
                    </a:cubicBezTo>
                    <a:cubicBezTo>
                      <a:pt x="350417" y="190669"/>
                      <a:pt x="345512" y="184840"/>
                      <a:pt x="338987" y="181477"/>
                    </a:cubicBezTo>
                    <a:lnTo>
                      <a:pt x="347560" y="176048"/>
                    </a:lnTo>
                    <a:cubicBezTo>
                      <a:pt x="353770" y="172124"/>
                      <a:pt x="358161" y="165885"/>
                      <a:pt x="359752" y="158713"/>
                    </a:cubicBezTo>
                    <a:cubicBezTo>
                      <a:pt x="363010" y="143701"/>
                      <a:pt x="353485" y="128890"/>
                      <a:pt x="338483" y="125632"/>
                    </a:cubicBezTo>
                    <a:cubicBezTo>
                      <a:pt x="336549" y="125213"/>
                      <a:pt x="334578" y="124994"/>
                      <a:pt x="332606" y="124994"/>
                    </a:cubicBezTo>
                    <a:cubicBezTo>
                      <a:pt x="328929" y="125070"/>
                      <a:pt x="325300" y="125880"/>
                      <a:pt x="321938" y="127375"/>
                    </a:cubicBezTo>
                    <a:lnTo>
                      <a:pt x="321938" y="116707"/>
                    </a:lnTo>
                    <a:lnTo>
                      <a:pt x="349560" y="99181"/>
                    </a:lnTo>
                    <a:cubicBezTo>
                      <a:pt x="362514" y="90733"/>
                      <a:pt x="366401" y="73511"/>
                      <a:pt x="358323" y="60319"/>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1" name="Graphic 41">
              <a:extLst>
                <a:ext uri="{FF2B5EF4-FFF2-40B4-BE49-F238E27FC236}">
                  <a16:creationId xmlns:a16="http://schemas.microsoft.com/office/drawing/2014/main" id="{D2262D24-1EEE-4383-A19C-8202B80DFFE9}"/>
                </a:ext>
              </a:extLst>
            </p:cNvPr>
            <p:cNvGrpSpPr>
              <a:grpSpLocks noChangeAspect="1"/>
            </p:cNvGrpSpPr>
            <p:nvPr/>
          </p:nvGrpSpPr>
          <p:grpSpPr bwMode="gray">
            <a:xfrm>
              <a:off x="9567988" y="501370"/>
              <a:ext cx="504000" cy="504000"/>
              <a:chOff x="2596908" y="2013388"/>
              <a:chExt cx="674941" cy="674941"/>
            </a:xfrm>
          </p:grpSpPr>
          <p:sp>
            <p:nvSpPr>
              <p:cNvPr id="17" name="Freeform: Shape 17">
                <a:extLst>
                  <a:ext uri="{FF2B5EF4-FFF2-40B4-BE49-F238E27FC236}">
                    <a16:creationId xmlns:a16="http://schemas.microsoft.com/office/drawing/2014/main" id="{0CF63D87-32EB-4E23-9201-47E036643874}"/>
                  </a:ext>
                </a:extLst>
              </p:cNvPr>
              <p:cNvSpPr/>
              <p:nvPr/>
            </p:nvSpPr>
            <p:spPr bwMode="gray">
              <a:xfrm>
                <a:off x="2596908" y="2013388"/>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C8A7F">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8" name="Freeform: Shape 18">
                <a:extLst>
                  <a:ext uri="{FF2B5EF4-FFF2-40B4-BE49-F238E27FC236}">
                    <a16:creationId xmlns:a16="http://schemas.microsoft.com/office/drawing/2014/main" id="{B44678F3-9E44-4C5C-A705-E724D8960BD4}"/>
                  </a:ext>
                </a:extLst>
              </p:cNvPr>
              <p:cNvSpPr/>
              <p:nvPr/>
            </p:nvSpPr>
            <p:spPr bwMode="gray">
              <a:xfrm>
                <a:off x="2691491" y="2188743"/>
                <a:ext cx="525780" cy="297084"/>
              </a:xfrm>
              <a:custGeom>
                <a:avLst/>
                <a:gdLst>
                  <a:gd name="connsiteX0" fmla="*/ 190172 w 525780"/>
                  <a:gd name="connsiteY0" fmla="*/ 80703 h 297084"/>
                  <a:gd name="connsiteX1" fmla="*/ 214651 w 525780"/>
                  <a:gd name="connsiteY1" fmla="*/ 80703 h 297084"/>
                  <a:gd name="connsiteX2" fmla="*/ 222747 w 525780"/>
                  <a:gd name="connsiteY2" fmla="*/ 84513 h 297084"/>
                  <a:gd name="connsiteX3" fmla="*/ 266467 w 525780"/>
                  <a:gd name="connsiteY3" fmla="*/ 132995 h 297084"/>
                  <a:gd name="connsiteX4" fmla="*/ 190267 w 525780"/>
                  <a:gd name="connsiteY4" fmla="*/ 132995 h 297084"/>
                  <a:gd name="connsiteX5" fmla="*/ 171122 w 525780"/>
                  <a:gd name="connsiteY5" fmla="*/ 80703 h 297084"/>
                  <a:gd name="connsiteX6" fmla="*/ 171122 w 525780"/>
                  <a:gd name="connsiteY6" fmla="*/ 132995 h 297084"/>
                  <a:gd name="connsiteX7" fmla="*/ 9197 w 525780"/>
                  <a:gd name="connsiteY7" fmla="*/ 132995 h 297084"/>
                  <a:gd name="connsiteX8" fmla="*/ -328 w 525780"/>
                  <a:gd name="connsiteY8" fmla="*/ 142520 h 297084"/>
                  <a:gd name="connsiteX9" fmla="*/ 9197 w 525780"/>
                  <a:gd name="connsiteY9" fmla="*/ 152045 h 297084"/>
                  <a:gd name="connsiteX10" fmla="*/ 274944 w 525780"/>
                  <a:gd name="connsiteY10" fmla="*/ 152045 h 297084"/>
                  <a:gd name="connsiteX11" fmla="*/ 288470 w 525780"/>
                  <a:gd name="connsiteY11" fmla="*/ 143092 h 297084"/>
                  <a:gd name="connsiteX12" fmla="*/ 285803 w 525780"/>
                  <a:gd name="connsiteY12" fmla="*/ 126042 h 297084"/>
                  <a:gd name="connsiteX13" fmla="*/ 236939 w 525780"/>
                  <a:gd name="connsiteY13" fmla="*/ 71750 h 297084"/>
                  <a:gd name="connsiteX14" fmla="*/ 214651 w 525780"/>
                  <a:gd name="connsiteY14" fmla="*/ 61653 h 297084"/>
                  <a:gd name="connsiteX15" fmla="*/ 9197 w 525780"/>
                  <a:gd name="connsiteY15" fmla="*/ 61653 h 297084"/>
                  <a:gd name="connsiteX16" fmla="*/ -328 w 525780"/>
                  <a:gd name="connsiteY16" fmla="*/ 71178 h 297084"/>
                  <a:gd name="connsiteX17" fmla="*/ 9197 w 525780"/>
                  <a:gd name="connsiteY17" fmla="*/ 80703 h 297084"/>
                  <a:gd name="connsiteX18" fmla="*/ 254561 w 525780"/>
                  <a:gd name="connsiteY18" fmla="*/ 262821 h 297084"/>
                  <a:gd name="connsiteX19" fmla="*/ 222271 w 525780"/>
                  <a:gd name="connsiteY19" fmla="*/ 234246 h 297084"/>
                  <a:gd name="connsiteX20" fmla="*/ 286945 w 525780"/>
                  <a:gd name="connsiteY20" fmla="*/ 234246 h 297084"/>
                  <a:gd name="connsiteX21" fmla="*/ 254561 w 525780"/>
                  <a:gd name="connsiteY21" fmla="*/ 262821 h 297084"/>
                  <a:gd name="connsiteX22" fmla="*/ 235511 w 525780"/>
                  <a:gd name="connsiteY22" fmla="*/ 277966 h 297084"/>
                  <a:gd name="connsiteX23" fmla="*/ 154453 w 525780"/>
                  <a:gd name="connsiteY23" fmla="*/ 277966 h 297084"/>
                  <a:gd name="connsiteX24" fmla="*/ 187600 w 525780"/>
                  <a:gd name="connsiteY24" fmla="*/ 234056 h 297084"/>
                  <a:gd name="connsiteX25" fmla="*/ 203126 w 525780"/>
                  <a:gd name="connsiteY25" fmla="*/ 234056 h 297084"/>
                  <a:gd name="connsiteX26" fmla="*/ 236273 w 525780"/>
                  <a:gd name="connsiteY26" fmla="*/ 277966 h 297084"/>
                  <a:gd name="connsiteX27" fmla="*/ 168074 w 525780"/>
                  <a:gd name="connsiteY27" fmla="*/ 234056 h 297084"/>
                  <a:gd name="connsiteX28" fmla="*/ 131803 w 525780"/>
                  <a:gd name="connsiteY28" fmla="*/ 262459 h 297084"/>
                  <a:gd name="connsiteX29" fmla="*/ 103399 w 525780"/>
                  <a:gd name="connsiteY29" fmla="*/ 234056 h 297084"/>
                  <a:gd name="connsiteX30" fmla="*/ 458205 w 525780"/>
                  <a:gd name="connsiteY30" fmla="*/ 125661 h 297084"/>
                  <a:gd name="connsiteX31" fmla="*/ 356383 w 525780"/>
                  <a:gd name="connsiteY31" fmla="*/ 95943 h 297084"/>
                  <a:gd name="connsiteX32" fmla="*/ 279230 w 525780"/>
                  <a:gd name="connsiteY32" fmla="*/ 32507 h 297084"/>
                  <a:gd name="connsiteX33" fmla="*/ 458205 w 525780"/>
                  <a:gd name="connsiteY33" fmla="*/ 125661 h 297084"/>
                  <a:gd name="connsiteX34" fmla="*/ 524880 w 525780"/>
                  <a:gd name="connsiteY34" fmla="*/ 287586 h 297084"/>
                  <a:gd name="connsiteX35" fmla="*/ 515355 w 525780"/>
                  <a:gd name="connsiteY35" fmla="*/ 278061 h 297084"/>
                  <a:gd name="connsiteX36" fmla="*/ 273325 w 525780"/>
                  <a:gd name="connsiteY36" fmla="*/ 278061 h 297084"/>
                  <a:gd name="connsiteX37" fmla="*/ 305901 w 525780"/>
                  <a:gd name="connsiteY37" fmla="*/ 237008 h 297084"/>
                  <a:gd name="connsiteX38" fmla="*/ 333333 w 525780"/>
                  <a:gd name="connsiteY38" fmla="*/ 256058 h 297084"/>
                  <a:gd name="connsiteX39" fmla="*/ 411628 w 525780"/>
                  <a:gd name="connsiteY39" fmla="*/ 256058 h 297084"/>
                  <a:gd name="connsiteX40" fmla="*/ 514498 w 525780"/>
                  <a:gd name="connsiteY40" fmla="*/ 184621 h 297084"/>
                  <a:gd name="connsiteX41" fmla="*/ 490209 w 525780"/>
                  <a:gd name="connsiteY41" fmla="*/ 132805 h 297084"/>
                  <a:gd name="connsiteX42" fmla="*/ 489542 w 525780"/>
                  <a:gd name="connsiteY42" fmla="*/ 131948 h 297084"/>
                  <a:gd name="connsiteX43" fmla="*/ 267515 w 525780"/>
                  <a:gd name="connsiteY43" fmla="*/ 11170 h 297084"/>
                  <a:gd name="connsiteX44" fmla="*/ 262752 w 525780"/>
                  <a:gd name="connsiteY44" fmla="*/ 10123 h 297084"/>
                  <a:gd name="connsiteX45" fmla="*/ 163978 w 525780"/>
                  <a:gd name="connsiteY45" fmla="*/ -450 h 297084"/>
                  <a:gd name="connsiteX46" fmla="*/ 9197 w 525780"/>
                  <a:gd name="connsiteY46" fmla="*/ -450 h 297084"/>
                  <a:gd name="connsiteX47" fmla="*/ -328 w 525780"/>
                  <a:gd name="connsiteY47" fmla="*/ 9075 h 297084"/>
                  <a:gd name="connsiteX48" fmla="*/ 9197 w 525780"/>
                  <a:gd name="connsiteY48" fmla="*/ 18600 h 297084"/>
                  <a:gd name="connsiteX49" fmla="*/ 163978 w 525780"/>
                  <a:gd name="connsiteY49" fmla="*/ 18600 h 297084"/>
                  <a:gd name="connsiteX50" fmla="*/ 255799 w 525780"/>
                  <a:gd name="connsiteY50" fmla="*/ 27363 h 297084"/>
                  <a:gd name="connsiteX51" fmla="*/ 348001 w 525780"/>
                  <a:gd name="connsiteY51" fmla="*/ 113088 h 297084"/>
                  <a:gd name="connsiteX52" fmla="*/ 477636 w 525780"/>
                  <a:gd name="connsiteY52" fmla="*/ 146711 h 297084"/>
                  <a:gd name="connsiteX53" fmla="*/ 495448 w 525780"/>
                  <a:gd name="connsiteY53" fmla="*/ 183764 h 297084"/>
                  <a:gd name="connsiteX54" fmla="*/ 411628 w 525780"/>
                  <a:gd name="connsiteY54" fmla="*/ 236151 h 297084"/>
                  <a:gd name="connsiteX55" fmla="*/ 339143 w 525780"/>
                  <a:gd name="connsiteY55" fmla="*/ 236151 h 297084"/>
                  <a:gd name="connsiteX56" fmla="*/ 307520 w 525780"/>
                  <a:gd name="connsiteY56" fmla="*/ 214625 h 297084"/>
                  <a:gd name="connsiteX57" fmla="*/ 306853 w 525780"/>
                  <a:gd name="connsiteY57" fmla="*/ 214625 h 297084"/>
                  <a:gd name="connsiteX58" fmla="*/ 297328 w 525780"/>
                  <a:gd name="connsiteY58" fmla="*/ 205100 h 297084"/>
                  <a:gd name="connsiteX59" fmla="*/ 287803 w 525780"/>
                  <a:gd name="connsiteY59" fmla="*/ 214625 h 297084"/>
                  <a:gd name="connsiteX60" fmla="*/ 221128 w 525780"/>
                  <a:gd name="connsiteY60" fmla="*/ 214625 h 297084"/>
                  <a:gd name="connsiteX61" fmla="*/ 211603 w 525780"/>
                  <a:gd name="connsiteY61" fmla="*/ 205100 h 297084"/>
                  <a:gd name="connsiteX62" fmla="*/ 202078 w 525780"/>
                  <a:gd name="connsiteY62" fmla="*/ 214625 h 297084"/>
                  <a:gd name="connsiteX63" fmla="*/ 187790 w 525780"/>
                  <a:gd name="connsiteY63" fmla="*/ 214625 h 297084"/>
                  <a:gd name="connsiteX64" fmla="*/ 178265 w 525780"/>
                  <a:gd name="connsiteY64" fmla="*/ 205100 h 297084"/>
                  <a:gd name="connsiteX65" fmla="*/ 168740 w 525780"/>
                  <a:gd name="connsiteY65" fmla="*/ 214625 h 297084"/>
                  <a:gd name="connsiteX66" fmla="*/ 101399 w 525780"/>
                  <a:gd name="connsiteY66" fmla="*/ 214625 h 297084"/>
                  <a:gd name="connsiteX67" fmla="*/ 91874 w 525780"/>
                  <a:gd name="connsiteY67" fmla="*/ 205100 h 297084"/>
                  <a:gd name="connsiteX68" fmla="*/ 82349 w 525780"/>
                  <a:gd name="connsiteY68" fmla="*/ 214625 h 297084"/>
                  <a:gd name="connsiteX69" fmla="*/ 79491 w 525780"/>
                  <a:gd name="connsiteY69" fmla="*/ 214625 h 297084"/>
                  <a:gd name="connsiteX70" fmla="*/ 47868 w 525780"/>
                  <a:gd name="connsiteY70" fmla="*/ 236151 h 297084"/>
                  <a:gd name="connsiteX71" fmla="*/ 8625 w 525780"/>
                  <a:gd name="connsiteY71" fmla="*/ 236151 h 297084"/>
                  <a:gd name="connsiteX72" fmla="*/ -900 w 525780"/>
                  <a:gd name="connsiteY72" fmla="*/ 245676 h 297084"/>
                  <a:gd name="connsiteX73" fmla="*/ 8625 w 525780"/>
                  <a:gd name="connsiteY73" fmla="*/ 255201 h 297084"/>
                  <a:gd name="connsiteX74" fmla="*/ 53774 w 525780"/>
                  <a:gd name="connsiteY74" fmla="*/ 255201 h 297084"/>
                  <a:gd name="connsiteX75" fmla="*/ 83206 w 525780"/>
                  <a:gd name="connsiteY75" fmla="*/ 235199 h 297084"/>
                  <a:gd name="connsiteX76" fmla="*/ 116067 w 525780"/>
                  <a:gd name="connsiteY76" fmla="*/ 277585 h 297084"/>
                  <a:gd name="connsiteX77" fmla="*/ 9197 w 525780"/>
                  <a:gd name="connsiteY77" fmla="*/ 277585 h 297084"/>
                  <a:gd name="connsiteX78" fmla="*/ -328 w 525780"/>
                  <a:gd name="connsiteY78" fmla="*/ 287110 h 297084"/>
                  <a:gd name="connsiteX79" fmla="*/ 9197 w 525780"/>
                  <a:gd name="connsiteY79" fmla="*/ 296635 h 297084"/>
                  <a:gd name="connsiteX80" fmla="*/ 515355 w 525780"/>
                  <a:gd name="connsiteY80" fmla="*/ 296635 h 297084"/>
                  <a:gd name="connsiteX81" fmla="*/ 524880 w 525780"/>
                  <a:gd name="connsiteY81" fmla="*/ 28711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5780" h="297084">
                    <a:moveTo>
                      <a:pt x="190172" y="80703"/>
                    </a:moveTo>
                    <a:lnTo>
                      <a:pt x="214651" y="80703"/>
                    </a:lnTo>
                    <a:cubicBezTo>
                      <a:pt x="217775" y="80741"/>
                      <a:pt x="220728" y="82132"/>
                      <a:pt x="222747" y="84513"/>
                    </a:cubicBezTo>
                    <a:lnTo>
                      <a:pt x="266467" y="132995"/>
                    </a:lnTo>
                    <a:lnTo>
                      <a:pt x="190267" y="132995"/>
                    </a:lnTo>
                    <a:close/>
                    <a:moveTo>
                      <a:pt x="171122" y="80703"/>
                    </a:moveTo>
                    <a:lnTo>
                      <a:pt x="171122" y="132995"/>
                    </a:lnTo>
                    <a:lnTo>
                      <a:pt x="9197" y="132995"/>
                    </a:lnTo>
                    <a:cubicBezTo>
                      <a:pt x="3939" y="132995"/>
                      <a:pt x="-328" y="137262"/>
                      <a:pt x="-328" y="142520"/>
                    </a:cubicBezTo>
                    <a:cubicBezTo>
                      <a:pt x="-328" y="147778"/>
                      <a:pt x="3939" y="152045"/>
                      <a:pt x="9197" y="152045"/>
                    </a:cubicBezTo>
                    <a:lnTo>
                      <a:pt x="274944" y="152045"/>
                    </a:lnTo>
                    <a:cubicBezTo>
                      <a:pt x="280831" y="152026"/>
                      <a:pt x="286155" y="148511"/>
                      <a:pt x="288470" y="143092"/>
                    </a:cubicBezTo>
                    <a:cubicBezTo>
                      <a:pt x="291013" y="137377"/>
                      <a:pt x="289965" y="130709"/>
                      <a:pt x="285803" y="126042"/>
                    </a:cubicBezTo>
                    <a:lnTo>
                      <a:pt x="236939" y="71750"/>
                    </a:lnTo>
                    <a:cubicBezTo>
                      <a:pt x="231263" y="65396"/>
                      <a:pt x="223166" y="61739"/>
                      <a:pt x="214651" y="61653"/>
                    </a:cubicBezTo>
                    <a:lnTo>
                      <a:pt x="9197" y="61653"/>
                    </a:lnTo>
                    <a:cubicBezTo>
                      <a:pt x="3939" y="61653"/>
                      <a:pt x="-328" y="65920"/>
                      <a:pt x="-328" y="71178"/>
                    </a:cubicBezTo>
                    <a:cubicBezTo>
                      <a:pt x="-328" y="76436"/>
                      <a:pt x="3939" y="80703"/>
                      <a:pt x="9197" y="80703"/>
                    </a:cubicBezTo>
                    <a:close/>
                    <a:moveTo>
                      <a:pt x="254561" y="262821"/>
                    </a:moveTo>
                    <a:cubicBezTo>
                      <a:pt x="238549" y="261764"/>
                      <a:pt x="225271" y="250010"/>
                      <a:pt x="222271" y="234246"/>
                    </a:cubicBezTo>
                    <a:lnTo>
                      <a:pt x="286945" y="234246"/>
                    </a:lnTo>
                    <a:cubicBezTo>
                      <a:pt x="283936" y="250048"/>
                      <a:pt x="270610" y="261802"/>
                      <a:pt x="254561" y="262821"/>
                    </a:cubicBezTo>
                    <a:moveTo>
                      <a:pt x="235511" y="277966"/>
                    </a:moveTo>
                    <a:lnTo>
                      <a:pt x="154453" y="277966"/>
                    </a:lnTo>
                    <a:cubicBezTo>
                      <a:pt x="172189" y="269851"/>
                      <a:pt x="184657" y="253344"/>
                      <a:pt x="187600" y="234056"/>
                    </a:cubicBezTo>
                    <a:lnTo>
                      <a:pt x="203126" y="234056"/>
                    </a:lnTo>
                    <a:cubicBezTo>
                      <a:pt x="205936" y="253401"/>
                      <a:pt x="218442" y="269965"/>
                      <a:pt x="236273" y="277966"/>
                    </a:cubicBezTo>
                    <a:moveTo>
                      <a:pt x="168074" y="234056"/>
                    </a:moveTo>
                    <a:cubicBezTo>
                      <a:pt x="165902" y="251915"/>
                      <a:pt x="149662" y="264631"/>
                      <a:pt x="131803" y="262459"/>
                    </a:cubicBezTo>
                    <a:cubicBezTo>
                      <a:pt x="116934" y="260649"/>
                      <a:pt x="105209" y="248933"/>
                      <a:pt x="103399" y="234056"/>
                    </a:cubicBezTo>
                    <a:close/>
                    <a:moveTo>
                      <a:pt x="458205" y="125661"/>
                    </a:moveTo>
                    <a:cubicBezTo>
                      <a:pt x="423058" y="120479"/>
                      <a:pt x="388797" y="110478"/>
                      <a:pt x="356383" y="95943"/>
                    </a:cubicBezTo>
                    <a:cubicBezTo>
                      <a:pt x="328951" y="83275"/>
                      <a:pt x="295233" y="62510"/>
                      <a:pt x="279230" y="32507"/>
                    </a:cubicBezTo>
                    <a:cubicBezTo>
                      <a:pt x="345781" y="47994"/>
                      <a:pt x="407342" y="80036"/>
                      <a:pt x="458205" y="125661"/>
                    </a:cubicBezTo>
                    <a:moveTo>
                      <a:pt x="524880" y="287586"/>
                    </a:moveTo>
                    <a:cubicBezTo>
                      <a:pt x="524880" y="282328"/>
                      <a:pt x="520613" y="278061"/>
                      <a:pt x="515355" y="278061"/>
                    </a:cubicBezTo>
                    <a:lnTo>
                      <a:pt x="273325" y="278061"/>
                    </a:lnTo>
                    <a:cubicBezTo>
                      <a:pt x="290184" y="270460"/>
                      <a:pt x="302329" y="255153"/>
                      <a:pt x="305901" y="237008"/>
                    </a:cubicBezTo>
                    <a:lnTo>
                      <a:pt x="333333" y="256058"/>
                    </a:lnTo>
                    <a:lnTo>
                      <a:pt x="411628" y="256058"/>
                    </a:lnTo>
                    <a:cubicBezTo>
                      <a:pt x="464587" y="256058"/>
                      <a:pt x="514498" y="215767"/>
                      <a:pt x="514498" y="184621"/>
                    </a:cubicBezTo>
                    <a:cubicBezTo>
                      <a:pt x="514498" y="169952"/>
                      <a:pt x="506020" y="151855"/>
                      <a:pt x="490209" y="132805"/>
                    </a:cubicBezTo>
                    <a:lnTo>
                      <a:pt x="489542" y="131948"/>
                    </a:lnTo>
                    <a:cubicBezTo>
                      <a:pt x="451442" y="85561"/>
                      <a:pt x="370289" y="33459"/>
                      <a:pt x="267515" y="11170"/>
                    </a:cubicBezTo>
                    <a:cubicBezTo>
                      <a:pt x="266048" y="10418"/>
                      <a:pt x="264400" y="10056"/>
                      <a:pt x="262752" y="10123"/>
                    </a:cubicBezTo>
                    <a:cubicBezTo>
                      <a:pt x="230272" y="3274"/>
                      <a:pt x="197172" y="-259"/>
                      <a:pt x="163978" y="-450"/>
                    </a:cubicBezTo>
                    <a:lnTo>
                      <a:pt x="9197" y="-450"/>
                    </a:lnTo>
                    <a:cubicBezTo>
                      <a:pt x="3939" y="-450"/>
                      <a:pt x="-328" y="3817"/>
                      <a:pt x="-328" y="9075"/>
                    </a:cubicBezTo>
                    <a:cubicBezTo>
                      <a:pt x="-328" y="14333"/>
                      <a:pt x="3939" y="18600"/>
                      <a:pt x="9197" y="18600"/>
                    </a:cubicBezTo>
                    <a:lnTo>
                      <a:pt x="163978" y="18600"/>
                    </a:lnTo>
                    <a:cubicBezTo>
                      <a:pt x="194791" y="18591"/>
                      <a:pt x="225538" y="21524"/>
                      <a:pt x="255799" y="27363"/>
                    </a:cubicBezTo>
                    <a:cubicBezTo>
                      <a:pt x="267801" y="61272"/>
                      <a:pt x="299519" y="90895"/>
                      <a:pt x="348001" y="113088"/>
                    </a:cubicBezTo>
                    <a:cubicBezTo>
                      <a:pt x="389054" y="131385"/>
                      <a:pt x="432859" y="142749"/>
                      <a:pt x="477636" y="146711"/>
                    </a:cubicBezTo>
                    <a:cubicBezTo>
                      <a:pt x="487237" y="156941"/>
                      <a:pt x="493457" y="169876"/>
                      <a:pt x="495448" y="183764"/>
                    </a:cubicBezTo>
                    <a:cubicBezTo>
                      <a:pt x="495448" y="201480"/>
                      <a:pt x="457348" y="236151"/>
                      <a:pt x="411628" y="236151"/>
                    </a:cubicBezTo>
                    <a:lnTo>
                      <a:pt x="339143" y="236151"/>
                    </a:lnTo>
                    <a:lnTo>
                      <a:pt x="307520" y="214625"/>
                    </a:lnTo>
                    <a:lnTo>
                      <a:pt x="306853" y="214625"/>
                    </a:lnTo>
                    <a:cubicBezTo>
                      <a:pt x="306853" y="209367"/>
                      <a:pt x="302586" y="205100"/>
                      <a:pt x="297328" y="205100"/>
                    </a:cubicBezTo>
                    <a:cubicBezTo>
                      <a:pt x="292070" y="205100"/>
                      <a:pt x="287803" y="209367"/>
                      <a:pt x="287803" y="214625"/>
                    </a:cubicBezTo>
                    <a:lnTo>
                      <a:pt x="221128" y="214625"/>
                    </a:lnTo>
                    <a:cubicBezTo>
                      <a:pt x="221128" y="209367"/>
                      <a:pt x="216861" y="205100"/>
                      <a:pt x="211603" y="205100"/>
                    </a:cubicBezTo>
                    <a:cubicBezTo>
                      <a:pt x="206345" y="205100"/>
                      <a:pt x="202078" y="209367"/>
                      <a:pt x="202078" y="214625"/>
                    </a:cubicBezTo>
                    <a:lnTo>
                      <a:pt x="187790" y="214625"/>
                    </a:lnTo>
                    <a:cubicBezTo>
                      <a:pt x="187790" y="209367"/>
                      <a:pt x="183523" y="205100"/>
                      <a:pt x="178265" y="205100"/>
                    </a:cubicBezTo>
                    <a:cubicBezTo>
                      <a:pt x="173008" y="205100"/>
                      <a:pt x="168740" y="209367"/>
                      <a:pt x="168740" y="214625"/>
                    </a:cubicBezTo>
                    <a:lnTo>
                      <a:pt x="101399" y="214625"/>
                    </a:lnTo>
                    <a:cubicBezTo>
                      <a:pt x="101399" y="209367"/>
                      <a:pt x="97131" y="205100"/>
                      <a:pt x="91874" y="205100"/>
                    </a:cubicBezTo>
                    <a:cubicBezTo>
                      <a:pt x="86616" y="205100"/>
                      <a:pt x="82349" y="209367"/>
                      <a:pt x="82349" y="214625"/>
                    </a:cubicBezTo>
                    <a:lnTo>
                      <a:pt x="79491" y="214625"/>
                    </a:lnTo>
                    <a:lnTo>
                      <a:pt x="47868" y="236151"/>
                    </a:lnTo>
                    <a:lnTo>
                      <a:pt x="8625" y="236151"/>
                    </a:lnTo>
                    <a:cubicBezTo>
                      <a:pt x="3367" y="236151"/>
                      <a:pt x="-900" y="240418"/>
                      <a:pt x="-900" y="245676"/>
                    </a:cubicBezTo>
                    <a:cubicBezTo>
                      <a:pt x="-900" y="250934"/>
                      <a:pt x="3367" y="255201"/>
                      <a:pt x="8625" y="255201"/>
                    </a:cubicBezTo>
                    <a:lnTo>
                      <a:pt x="53774" y="255201"/>
                    </a:lnTo>
                    <a:lnTo>
                      <a:pt x="83206" y="235199"/>
                    </a:lnTo>
                    <a:cubicBezTo>
                      <a:pt x="86435" y="253906"/>
                      <a:pt x="98751" y="269793"/>
                      <a:pt x="116067" y="277585"/>
                    </a:cubicBezTo>
                    <a:lnTo>
                      <a:pt x="9197" y="277585"/>
                    </a:lnTo>
                    <a:cubicBezTo>
                      <a:pt x="3939" y="277585"/>
                      <a:pt x="-328" y="281852"/>
                      <a:pt x="-328" y="287110"/>
                    </a:cubicBezTo>
                    <a:cubicBezTo>
                      <a:pt x="-328" y="292367"/>
                      <a:pt x="3939" y="296635"/>
                      <a:pt x="9197" y="296635"/>
                    </a:cubicBezTo>
                    <a:lnTo>
                      <a:pt x="515355" y="296635"/>
                    </a:lnTo>
                    <a:cubicBezTo>
                      <a:pt x="520613" y="296635"/>
                      <a:pt x="524880" y="292367"/>
                      <a:pt x="524880" y="287110"/>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nvGrpSpPr>
            <p:cNvPr id="14" name="Graphic 66">
              <a:extLst>
                <a:ext uri="{FF2B5EF4-FFF2-40B4-BE49-F238E27FC236}">
                  <a16:creationId xmlns:a16="http://schemas.microsoft.com/office/drawing/2014/main" id="{05783226-DE3D-49FA-873E-8F463E6C91D1}"/>
                </a:ext>
              </a:extLst>
            </p:cNvPr>
            <p:cNvGrpSpPr>
              <a:grpSpLocks noChangeAspect="1"/>
            </p:cNvGrpSpPr>
            <p:nvPr/>
          </p:nvGrpSpPr>
          <p:grpSpPr bwMode="gray">
            <a:xfrm>
              <a:off x="7517948" y="501370"/>
              <a:ext cx="504000" cy="504000"/>
              <a:chOff x="1778065" y="1141065"/>
              <a:chExt cx="674941" cy="674941"/>
            </a:xfrm>
          </p:grpSpPr>
          <p:sp>
            <p:nvSpPr>
              <p:cNvPr id="15" name="Freeform: Shape 14">
                <a:extLst>
                  <a:ext uri="{FF2B5EF4-FFF2-40B4-BE49-F238E27FC236}">
                    <a16:creationId xmlns:a16="http://schemas.microsoft.com/office/drawing/2014/main" id="{73499992-B31E-4524-9331-A2A172653059}"/>
                  </a:ext>
                </a:extLst>
              </p:cNvPr>
              <p:cNvSpPr/>
              <p:nvPr/>
            </p:nvSpPr>
            <p:spPr bwMode="gray">
              <a:xfrm>
                <a:off x="1778065" y="1141065"/>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04491">
                  <a:alpha val="75000"/>
                </a:srgbClr>
              </a:solidFill>
              <a:ln w="9525" cap="flat">
                <a:noFill/>
                <a:prstDash val="solid"/>
                <a:miter/>
              </a:ln>
            </p:spPr>
            <p:txBody>
              <a:bodyPr rtlCol="0" anchor="ctr"/>
              <a:lstStyle/>
              <a:p>
                <a:pPr defTabSz="914389"/>
                <a:endParaRPr lang="en-GB">
                  <a:solidFill>
                    <a:prstClr val="black"/>
                  </a:solidFill>
                  <a:latin typeface="PFSquareSansPro-Regular"/>
                </a:endParaRPr>
              </a:p>
            </p:txBody>
          </p:sp>
          <p:sp>
            <p:nvSpPr>
              <p:cNvPr id="16" name="Freeform: Shape 16">
                <a:extLst>
                  <a:ext uri="{FF2B5EF4-FFF2-40B4-BE49-F238E27FC236}">
                    <a16:creationId xmlns:a16="http://schemas.microsoft.com/office/drawing/2014/main" id="{7D2E2F4C-660E-43AF-8F26-404ADB34B71D}"/>
                  </a:ext>
                </a:extLst>
              </p:cNvPr>
              <p:cNvSpPr/>
              <p:nvPr/>
            </p:nvSpPr>
            <p:spPr bwMode="gray">
              <a:xfrm>
                <a:off x="1876760" y="1240371"/>
                <a:ext cx="477074" cy="476680"/>
              </a:xfrm>
              <a:custGeom>
                <a:avLst/>
                <a:gdLst>
                  <a:gd name="connsiteX0" fmla="*/ 401134 w 477074"/>
                  <a:gd name="connsiteY0" fmla="*/ 435168 h 476680"/>
                  <a:gd name="connsiteX1" fmla="*/ 404563 w 477074"/>
                  <a:gd name="connsiteY1" fmla="*/ 435930 h 476680"/>
                  <a:gd name="connsiteX2" fmla="*/ 412954 w 477074"/>
                  <a:gd name="connsiteY2" fmla="*/ 427748 h 476680"/>
                  <a:gd name="connsiteX3" fmla="*/ 412373 w 477074"/>
                  <a:gd name="connsiteY3" fmla="*/ 424596 h 476680"/>
                  <a:gd name="connsiteX4" fmla="*/ 407992 w 477074"/>
                  <a:gd name="connsiteY4" fmla="*/ 420023 h 476680"/>
                  <a:gd name="connsiteX5" fmla="*/ 278928 w 477074"/>
                  <a:gd name="connsiteY5" fmla="*/ 331155 h 476680"/>
                  <a:gd name="connsiteX6" fmla="*/ 451997 w 477074"/>
                  <a:gd name="connsiteY6" fmla="*/ 331155 h 476680"/>
                  <a:gd name="connsiteX7" fmla="*/ 460379 w 477074"/>
                  <a:gd name="connsiteY7" fmla="*/ 322773 h 476680"/>
                  <a:gd name="connsiteX8" fmla="*/ 451997 w 477074"/>
                  <a:gd name="connsiteY8" fmla="*/ 314391 h 476680"/>
                  <a:gd name="connsiteX9" fmla="*/ 263593 w 477074"/>
                  <a:gd name="connsiteY9" fmla="*/ 314391 h 476680"/>
                  <a:gd name="connsiteX10" fmla="*/ 262640 w 477074"/>
                  <a:gd name="connsiteY10" fmla="*/ 313248 h 476680"/>
                  <a:gd name="connsiteX11" fmla="*/ 261593 w 477074"/>
                  <a:gd name="connsiteY11" fmla="*/ 311915 h 476680"/>
                  <a:gd name="connsiteX12" fmla="*/ 260545 w 477074"/>
                  <a:gd name="connsiteY12" fmla="*/ 310772 h 476680"/>
                  <a:gd name="connsiteX13" fmla="*/ 248734 w 477074"/>
                  <a:gd name="connsiteY13" fmla="*/ 322583 h 476680"/>
                  <a:gd name="connsiteX14" fmla="*/ 249496 w 477074"/>
                  <a:gd name="connsiteY14" fmla="*/ 323535 h 476680"/>
                  <a:gd name="connsiteX15" fmla="*/ 251211 w 477074"/>
                  <a:gd name="connsiteY15" fmla="*/ 325631 h 476680"/>
                  <a:gd name="connsiteX16" fmla="*/ 253306 w 477074"/>
                  <a:gd name="connsiteY16" fmla="*/ 328107 h 476680"/>
                  <a:gd name="connsiteX17" fmla="*/ 253782 w 477074"/>
                  <a:gd name="connsiteY17" fmla="*/ 328774 h 476680"/>
                  <a:gd name="connsiteX18" fmla="*/ 401134 w 477074"/>
                  <a:gd name="connsiteY18" fmla="*/ 435168 h 476680"/>
                  <a:gd name="connsiteX19" fmla="*/ 460284 w 477074"/>
                  <a:gd name="connsiteY19" fmla="*/ 239525 h 476680"/>
                  <a:gd name="connsiteX20" fmla="*/ 451997 w 477074"/>
                  <a:gd name="connsiteY20" fmla="*/ 231238 h 476680"/>
                  <a:gd name="connsiteX21" fmla="*/ 340078 w 477074"/>
                  <a:gd name="connsiteY21" fmla="*/ 231238 h 476680"/>
                  <a:gd name="connsiteX22" fmla="*/ 323410 w 477074"/>
                  <a:gd name="connsiteY22" fmla="*/ 247907 h 476680"/>
                  <a:gd name="connsiteX23" fmla="*/ 451997 w 477074"/>
                  <a:gd name="connsiteY23" fmla="*/ 247907 h 476680"/>
                  <a:gd name="connsiteX24" fmla="*/ 460284 w 477074"/>
                  <a:gd name="connsiteY24" fmla="*/ 239620 h 476680"/>
                  <a:gd name="connsiteX25" fmla="*/ 460284 w 477074"/>
                  <a:gd name="connsiteY25" fmla="*/ 239525 h 476680"/>
                  <a:gd name="connsiteX26" fmla="*/ 460284 w 477074"/>
                  <a:gd name="connsiteY26" fmla="*/ 175326 h 476680"/>
                  <a:gd name="connsiteX27" fmla="*/ 452093 w 477074"/>
                  <a:gd name="connsiteY27" fmla="*/ 166944 h 476680"/>
                  <a:gd name="connsiteX28" fmla="*/ 451997 w 477074"/>
                  <a:gd name="connsiteY28" fmla="*/ 166944 h 476680"/>
                  <a:gd name="connsiteX29" fmla="*/ 404372 w 477074"/>
                  <a:gd name="connsiteY29" fmla="*/ 166944 h 476680"/>
                  <a:gd name="connsiteX30" fmla="*/ 387608 w 477074"/>
                  <a:gd name="connsiteY30" fmla="*/ 183613 h 476680"/>
                  <a:gd name="connsiteX31" fmla="*/ 451997 w 477074"/>
                  <a:gd name="connsiteY31" fmla="*/ 183613 h 476680"/>
                  <a:gd name="connsiteX32" fmla="*/ 460284 w 477074"/>
                  <a:gd name="connsiteY32" fmla="*/ 175326 h 476680"/>
                  <a:gd name="connsiteX33" fmla="*/ 460284 w 477074"/>
                  <a:gd name="connsiteY33" fmla="*/ 258480 h 476680"/>
                  <a:gd name="connsiteX34" fmla="*/ 452093 w 477074"/>
                  <a:gd name="connsiteY34" fmla="*/ 250097 h 476680"/>
                  <a:gd name="connsiteX35" fmla="*/ 451997 w 477074"/>
                  <a:gd name="connsiteY35" fmla="*/ 250097 h 476680"/>
                  <a:gd name="connsiteX36" fmla="*/ 321219 w 477074"/>
                  <a:gd name="connsiteY36" fmla="*/ 250097 h 476680"/>
                  <a:gd name="connsiteX37" fmla="*/ 304455 w 477074"/>
                  <a:gd name="connsiteY37" fmla="*/ 266862 h 476680"/>
                  <a:gd name="connsiteX38" fmla="*/ 451997 w 477074"/>
                  <a:gd name="connsiteY38" fmla="*/ 266862 h 476680"/>
                  <a:gd name="connsiteX39" fmla="*/ 460284 w 477074"/>
                  <a:gd name="connsiteY39" fmla="*/ 258480 h 476680"/>
                  <a:gd name="connsiteX40" fmla="*/ 265117 w 477074"/>
                  <a:gd name="connsiteY40" fmla="*/ 365636 h 476680"/>
                  <a:gd name="connsiteX41" fmla="*/ 243305 w 477074"/>
                  <a:gd name="connsiteY41" fmla="*/ 342776 h 476680"/>
                  <a:gd name="connsiteX42" fmla="*/ 235303 w 477074"/>
                  <a:gd name="connsiteY42" fmla="*/ 342776 h 476680"/>
                  <a:gd name="connsiteX43" fmla="*/ 233398 w 477074"/>
                  <a:gd name="connsiteY43" fmla="*/ 346681 h 476680"/>
                  <a:gd name="connsiteX44" fmla="*/ 234827 w 477074"/>
                  <a:gd name="connsiteY44" fmla="*/ 350777 h 476680"/>
                  <a:gd name="connsiteX45" fmla="*/ 257211 w 477074"/>
                  <a:gd name="connsiteY45" fmla="*/ 374304 h 476680"/>
                  <a:gd name="connsiteX46" fmla="*/ 261212 w 477074"/>
                  <a:gd name="connsiteY46" fmla="*/ 375828 h 476680"/>
                  <a:gd name="connsiteX47" fmla="*/ 265212 w 477074"/>
                  <a:gd name="connsiteY47" fmla="*/ 374113 h 476680"/>
                  <a:gd name="connsiteX48" fmla="*/ 265269 w 477074"/>
                  <a:gd name="connsiteY48" fmla="*/ 366169 h 476680"/>
                  <a:gd name="connsiteX49" fmla="*/ 265212 w 477074"/>
                  <a:gd name="connsiteY49" fmla="*/ 366112 h 476680"/>
                  <a:gd name="connsiteX50" fmla="*/ 280738 w 477074"/>
                  <a:gd name="connsiteY50" fmla="*/ 387924 h 476680"/>
                  <a:gd name="connsiteX51" fmla="*/ 279404 w 477074"/>
                  <a:gd name="connsiteY51" fmla="*/ 392115 h 476680"/>
                  <a:gd name="connsiteX52" fmla="*/ 281405 w 477074"/>
                  <a:gd name="connsiteY52" fmla="*/ 395925 h 476680"/>
                  <a:gd name="connsiteX53" fmla="*/ 307122 w 477074"/>
                  <a:gd name="connsiteY53" fmla="*/ 415832 h 476680"/>
                  <a:gd name="connsiteX54" fmla="*/ 310360 w 477074"/>
                  <a:gd name="connsiteY54" fmla="*/ 416880 h 476680"/>
                  <a:gd name="connsiteX55" fmla="*/ 315028 w 477074"/>
                  <a:gd name="connsiteY55" fmla="*/ 414499 h 476680"/>
                  <a:gd name="connsiteX56" fmla="*/ 313780 w 477074"/>
                  <a:gd name="connsiteY56" fmla="*/ 406650 h 476680"/>
                  <a:gd name="connsiteX57" fmla="*/ 313695 w 477074"/>
                  <a:gd name="connsiteY57" fmla="*/ 406593 h 476680"/>
                  <a:gd name="connsiteX58" fmla="*/ 288739 w 477074"/>
                  <a:gd name="connsiteY58" fmla="*/ 387543 h 476680"/>
                  <a:gd name="connsiteX59" fmla="*/ 280738 w 477074"/>
                  <a:gd name="connsiteY59" fmla="*/ 388210 h 476680"/>
                  <a:gd name="connsiteX60" fmla="*/ 334078 w 477074"/>
                  <a:gd name="connsiteY60" fmla="*/ 434121 h 476680"/>
                  <a:gd name="connsiteX61" fmla="*/ 347984 w 477074"/>
                  <a:gd name="connsiteY61" fmla="*/ 442407 h 476680"/>
                  <a:gd name="connsiteX62" fmla="*/ 350842 w 477074"/>
                  <a:gd name="connsiteY62" fmla="*/ 443169 h 476680"/>
                  <a:gd name="connsiteX63" fmla="*/ 355700 w 477074"/>
                  <a:gd name="connsiteY63" fmla="*/ 440312 h 476680"/>
                  <a:gd name="connsiteX64" fmla="*/ 356271 w 477074"/>
                  <a:gd name="connsiteY64" fmla="*/ 436026 h 476680"/>
                  <a:gd name="connsiteX65" fmla="*/ 353604 w 477074"/>
                  <a:gd name="connsiteY65" fmla="*/ 432597 h 476680"/>
                  <a:gd name="connsiteX66" fmla="*/ 340078 w 477074"/>
                  <a:gd name="connsiteY66" fmla="*/ 424500 h 476680"/>
                  <a:gd name="connsiteX67" fmla="*/ 332011 w 477074"/>
                  <a:gd name="connsiteY67" fmla="*/ 424900 h 476680"/>
                  <a:gd name="connsiteX68" fmla="*/ 332402 w 477074"/>
                  <a:gd name="connsiteY68" fmla="*/ 432968 h 476680"/>
                  <a:gd name="connsiteX69" fmla="*/ 334078 w 477074"/>
                  <a:gd name="connsiteY69" fmla="*/ 434025 h 476680"/>
                  <a:gd name="connsiteX70" fmla="*/ 217016 w 477074"/>
                  <a:gd name="connsiteY70" fmla="*/ 353920 h 476680"/>
                  <a:gd name="connsiteX71" fmla="*/ 205490 w 477074"/>
                  <a:gd name="connsiteY71" fmla="*/ 365636 h 476680"/>
                  <a:gd name="connsiteX72" fmla="*/ 206348 w 477074"/>
                  <a:gd name="connsiteY72" fmla="*/ 366588 h 476680"/>
                  <a:gd name="connsiteX73" fmla="*/ 321791 w 477074"/>
                  <a:gd name="connsiteY73" fmla="*/ 462505 h 476680"/>
                  <a:gd name="connsiteX74" fmla="*/ 325982 w 477074"/>
                  <a:gd name="connsiteY74" fmla="*/ 463648 h 476680"/>
                  <a:gd name="connsiteX75" fmla="*/ 334364 w 477074"/>
                  <a:gd name="connsiteY75" fmla="*/ 455266 h 476680"/>
                  <a:gd name="connsiteX76" fmla="*/ 330363 w 477074"/>
                  <a:gd name="connsiteY76" fmla="*/ 448122 h 476680"/>
                  <a:gd name="connsiteX77" fmla="*/ 218635 w 477074"/>
                  <a:gd name="connsiteY77" fmla="*/ 355063 h 476680"/>
                  <a:gd name="connsiteX78" fmla="*/ 113384 w 477074"/>
                  <a:gd name="connsiteY78" fmla="*/ 18830 h 476680"/>
                  <a:gd name="connsiteX79" fmla="*/ 106316 w 477074"/>
                  <a:gd name="connsiteY79" fmla="*/ 9315 h 476680"/>
                  <a:gd name="connsiteX80" fmla="*/ 106240 w 477074"/>
                  <a:gd name="connsiteY80" fmla="*/ 9305 h 476680"/>
                  <a:gd name="connsiteX81" fmla="*/ 96715 w 477074"/>
                  <a:gd name="connsiteY81" fmla="*/ 16354 h 476680"/>
                  <a:gd name="connsiteX82" fmla="*/ 106240 w 477074"/>
                  <a:gd name="connsiteY82" fmla="*/ 166849 h 476680"/>
                  <a:gd name="connsiteX83" fmla="*/ 13086 w 477074"/>
                  <a:gd name="connsiteY83" fmla="*/ 166849 h 476680"/>
                  <a:gd name="connsiteX84" fmla="*/ 3855 w 477074"/>
                  <a:gd name="connsiteY84" fmla="*/ 174288 h 476680"/>
                  <a:gd name="connsiteX85" fmla="*/ 11304 w 477074"/>
                  <a:gd name="connsiteY85" fmla="*/ 183518 h 476680"/>
                  <a:gd name="connsiteX86" fmla="*/ 13086 w 477074"/>
                  <a:gd name="connsiteY86" fmla="*/ 183518 h 476680"/>
                  <a:gd name="connsiteX87" fmla="*/ 110240 w 477074"/>
                  <a:gd name="connsiteY87" fmla="*/ 183518 h 476680"/>
                  <a:gd name="connsiteX88" fmla="*/ 114336 w 477074"/>
                  <a:gd name="connsiteY88" fmla="*/ 198663 h 476680"/>
                  <a:gd name="connsiteX89" fmla="*/ 125194 w 477074"/>
                  <a:gd name="connsiteY89" fmla="*/ 231143 h 476680"/>
                  <a:gd name="connsiteX90" fmla="*/ 13562 w 477074"/>
                  <a:gd name="connsiteY90" fmla="*/ 231143 h 476680"/>
                  <a:gd name="connsiteX91" fmla="*/ 4332 w 477074"/>
                  <a:gd name="connsiteY91" fmla="*/ 238582 h 476680"/>
                  <a:gd name="connsiteX92" fmla="*/ 11780 w 477074"/>
                  <a:gd name="connsiteY92" fmla="*/ 247812 h 476680"/>
                  <a:gd name="connsiteX93" fmla="*/ 13562 w 477074"/>
                  <a:gd name="connsiteY93" fmla="*/ 247812 h 476680"/>
                  <a:gd name="connsiteX94" fmla="*/ 132338 w 477074"/>
                  <a:gd name="connsiteY94" fmla="*/ 247812 h 476680"/>
                  <a:gd name="connsiteX95" fmla="*/ 133291 w 477074"/>
                  <a:gd name="connsiteY95" fmla="*/ 250002 h 476680"/>
                  <a:gd name="connsiteX96" fmla="*/ 13562 w 477074"/>
                  <a:gd name="connsiteY96" fmla="*/ 250002 h 476680"/>
                  <a:gd name="connsiteX97" fmla="*/ 5180 w 477074"/>
                  <a:gd name="connsiteY97" fmla="*/ 258384 h 476680"/>
                  <a:gd name="connsiteX98" fmla="*/ 13562 w 477074"/>
                  <a:gd name="connsiteY98" fmla="*/ 266766 h 476680"/>
                  <a:gd name="connsiteX99" fmla="*/ 118813 w 477074"/>
                  <a:gd name="connsiteY99" fmla="*/ 266766 h 476680"/>
                  <a:gd name="connsiteX100" fmla="*/ 146721 w 477074"/>
                  <a:gd name="connsiteY100" fmla="*/ 238858 h 476680"/>
                  <a:gd name="connsiteX101" fmla="*/ 146721 w 477074"/>
                  <a:gd name="connsiteY101" fmla="*/ 237810 h 476680"/>
                  <a:gd name="connsiteX102" fmla="*/ 145673 w 477074"/>
                  <a:gd name="connsiteY102" fmla="*/ 235239 h 476680"/>
                  <a:gd name="connsiteX103" fmla="*/ 131195 w 477074"/>
                  <a:gd name="connsiteY103" fmla="*/ 193900 h 476680"/>
                  <a:gd name="connsiteX104" fmla="*/ 114146 w 477074"/>
                  <a:gd name="connsiteY104" fmla="*/ 18735 h 476680"/>
                  <a:gd name="connsiteX105" fmla="*/ 5560 w 477074"/>
                  <a:gd name="connsiteY105" fmla="*/ 322678 h 476680"/>
                  <a:gd name="connsiteX106" fmla="*/ 13943 w 477074"/>
                  <a:gd name="connsiteY106" fmla="*/ 331060 h 476680"/>
                  <a:gd name="connsiteX107" fmla="*/ 55091 w 477074"/>
                  <a:gd name="connsiteY107" fmla="*/ 331060 h 476680"/>
                  <a:gd name="connsiteX108" fmla="*/ 71759 w 477074"/>
                  <a:gd name="connsiteY108" fmla="*/ 314296 h 476680"/>
                  <a:gd name="connsiteX109" fmla="*/ 14038 w 477074"/>
                  <a:gd name="connsiteY109" fmla="*/ 314296 h 476680"/>
                  <a:gd name="connsiteX110" fmla="*/ 5656 w 477074"/>
                  <a:gd name="connsiteY110" fmla="*/ 322488 h 476680"/>
                  <a:gd name="connsiteX111" fmla="*/ 5656 w 477074"/>
                  <a:gd name="connsiteY111" fmla="*/ 322678 h 476680"/>
                  <a:gd name="connsiteX112" fmla="*/ 139006 w 477074"/>
                  <a:gd name="connsiteY112" fmla="*/ 38547 h 476680"/>
                  <a:gd name="connsiteX113" fmla="*/ 140053 w 477074"/>
                  <a:gd name="connsiteY113" fmla="*/ 24736 h 476680"/>
                  <a:gd name="connsiteX114" fmla="*/ 138910 w 477074"/>
                  <a:gd name="connsiteY114" fmla="*/ 20545 h 476680"/>
                  <a:gd name="connsiteX115" fmla="*/ 135101 w 477074"/>
                  <a:gd name="connsiteY115" fmla="*/ 18354 h 476680"/>
                  <a:gd name="connsiteX116" fmla="*/ 128814 w 477074"/>
                  <a:gd name="connsiteY116" fmla="*/ 23403 h 476680"/>
                  <a:gd name="connsiteX117" fmla="*/ 127671 w 477074"/>
                  <a:gd name="connsiteY117" fmla="*/ 37976 h 476680"/>
                  <a:gd name="connsiteX118" fmla="*/ 129100 w 477074"/>
                  <a:gd name="connsiteY118" fmla="*/ 42167 h 476680"/>
                  <a:gd name="connsiteX119" fmla="*/ 132910 w 477074"/>
                  <a:gd name="connsiteY119" fmla="*/ 43977 h 476680"/>
                  <a:gd name="connsiteX120" fmla="*/ 132910 w 477074"/>
                  <a:gd name="connsiteY120" fmla="*/ 43977 h 476680"/>
                  <a:gd name="connsiteX121" fmla="*/ 138625 w 477074"/>
                  <a:gd name="connsiteY121" fmla="*/ 38547 h 476680"/>
                  <a:gd name="connsiteX122" fmla="*/ 139863 w 477074"/>
                  <a:gd name="connsiteY122" fmla="*/ 95030 h 476680"/>
                  <a:gd name="connsiteX123" fmla="*/ 138339 w 477074"/>
                  <a:gd name="connsiteY123" fmla="*/ 66455 h 476680"/>
                  <a:gd name="connsiteX124" fmla="*/ 132529 w 477074"/>
                  <a:gd name="connsiteY124" fmla="*/ 60836 h 476680"/>
                  <a:gd name="connsiteX125" fmla="*/ 132529 w 477074"/>
                  <a:gd name="connsiteY125" fmla="*/ 60836 h 476680"/>
                  <a:gd name="connsiteX126" fmla="*/ 126909 w 477074"/>
                  <a:gd name="connsiteY126" fmla="*/ 66646 h 476680"/>
                  <a:gd name="connsiteX127" fmla="*/ 128529 w 477074"/>
                  <a:gd name="connsiteY127" fmla="*/ 95221 h 476680"/>
                  <a:gd name="connsiteX128" fmla="*/ 134243 w 477074"/>
                  <a:gd name="connsiteY128" fmla="*/ 100460 h 476680"/>
                  <a:gd name="connsiteX129" fmla="*/ 134719 w 477074"/>
                  <a:gd name="connsiteY129" fmla="*/ 100460 h 476680"/>
                  <a:gd name="connsiteX130" fmla="*/ 139863 w 477074"/>
                  <a:gd name="connsiteY130" fmla="*/ 94269 h 476680"/>
                  <a:gd name="connsiteX131" fmla="*/ 147388 w 477074"/>
                  <a:gd name="connsiteY131" fmla="*/ 154466 h 476680"/>
                  <a:gd name="connsiteX132" fmla="*/ 148150 w 477074"/>
                  <a:gd name="connsiteY132" fmla="*/ 150180 h 476680"/>
                  <a:gd name="connsiteX133" fmla="*/ 143197 w 477074"/>
                  <a:gd name="connsiteY133" fmla="*/ 122367 h 476680"/>
                  <a:gd name="connsiteX134" fmla="*/ 136215 w 477074"/>
                  <a:gd name="connsiteY134" fmla="*/ 118291 h 476680"/>
                  <a:gd name="connsiteX135" fmla="*/ 131957 w 477074"/>
                  <a:gd name="connsiteY135" fmla="*/ 123987 h 476680"/>
                  <a:gd name="connsiteX136" fmla="*/ 137101 w 477074"/>
                  <a:gd name="connsiteY136" fmla="*/ 152562 h 476680"/>
                  <a:gd name="connsiteX137" fmla="*/ 142625 w 477074"/>
                  <a:gd name="connsiteY137" fmla="*/ 157038 h 476680"/>
                  <a:gd name="connsiteX138" fmla="*/ 143864 w 477074"/>
                  <a:gd name="connsiteY138" fmla="*/ 157038 h 476680"/>
                  <a:gd name="connsiteX139" fmla="*/ 147388 w 477074"/>
                  <a:gd name="connsiteY139" fmla="*/ 154562 h 476680"/>
                  <a:gd name="connsiteX140" fmla="*/ 158913 w 477074"/>
                  <a:gd name="connsiteY140" fmla="*/ 191328 h 476680"/>
                  <a:gd name="connsiteX141" fmla="*/ 154912 w 477074"/>
                  <a:gd name="connsiteY141" fmla="*/ 177803 h 476680"/>
                  <a:gd name="connsiteX142" fmla="*/ 147959 w 477074"/>
                  <a:gd name="connsiteY142" fmla="*/ 173802 h 476680"/>
                  <a:gd name="connsiteX143" fmla="*/ 143959 w 477074"/>
                  <a:gd name="connsiteY143" fmla="*/ 180756 h 476680"/>
                  <a:gd name="connsiteX144" fmla="*/ 148055 w 477074"/>
                  <a:gd name="connsiteY144" fmla="*/ 194662 h 476680"/>
                  <a:gd name="connsiteX145" fmla="*/ 153198 w 477074"/>
                  <a:gd name="connsiteY145" fmla="*/ 210093 h 476680"/>
                  <a:gd name="connsiteX146" fmla="*/ 158532 w 477074"/>
                  <a:gd name="connsiteY146" fmla="*/ 213903 h 476680"/>
                  <a:gd name="connsiteX147" fmla="*/ 163676 w 477074"/>
                  <a:gd name="connsiteY147" fmla="*/ 210664 h 476680"/>
                  <a:gd name="connsiteX148" fmla="*/ 163676 w 477074"/>
                  <a:gd name="connsiteY148" fmla="*/ 206378 h 476680"/>
                  <a:gd name="connsiteX149" fmla="*/ 158723 w 477074"/>
                  <a:gd name="connsiteY149" fmla="*/ 191328 h 476680"/>
                  <a:gd name="connsiteX150" fmla="*/ 201776 w 477074"/>
                  <a:gd name="connsiteY150" fmla="*/ 182851 h 476680"/>
                  <a:gd name="connsiteX151" fmla="*/ 218539 w 477074"/>
                  <a:gd name="connsiteY151" fmla="*/ 166182 h 476680"/>
                  <a:gd name="connsiteX152" fmla="*/ 186726 w 477074"/>
                  <a:gd name="connsiteY152" fmla="*/ 166182 h 476680"/>
                  <a:gd name="connsiteX153" fmla="*/ 174153 w 477074"/>
                  <a:gd name="connsiteY153" fmla="*/ 26355 h 476680"/>
                  <a:gd name="connsiteX154" fmla="*/ 167466 w 477074"/>
                  <a:gd name="connsiteY154" fmla="*/ 16897 h 476680"/>
                  <a:gd name="connsiteX155" fmla="*/ 167009 w 477074"/>
                  <a:gd name="connsiteY155" fmla="*/ 16830 h 476680"/>
                  <a:gd name="connsiteX156" fmla="*/ 157484 w 477074"/>
                  <a:gd name="connsiteY156" fmla="*/ 24069 h 476680"/>
                  <a:gd name="connsiteX157" fmla="*/ 172343 w 477074"/>
                  <a:gd name="connsiteY157" fmla="*/ 177136 h 476680"/>
                  <a:gd name="connsiteX158" fmla="*/ 172343 w 477074"/>
                  <a:gd name="connsiteY158" fmla="*/ 177136 h 476680"/>
                  <a:gd name="connsiteX159" fmla="*/ 173010 w 477074"/>
                  <a:gd name="connsiteY159" fmla="*/ 179517 h 476680"/>
                  <a:gd name="connsiteX160" fmla="*/ 173867 w 477074"/>
                  <a:gd name="connsiteY160" fmla="*/ 182565 h 476680"/>
                  <a:gd name="connsiteX161" fmla="*/ 179963 w 477074"/>
                  <a:gd name="connsiteY161" fmla="*/ 201139 h 476680"/>
                  <a:gd name="connsiteX162" fmla="*/ 180725 w 477074"/>
                  <a:gd name="connsiteY162" fmla="*/ 203235 h 476680"/>
                  <a:gd name="connsiteX163" fmla="*/ 193965 w 477074"/>
                  <a:gd name="connsiteY163" fmla="*/ 189899 h 476680"/>
                  <a:gd name="connsiteX164" fmla="*/ 193965 w 477074"/>
                  <a:gd name="connsiteY164" fmla="*/ 189138 h 476680"/>
                  <a:gd name="connsiteX165" fmla="*/ 192727 w 477074"/>
                  <a:gd name="connsiteY165" fmla="*/ 185518 h 476680"/>
                  <a:gd name="connsiteX166" fmla="*/ 191584 w 477074"/>
                  <a:gd name="connsiteY166" fmla="*/ 182280 h 476680"/>
                  <a:gd name="connsiteX167" fmla="*/ 431804 w 477074"/>
                  <a:gd name="connsiteY167" fmla="*/ 13211 h 476680"/>
                  <a:gd name="connsiteX168" fmla="*/ 431823 w 477074"/>
                  <a:gd name="connsiteY168" fmla="*/ 1895 h 476680"/>
                  <a:gd name="connsiteX169" fmla="*/ 431804 w 477074"/>
                  <a:gd name="connsiteY169" fmla="*/ 1876 h 476680"/>
                  <a:gd name="connsiteX170" fmla="*/ 420946 w 477074"/>
                  <a:gd name="connsiteY170" fmla="*/ 1305 h 476680"/>
                  <a:gd name="connsiteX171" fmla="*/ 420946 w 477074"/>
                  <a:gd name="connsiteY171" fmla="*/ 1305 h 476680"/>
                  <a:gd name="connsiteX172" fmla="*/ 398467 w 477074"/>
                  <a:gd name="connsiteY172" fmla="*/ 23783 h 476680"/>
                  <a:gd name="connsiteX173" fmla="*/ 392752 w 477074"/>
                  <a:gd name="connsiteY173" fmla="*/ 18069 h 476680"/>
                  <a:gd name="connsiteX174" fmla="*/ 381417 w 477074"/>
                  <a:gd name="connsiteY174" fmla="*/ 29498 h 476680"/>
                  <a:gd name="connsiteX175" fmla="*/ 387037 w 477074"/>
                  <a:gd name="connsiteY175" fmla="*/ 35214 h 476680"/>
                  <a:gd name="connsiteX176" fmla="*/ 372654 w 477074"/>
                  <a:gd name="connsiteY176" fmla="*/ 49501 h 476680"/>
                  <a:gd name="connsiteX177" fmla="*/ 367034 w 477074"/>
                  <a:gd name="connsiteY177" fmla="*/ 43881 h 476680"/>
                  <a:gd name="connsiteX178" fmla="*/ 355604 w 477074"/>
                  <a:gd name="connsiteY178" fmla="*/ 55311 h 476680"/>
                  <a:gd name="connsiteX179" fmla="*/ 361224 w 477074"/>
                  <a:gd name="connsiteY179" fmla="*/ 60931 h 476680"/>
                  <a:gd name="connsiteX180" fmla="*/ 346937 w 477074"/>
                  <a:gd name="connsiteY180" fmla="*/ 75314 h 476680"/>
                  <a:gd name="connsiteX181" fmla="*/ 341221 w 477074"/>
                  <a:gd name="connsiteY181" fmla="*/ 69694 h 476680"/>
                  <a:gd name="connsiteX182" fmla="*/ 329792 w 477074"/>
                  <a:gd name="connsiteY182" fmla="*/ 81029 h 476680"/>
                  <a:gd name="connsiteX183" fmla="*/ 335507 w 477074"/>
                  <a:gd name="connsiteY183" fmla="*/ 86744 h 476680"/>
                  <a:gd name="connsiteX184" fmla="*/ 321124 w 477074"/>
                  <a:gd name="connsiteY184" fmla="*/ 101127 h 476680"/>
                  <a:gd name="connsiteX185" fmla="*/ 315504 w 477074"/>
                  <a:gd name="connsiteY185" fmla="*/ 95412 h 476680"/>
                  <a:gd name="connsiteX186" fmla="*/ 304074 w 477074"/>
                  <a:gd name="connsiteY186" fmla="*/ 106841 h 476680"/>
                  <a:gd name="connsiteX187" fmla="*/ 309694 w 477074"/>
                  <a:gd name="connsiteY187" fmla="*/ 112556 h 476680"/>
                  <a:gd name="connsiteX188" fmla="*/ 295406 w 477074"/>
                  <a:gd name="connsiteY188" fmla="*/ 126939 h 476680"/>
                  <a:gd name="connsiteX189" fmla="*/ 289691 w 477074"/>
                  <a:gd name="connsiteY189" fmla="*/ 121224 h 476680"/>
                  <a:gd name="connsiteX190" fmla="*/ 278261 w 477074"/>
                  <a:gd name="connsiteY190" fmla="*/ 132654 h 476680"/>
                  <a:gd name="connsiteX191" fmla="*/ 283977 w 477074"/>
                  <a:gd name="connsiteY191" fmla="*/ 138369 h 476680"/>
                  <a:gd name="connsiteX192" fmla="*/ 269594 w 477074"/>
                  <a:gd name="connsiteY192" fmla="*/ 152657 h 476680"/>
                  <a:gd name="connsiteX193" fmla="*/ 263878 w 477074"/>
                  <a:gd name="connsiteY193" fmla="*/ 147037 h 476680"/>
                  <a:gd name="connsiteX194" fmla="*/ 252448 w 477074"/>
                  <a:gd name="connsiteY194" fmla="*/ 158467 h 476680"/>
                  <a:gd name="connsiteX195" fmla="*/ 258164 w 477074"/>
                  <a:gd name="connsiteY195" fmla="*/ 164087 h 476680"/>
                  <a:gd name="connsiteX196" fmla="*/ 243781 w 477074"/>
                  <a:gd name="connsiteY196" fmla="*/ 178470 h 476680"/>
                  <a:gd name="connsiteX197" fmla="*/ 238161 w 477074"/>
                  <a:gd name="connsiteY197" fmla="*/ 172850 h 476680"/>
                  <a:gd name="connsiteX198" fmla="*/ 226541 w 477074"/>
                  <a:gd name="connsiteY198" fmla="*/ 183708 h 476680"/>
                  <a:gd name="connsiteX199" fmla="*/ 232255 w 477074"/>
                  <a:gd name="connsiteY199" fmla="*/ 189423 h 476680"/>
                  <a:gd name="connsiteX200" fmla="*/ 218063 w 477074"/>
                  <a:gd name="connsiteY200" fmla="*/ 203711 h 476680"/>
                  <a:gd name="connsiteX201" fmla="*/ 212348 w 477074"/>
                  <a:gd name="connsiteY201" fmla="*/ 197996 h 476680"/>
                  <a:gd name="connsiteX202" fmla="*/ 200918 w 477074"/>
                  <a:gd name="connsiteY202" fmla="*/ 209426 h 476680"/>
                  <a:gd name="connsiteX203" fmla="*/ 206633 w 477074"/>
                  <a:gd name="connsiteY203" fmla="*/ 215141 h 476680"/>
                  <a:gd name="connsiteX204" fmla="*/ 192251 w 477074"/>
                  <a:gd name="connsiteY204" fmla="*/ 229428 h 476680"/>
                  <a:gd name="connsiteX205" fmla="*/ 186631 w 477074"/>
                  <a:gd name="connsiteY205" fmla="*/ 223808 h 476680"/>
                  <a:gd name="connsiteX206" fmla="*/ 175201 w 477074"/>
                  <a:gd name="connsiteY206" fmla="*/ 235239 h 476680"/>
                  <a:gd name="connsiteX207" fmla="*/ 180821 w 477074"/>
                  <a:gd name="connsiteY207" fmla="*/ 240858 h 476680"/>
                  <a:gd name="connsiteX208" fmla="*/ 166533 w 477074"/>
                  <a:gd name="connsiteY208" fmla="*/ 255241 h 476680"/>
                  <a:gd name="connsiteX209" fmla="*/ 160818 w 477074"/>
                  <a:gd name="connsiteY209" fmla="*/ 249621 h 476680"/>
                  <a:gd name="connsiteX210" fmla="*/ 149388 w 477074"/>
                  <a:gd name="connsiteY210" fmla="*/ 261051 h 476680"/>
                  <a:gd name="connsiteX211" fmla="*/ 155103 w 477074"/>
                  <a:gd name="connsiteY211" fmla="*/ 266671 h 476680"/>
                  <a:gd name="connsiteX212" fmla="*/ 140816 w 477074"/>
                  <a:gd name="connsiteY212" fmla="*/ 281149 h 476680"/>
                  <a:gd name="connsiteX213" fmla="*/ 135101 w 477074"/>
                  <a:gd name="connsiteY213" fmla="*/ 275434 h 476680"/>
                  <a:gd name="connsiteX214" fmla="*/ 123766 w 477074"/>
                  <a:gd name="connsiteY214" fmla="*/ 286864 h 476680"/>
                  <a:gd name="connsiteX215" fmla="*/ 129385 w 477074"/>
                  <a:gd name="connsiteY215" fmla="*/ 292579 h 476680"/>
                  <a:gd name="connsiteX216" fmla="*/ 115003 w 477074"/>
                  <a:gd name="connsiteY216" fmla="*/ 306962 h 476680"/>
                  <a:gd name="connsiteX217" fmla="*/ 109383 w 477074"/>
                  <a:gd name="connsiteY217" fmla="*/ 301247 h 476680"/>
                  <a:gd name="connsiteX218" fmla="*/ 97953 w 477074"/>
                  <a:gd name="connsiteY218" fmla="*/ 312677 h 476680"/>
                  <a:gd name="connsiteX219" fmla="*/ 103668 w 477074"/>
                  <a:gd name="connsiteY219" fmla="*/ 318392 h 476680"/>
                  <a:gd name="connsiteX220" fmla="*/ 89286 w 477074"/>
                  <a:gd name="connsiteY220" fmla="*/ 332679 h 476680"/>
                  <a:gd name="connsiteX221" fmla="*/ 83666 w 477074"/>
                  <a:gd name="connsiteY221" fmla="*/ 327536 h 476680"/>
                  <a:gd name="connsiteX222" fmla="*/ 72235 w 477074"/>
                  <a:gd name="connsiteY222" fmla="*/ 338966 h 476680"/>
                  <a:gd name="connsiteX223" fmla="*/ 77951 w 477074"/>
                  <a:gd name="connsiteY223" fmla="*/ 344586 h 476680"/>
                  <a:gd name="connsiteX224" fmla="*/ 63568 w 477074"/>
                  <a:gd name="connsiteY224" fmla="*/ 358968 h 476680"/>
                  <a:gd name="connsiteX225" fmla="*/ 57948 w 477074"/>
                  <a:gd name="connsiteY225" fmla="*/ 353348 h 476680"/>
                  <a:gd name="connsiteX226" fmla="*/ 46518 w 477074"/>
                  <a:gd name="connsiteY226" fmla="*/ 364683 h 476680"/>
                  <a:gd name="connsiteX227" fmla="*/ 52138 w 477074"/>
                  <a:gd name="connsiteY227" fmla="*/ 370398 h 476680"/>
                  <a:gd name="connsiteX228" fmla="*/ 37564 w 477074"/>
                  <a:gd name="connsiteY228" fmla="*/ 384686 h 476680"/>
                  <a:gd name="connsiteX229" fmla="*/ 31945 w 477074"/>
                  <a:gd name="connsiteY229" fmla="*/ 378971 h 476680"/>
                  <a:gd name="connsiteX230" fmla="*/ 20515 w 477074"/>
                  <a:gd name="connsiteY230" fmla="*/ 390401 h 476680"/>
                  <a:gd name="connsiteX231" fmla="*/ 26230 w 477074"/>
                  <a:gd name="connsiteY231" fmla="*/ 396116 h 476680"/>
                  <a:gd name="connsiteX232" fmla="*/ 1465 w 477074"/>
                  <a:gd name="connsiteY232" fmla="*/ 420786 h 476680"/>
                  <a:gd name="connsiteX233" fmla="*/ 1465 w 477074"/>
                  <a:gd name="connsiteY233" fmla="*/ 432215 h 476680"/>
                  <a:gd name="connsiteX234" fmla="*/ 12895 w 477074"/>
                  <a:gd name="connsiteY234" fmla="*/ 432215 h 476680"/>
                  <a:gd name="connsiteX235" fmla="*/ 474191 w 477074"/>
                  <a:gd name="connsiteY235" fmla="*/ 43691 h 476680"/>
                  <a:gd name="connsiteX236" fmla="*/ 463142 w 477074"/>
                  <a:gd name="connsiteY236" fmla="*/ 43691 h 476680"/>
                  <a:gd name="connsiteX237" fmla="*/ 463142 w 477074"/>
                  <a:gd name="connsiteY237" fmla="*/ 43691 h 476680"/>
                  <a:gd name="connsiteX238" fmla="*/ 463142 w 477074"/>
                  <a:gd name="connsiteY238" fmla="*/ 43691 h 476680"/>
                  <a:gd name="connsiteX239" fmla="*/ 463142 w 477074"/>
                  <a:gd name="connsiteY239" fmla="*/ 43691 h 476680"/>
                  <a:gd name="connsiteX240" fmla="*/ 441234 w 477074"/>
                  <a:gd name="connsiteY240" fmla="*/ 65598 h 476680"/>
                  <a:gd name="connsiteX241" fmla="*/ 413802 w 477074"/>
                  <a:gd name="connsiteY241" fmla="*/ 38071 h 476680"/>
                  <a:gd name="connsiteX242" fmla="*/ 402372 w 477074"/>
                  <a:gd name="connsiteY242" fmla="*/ 49501 h 476680"/>
                  <a:gd name="connsiteX243" fmla="*/ 429804 w 477074"/>
                  <a:gd name="connsiteY243" fmla="*/ 77028 h 476680"/>
                  <a:gd name="connsiteX244" fmla="*/ 415517 w 477074"/>
                  <a:gd name="connsiteY244" fmla="*/ 91411 h 476680"/>
                  <a:gd name="connsiteX245" fmla="*/ 387989 w 477074"/>
                  <a:gd name="connsiteY245" fmla="*/ 63884 h 476680"/>
                  <a:gd name="connsiteX246" fmla="*/ 376559 w 477074"/>
                  <a:gd name="connsiteY246" fmla="*/ 75314 h 476680"/>
                  <a:gd name="connsiteX247" fmla="*/ 404087 w 477074"/>
                  <a:gd name="connsiteY247" fmla="*/ 102841 h 476680"/>
                  <a:gd name="connsiteX248" fmla="*/ 389704 w 477074"/>
                  <a:gd name="connsiteY248" fmla="*/ 117129 h 476680"/>
                  <a:gd name="connsiteX249" fmla="*/ 361986 w 477074"/>
                  <a:gd name="connsiteY249" fmla="*/ 89411 h 476680"/>
                  <a:gd name="connsiteX250" fmla="*/ 350556 w 477074"/>
                  <a:gd name="connsiteY250" fmla="*/ 100746 h 476680"/>
                  <a:gd name="connsiteX251" fmla="*/ 378083 w 477074"/>
                  <a:gd name="connsiteY251" fmla="*/ 128273 h 476680"/>
                  <a:gd name="connsiteX252" fmla="*/ 363701 w 477074"/>
                  <a:gd name="connsiteY252" fmla="*/ 142656 h 476680"/>
                  <a:gd name="connsiteX253" fmla="*/ 336269 w 477074"/>
                  <a:gd name="connsiteY253" fmla="*/ 115128 h 476680"/>
                  <a:gd name="connsiteX254" fmla="*/ 324839 w 477074"/>
                  <a:gd name="connsiteY254" fmla="*/ 126558 h 476680"/>
                  <a:gd name="connsiteX255" fmla="*/ 352271 w 477074"/>
                  <a:gd name="connsiteY255" fmla="*/ 154086 h 476680"/>
                  <a:gd name="connsiteX256" fmla="*/ 337983 w 477074"/>
                  <a:gd name="connsiteY256" fmla="*/ 168468 h 476680"/>
                  <a:gd name="connsiteX257" fmla="*/ 310456 w 477074"/>
                  <a:gd name="connsiteY257" fmla="*/ 140941 h 476680"/>
                  <a:gd name="connsiteX258" fmla="*/ 299026 w 477074"/>
                  <a:gd name="connsiteY258" fmla="*/ 152371 h 476680"/>
                  <a:gd name="connsiteX259" fmla="*/ 326553 w 477074"/>
                  <a:gd name="connsiteY259" fmla="*/ 179898 h 476680"/>
                  <a:gd name="connsiteX260" fmla="*/ 312266 w 477074"/>
                  <a:gd name="connsiteY260" fmla="*/ 194186 h 476680"/>
                  <a:gd name="connsiteX261" fmla="*/ 284738 w 477074"/>
                  <a:gd name="connsiteY261" fmla="*/ 166658 h 476680"/>
                  <a:gd name="connsiteX262" fmla="*/ 273403 w 477074"/>
                  <a:gd name="connsiteY262" fmla="*/ 178089 h 476680"/>
                  <a:gd name="connsiteX263" fmla="*/ 300835 w 477074"/>
                  <a:gd name="connsiteY263" fmla="*/ 205616 h 476680"/>
                  <a:gd name="connsiteX264" fmla="*/ 286453 w 477074"/>
                  <a:gd name="connsiteY264" fmla="*/ 219903 h 476680"/>
                  <a:gd name="connsiteX265" fmla="*/ 259021 w 477074"/>
                  <a:gd name="connsiteY265" fmla="*/ 192471 h 476680"/>
                  <a:gd name="connsiteX266" fmla="*/ 247591 w 477074"/>
                  <a:gd name="connsiteY266" fmla="*/ 203806 h 476680"/>
                  <a:gd name="connsiteX267" fmla="*/ 275118 w 477074"/>
                  <a:gd name="connsiteY267" fmla="*/ 231333 h 476680"/>
                  <a:gd name="connsiteX268" fmla="*/ 260736 w 477074"/>
                  <a:gd name="connsiteY268" fmla="*/ 245716 h 476680"/>
                  <a:gd name="connsiteX269" fmla="*/ 233208 w 477074"/>
                  <a:gd name="connsiteY269" fmla="*/ 218189 h 476680"/>
                  <a:gd name="connsiteX270" fmla="*/ 221778 w 477074"/>
                  <a:gd name="connsiteY270" fmla="*/ 229619 h 476680"/>
                  <a:gd name="connsiteX271" fmla="*/ 249305 w 477074"/>
                  <a:gd name="connsiteY271" fmla="*/ 257146 h 476680"/>
                  <a:gd name="connsiteX272" fmla="*/ 234923 w 477074"/>
                  <a:gd name="connsiteY272" fmla="*/ 271529 h 476680"/>
                  <a:gd name="connsiteX273" fmla="*/ 207491 w 477074"/>
                  <a:gd name="connsiteY273" fmla="*/ 244382 h 476680"/>
                  <a:gd name="connsiteX274" fmla="*/ 196060 w 477074"/>
                  <a:gd name="connsiteY274" fmla="*/ 255813 h 476680"/>
                  <a:gd name="connsiteX275" fmla="*/ 223493 w 477074"/>
                  <a:gd name="connsiteY275" fmla="*/ 283340 h 476680"/>
                  <a:gd name="connsiteX276" fmla="*/ 209205 w 477074"/>
                  <a:gd name="connsiteY276" fmla="*/ 297722 h 476680"/>
                  <a:gd name="connsiteX277" fmla="*/ 181583 w 477074"/>
                  <a:gd name="connsiteY277" fmla="*/ 270386 h 476680"/>
                  <a:gd name="connsiteX278" fmla="*/ 170153 w 477074"/>
                  <a:gd name="connsiteY278" fmla="*/ 281816 h 476680"/>
                  <a:gd name="connsiteX279" fmla="*/ 197680 w 477074"/>
                  <a:gd name="connsiteY279" fmla="*/ 309248 h 476680"/>
                  <a:gd name="connsiteX280" fmla="*/ 183297 w 477074"/>
                  <a:gd name="connsiteY280" fmla="*/ 323631 h 476680"/>
                  <a:gd name="connsiteX281" fmla="*/ 155770 w 477074"/>
                  <a:gd name="connsiteY281" fmla="*/ 296103 h 476680"/>
                  <a:gd name="connsiteX282" fmla="*/ 144340 w 477074"/>
                  <a:gd name="connsiteY282" fmla="*/ 307533 h 476680"/>
                  <a:gd name="connsiteX283" fmla="*/ 171867 w 477074"/>
                  <a:gd name="connsiteY283" fmla="*/ 335061 h 476680"/>
                  <a:gd name="connsiteX284" fmla="*/ 157484 w 477074"/>
                  <a:gd name="connsiteY284" fmla="*/ 349443 h 476680"/>
                  <a:gd name="connsiteX285" fmla="*/ 130052 w 477074"/>
                  <a:gd name="connsiteY285" fmla="*/ 321916 h 476680"/>
                  <a:gd name="connsiteX286" fmla="*/ 118622 w 477074"/>
                  <a:gd name="connsiteY286" fmla="*/ 333346 h 476680"/>
                  <a:gd name="connsiteX287" fmla="*/ 146150 w 477074"/>
                  <a:gd name="connsiteY287" fmla="*/ 360873 h 476680"/>
                  <a:gd name="connsiteX288" fmla="*/ 131767 w 477074"/>
                  <a:gd name="connsiteY288" fmla="*/ 375161 h 476680"/>
                  <a:gd name="connsiteX289" fmla="*/ 104239 w 477074"/>
                  <a:gd name="connsiteY289" fmla="*/ 347633 h 476680"/>
                  <a:gd name="connsiteX290" fmla="*/ 92810 w 477074"/>
                  <a:gd name="connsiteY290" fmla="*/ 359064 h 476680"/>
                  <a:gd name="connsiteX291" fmla="*/ 120337 w 477074"/>
                  <a:gd name="connsiteY291" fmla="*/ 386496 h 476680"/>
                  <a:gd name="connsiteX292" fmla="*/ 105954 w 477074"/>
                  <a:gd name="connsiteY292" fmla="*/ 400878 h 476680"/>
                  <a:gd name="connsiteX293" fmla="*/ 78522 w 477074"/>
                  <a:gd name="connsiteY293" fmla="*/ 373446 h 476680"/>
                  <a:gd name="connsiteX294" fmla="*/ 67092 w 477074"/>
                  <a:gd name="connsiteY294" fmla="*/ 384876 h 476680"/>
                  <a:gd name="connsiteX295" fmla="*/ 94524 w 477074"/>
                  <a:gd name="connsiteY295" fmla="*/ 412308 h 476680"/>
                  <a:gd name="connsiteX296" fmla="*/ 80237 w 477074"/>
                  <a:gd name="connsiteY296" fmla="*/ 426691 h 476680"/>
                  <a:gd name="connsiteX297" fmla="*/ 52709 w 477074"/>
                  <a:gd name="connsiteY297" fmla="*/ 399164 h 476680"/>
                  <a:gd name="connsiteX298" fmla="*/ 41279 w 477074"/>
                  <a:gd name="connsiteY298" fmla="*/ 410594 h 476680"/>
                  <a:gd name="connsiteX299" fmla="*/ 68807 w 477074"/>
                  <a:gd name="connsiteY299" fmla="*/ 438121 h 476680"/>
                  <a:gd name="connsiteX300" fmla="*/ 41565 w 477074"/>
                  <a:gd name="connsiteY300" fmla="*/ 465363 h 476680"/>
                  <a:gd name="connsiteX301" fmla="*/ 42327 w 477074"/>
                  <a:gd name="connsiteY301" fmla="*/ 465363 h 476680"/>
                  <a:gd name="connsiteX302" fmla="*/ 46928 w 477074"/>
                  <a:gd name="connsiteY302" fmla="*/ 475697 h 476680"/>
                  <a:gd name="connsiteX303" fmla="*/ 54233 w 477074"/>
                  <a:gd name="connsiteY303" fmla="*/ 474888 h 476680"/>
                  <a:gd name="connsiteX304" fmla="*/ 54233 w 477074"/>
                  <a:gd name="connsiteY304" fmla="*/ 474888 h 476680"/>
                  <a:gd name="connsiteX305" fmla="*/ 80141 w 477074"/>
                  <a:gd name="connsiteY305" fmla="*/ 449075 h 476680"/>
                  <a:gd name="connsiteX306" fmla="*/ 90429 w 477074"/>
                  <a:gd name="connsiteY306" fmla="*/ 459362 h 476680"/>
                  <a:gd name="connsiteX307" fmla="*/ 101858 w 477074"/>
                  <a:gd name="connsiteY307" fmla="*/ 447932 h 476680"/>
                  <a:gd name="connsiteX308" fmla="*/ 91476 w 477074"/>
                  <a:gd name="connsiteY308" fmla="*/ 437645 h 476680"/>
                  <a:gd name="connsiteX309" fmla="*/ 105859 w 477074"/>
                  <a:gd name="connsiteY309" fmla="*/ 423262 h 476680"/>
                  <a:gd name="connsiteX310" fmla="*/ 116146 w 477074"/>
                  <a:gd name="connsiteY310" fmla="*/ 433549 h 476680"/>
                  <a:gd name="connsiteX311" fmla="*/ 127576 w 477074"/>
                  <a:gd name="connsiteY311" fmla="*/ 422119 h 476680"/>
                  <a:gd name="connsiteX312" fmla="*/ 117289 w 477074"/>
                  <a:gd name="connsiteY312" fmla="*/ 411832 h 476680"/>
                  <a:gd name="connsiteX313" fmla="*/ 131671 w 477074"/>
                  <a:gd name="connsiteY313" fmla="*/ 397449 h 476680"/>
                  <a:gd name="connsiteX314" fmla="*/ 141959 w 477074"/>
                  <a:gd name="connsiteY314" fmla="*/ 407831 h 476680"/>
                  <a:gd name="connsiteX315" fmla="*/ 153389 w 477074"/>
                  <a:gd name="connsiteY315" fmla="*/ 396402 h 476680"/>
                  <a:gd name="connsiteX316" fmla="*/ 143101 w 477074"/>
                  <a:gd name="connsiteY316" fmla="*/ 386019 h 476680"/>
                  <a:gd name="connsiteX317" fmla="*/ 157389 w 477074"/>
                  <a:gd name="connsiteY317" fmla="*/ 371732 h 476680"/>
                  <a:gd name="connsiteX318" fmla="*/ 167771 w 477074"/>
                  <a:gd name="connsiteY318" fmla="*/ 382019 h 476680"/>
                  <a:gd name="connsiteX319" fmla="*/ 179106 w 477074"/>
                  <a:gd name="connsiteY319" fmla="*/ 370589 h 476680"/>
                  <a:gd name="connsiteX320" fmla="*/ 169391 w 477074"/>
                  <a:gd name="connsiteY320" fmla="*/ 360683 h 476680"/>
                  <a:gd name="connsiteX321" fmla="*/ 183773 w 477074"/>
                  <a:gd name="connsiteY321" fmla="*/ 346300 h 476680"/>
                  <a:gd name="connsiteX322" fmla="*/ 194061 w 477074"/>
                  <a:gd name="connsiteY322" fmla="*/ 356587 h 476680"/>
                  <a:gd name="connsiteX323" fmla="*/ 205490 w 477074"/>
                  <a:gd name="connsiteY323" fmla="*/ 345157 h 476680"/>
                  <a:gd name="connsiteX324" fmla="*/ 195204 w 477074"/>
                  <a:gd name="connsiteY324" fmla="*/ 334870 h 476680"/>
                  <a:gd name="connsiteX325" fmla="*/ 209586 w 477074"/>
                  <a:gd name="connsiteY325" fmla="*/ 320487 h 476680"/>
                  <a:gd name="connsiteX326" fmla="*/ 219873 w 477074"/>
                  <a:gd name="connsiteY326" fmla="*/ 330774 h 476680"/>
                  <a:gd name="connsiteX327" fmla="*/ 231303 w 477074"/>
                  <a:gd name="connsiteY327" fmla="*/ 319439 h 476680"/>
                  <a:gd name="connsiteX328" fmla="*/ 220921 w 477074"/>
                  <a:gd name="connsiteY328" fmla="*/ 309057 h 476680"/>
                  <a:gd name="connsiteX329" fmla="*/ 235303 w 477074"/>
                  <a:gd name="connsiteY329" fmla="*/ 294770 h 476680"/>
                  <a:gd name="connsiteX330" fmla="*/ 245686 w 477074"/>
                  <a:gd name="connsiteY330" fmla="*/ 305057 h 476680"/>
                  <a:gd name="connsiteX331" fmla="*/ 257021 w 477074"/>
                  <a:gd name="connsiteY331" fmla="*/ 293627 h 476680"/>
                  <a:gd name="connsiteX332" fmla="*/ 246734 w 477074"/>
                  <a:gd name="connsiteY332" fmla="*/ 283340 h 476680"/>
                  <a:gd name="connsiteX333" fmla="*/ 261116 w 477074"/>
                  <a:gd name="connsiteY333" fmla="*/ 268957 h 476680"/>
                  <a:gd name="connsiteX334" fmla="*/ 271404 w 477074"/>
                  <a:gd name="connsiteY334" fmla="*/ 279244 h 476680"/>
                  <a:gd name="connsiteX335" fmla="*/ 282833 w 477074"/>
                  <a:gd name="connsiteY335" fmla="*/ 267814 h 476680"/>
                  <a:gd name="connsiteX336" fmla="*/ 272547 w 477074"/>
                  <a:gd name="connsiteY336" fmla="*/ 257527 h 476680"/>
                  <a:gd name="connsiteX337" fmla="*/ 286834 w 477074"/>
                  <a:gd name="connsiteY337" fmla="*/ 243144 h 476680"/>
                  <a:gd name="connsiteX338" fmla="*/ 297216 w 477074"/>
                  <a:gd name="connsiteY338" fmla="*/ 253431 h 476680"/>
                  <a:gd name="connsiteX339" fmla="*/ 308646 w 477074"/>
                  <a:gd name="connsiteY339" fmla="*/ 242097 h 476680"/>
                  <a:gd name="connsiteX340" fmla="*/ 298264 w 477074"/>
                  <a:gd name="connsiteY340" fmla="*/ 231714 h 476680"/>
                  <a:gd name="connsiteX341" fmla="*/ 312646 w 477074"/>
                  <a:gd name="connsiteY341" fmla="*/ 217331 h 476680"/>
                  <a:gd name="connsiteX342" fmla="*/ 322934 w 477074"/>
                  <a:gd name="connsiteY342" fmla="*/ 227714 h 476680"/>
                  <a:gd name="connsiteX343" fmla="*/ 334364 w 477074"/>
                  <a:gd name="connsiteY343" fmla="*/ 216284 h 476680"/>
                  <a:gd name="connsiteX344" fmla="*/ 324076 w 477074"/>
                  <a:gd name="connsiteY344" fmla="*/ 205997 h 476680"/>
                  <a:gd name="connsiteX345" fmla="*/ 338459 w 477074"/>
                  <a:gd name="connsiteY345" fmla="*/ 191614 h 476680"/>
                  <a:gd name="connsiteX346" fmla="*/ 348747 w 477074"/>
                  <a:gd name="connsiteY346" fmla="*/ 201901 h 476680"/>
                  <a:gd name="connsiteX347" fmla="*/ 360177 w 477074"/>
                  <a:gd name="connsiteY347" fmla="*/ 190471 h 476680"/>
                  <a:gd name="connsiteX348" fmla="*/ 349794 w 477074"/>
                  <a:gd name="connsiteY348" fmla="*/ 180184 h 476680"/>
                  <a:gd name="connsiteX349" fmla="*/ 363701 w 477074"/>
                  <a:gd name="connsiteY349" fmla="*/ 165611 h 476680"/>
                  <a:gd name="connsiteX350" fmla="*/ 373987 w 477074"/>
                  <a:gd name="connsiteY350" fmla="*/ 175898 h 476680"/>
                  <a:gd name="connsiteX351" fmla="*/ 385418 w 477074"/>
                  <a:gd name="connsiteY351" fmla="*/ 164468 h 476680"/>
                  <a:gd name="connsiteX352" fmla="*/ 375130 w 477074"/>
                  <a:gd name="connsiteY352" fmla="*/ 154181 h 476680"/>
                  <a:gd name="connsiteX353" fmla="*/ 389513 w 477074"/>
                  <a:gd name="connsiteY353" fmla="*/ 139798 h 476680"/>
                  <a:gd name="connsiteX354" fmla="*/ 399800 w 477074"/>
                  <a:gd name="connsiteY354" fmla="*/ 150180 h 476680"/>
                  <a:gd name="connsiteX355" fmla="*/ 411230 w 477074"/>
                  <a:gd name="connsiteY355" fmla="*/ 138750 h 476680"/>
                  <a:gd name="connsiteX356" fmla="*/ 400943 w 477074"/>
                  <a:gd name="connsiteY356" fmla="*/ 128368 h 476680"/>
                  <a:gd name="connsiteX357" fmla="*/ 415326 w 477074"/>
                  <a:gd name="connsiteY357" fmla="*/ 113985 h 476680"/>
                  <a:gd name="connsiteX358" fmla="*/ 425613 w 477074"/>
                  <a:gd name="connsiteY358" fmla="*/ 124368 h 476680"/>
                  <a:gd name="connsiteX359" fmla="*/ 436948 w 477074"/>
                  <a:gd name="connsiteY359" fmla="*/ 112938 h 476680"/>
                  <a:gd name="connsiteX360" fmla="*/ 426566 w 477074"/>
                  <a:gd name="connsiteY360" fmla="*/ 102841 h 476680"/>
                  <a:gd name="connsiteX361" fmla="*/ 440948 w 477074"/>
                  <a:gd name="connsiteY361" fmla="*/ 88458 h 476680"/>
                  <a:gd name="connsiteX362" fmla="*/ 451330 w 477074"/>
                  <a:gd name="connsiteY362" fmla="*/ 98936 h 476680"/>
                  <a:gd name="connsiteX363" fmla="*/ 462760 w 477074"/>
                  <a:gd name="connsiteY363" fmla="*/ 87506 h 476680"/>
                  <a:gd name="connsiteX364" fmla="*/ 452473 w 477074"/>
                  <a:gd name="connsiteY364" fmla="*/ 77219 h 476680"/>
                  <a:gd name="connsiteX365" fmla="*/ 473810 w 477074"/>
                  <a:gd name="connsiteY365" fmla="*/ 55883 h 476680"/>
                  <a:gd name="connsiteX366" fmla="*/ 473810 w 477074"/>
                  <a:gd name="connsiteY366" fmla="*/ 55883 h 476680"/>
                  <a:gd name="connsiteX367" fmla="*/ 473810 w 477074"/>
                  <a:gd name="connsiteY367" fmla="*/ 55883 h 476680"/>
                  <a:gd name="connsiteX368" fmla="*/ 473810 w 477074"/>
                  <a:gd name="connsiteY368" fmla="*/ 44453 h 47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477074" h="476680">
                    <a:moveTo>
                      <a:pt x="401134" y="435168"/>
                    </a:moveTo>
                    <a:cubicBezTo>
                      <a:pt x="402210" y="435663"/>
                      <a:pt x="403382" y="435930"/>
                      <a:pt x="404563" y="435930"/>
                    </a:cubicBezTo>
                    <a:cubicBezTo>
                      <a:pt x="409135" y="435987"/>
                      <a:pt x="412897" y="432320"/>
                      <a:pt x="412954" y="427748"/>
                    </a:cubicBezTo>
                    <a:cubicBezTo>
                      <a:pt x="412964" y="426672"/>
                      <a:pt x="412773" y="425596"/>
                      <a:pt x="412373" y="424596"/>
                    </a:cubicBezTo>
                    <a:cubicBezTo>
                      <a:pt x="411630" y="422519"/>
                      <a:pt x="410040" y="420852"/>
                      <a:pt x="407992" y="420023"/>
                    </a:cubicBezTo>
                    <a:cubicBezTo>
                      <a:pt x="359843" y="398640"/>
                      <a:pt x="316076" y="368512"/>
                      <a:pt x="278928" y="331155"/>
                    </a:cubicBezTo>
                    <a:lnTo>
                      <a:pt x="451997" y="331155"/>
                    </a:lnTo>
                    <a:cubicBezTo>
                      <a:pt x="456627" y="331155"/>
                      <a:pt x="460379" y="327402"/>
                      <a:pt x="460379" y="322773"/>
                    </a:cubicBezTo>
                    <a:cubicBezTo>
                      <a:pt x="460379" y="318144"/>
                      <a:pt x="456627" y="314391"/>
                      <a:pt x="451997" y="314391"/>
                    </a:cubicBezTo>
                    <a:lnTo>
                      <a:pt x="263593" y="314391"/>
                    </a:lnTo>
                    <a:lnTo>
                      <a:pt x="262640" y="313248"/>
                    </a:lnTo>
                    <a:lnTo>
                      <a:pt x="261593" y="311915"/>
                    </a:lnTo>
                    <a:lnTo>
                      <a:pt x="260545" y="310772"/>
                    </a:lnTo>
                    <a:lnTo>
                      <a:pt x="248734" y="322583"/>
                    </a:lnTo>
                    <a:lnTo>
                      <a:pt x="249496" y="323535"/>
                    </a:lnTo>
                    <a:lnTo>
                      <a:pt x="251211" y="325631"/>
                    </a:lnTo>
                    <a:lnTo>
                      <a:pt x="253306" y="328107"/>
                    </a:lnTo>
                    <a:lnTo>
                      <a:pt x="253782" y="328774"/>
                    </a:lnTo>
                    <a:cubicBezTo>
                      <a:pt x="294825" y="374256"/>
                      <a:pt x="345041" y="410518"/>
                      <a:pt x="401134" y="435168"/>
                    </a:cubicBezTo>
                    <a:moveTo>
                      <a:pt x="460284" y="239525"/>
                    </a:moveTo>
                    <a:cubicBezTo>
                      <a:pt x="460284" y="234953"/>
                      <a:pt x="456570" y="231238"/>
                      <a:pt x="451997" y="231238"/>
                    </a:cubicBezTo>
                    <a:lnTo>
                      <a:pt x="340078" y="231238"/>
                    </a:lnTo>
                    <a:lnTo>
                      <a:pt x="323410" y="247907"/>
                    </a:lnTo>
                    <a:lnTo>
                      <a:pt x="451997" y="247907"/>
                    </a:lnTo>
                    <a:cubicBezTo>
                      <a:pt x="456570" y="247907"/>
                      <a:pt x="460284" y="244202"/>
                      <a:pt x="460284" y="239620"/>
                    </a:cubicBezTo>
                    <a:cubicBezTo>
                      <a:pt x="460284" y="239591"/>
                      <a:pt x="460284" y="239553"/>
                      <a:pt x="460284" y="239525"/>
                    </a:cubicBezTo>
                    <a:moveTo>
                      <a:pt x="460284" y="175326"/>
                    </a:moveTo>
                    <a:cubicBezTo>
                      <a:pt x="460332" y="170754"/>
                      <a:pt x="456664" y="167001"/>
                      <a:pt x="452093" y="166944"/>
                    </a:cubicBezTo>
                    <a:cubicBezTo>
                      <a:pt x="452064" y="166944"/>
                      <a:pt x="452026" y="166944"/>
                      <a:pt x="451997" y="166944"/>
                    </a:cubicBezTo>
                    <a:lnTo>
                      <a:pt x="404372" y="166944"/>
                    </a:lnTo>
                    <a:lnTo>
                      <a:pt x="387608" y="183613"/>
                    </a:lnTo>
                    <a:lnTo>
                      <a:pt x="451997" y="183613"/>
                    </a:lnTo>
                    <a:cubicBezTo>
                      <a:pt x="456570" y="183613"/>
                      <a:pt x="460284" y="179898"/>
                      <a:pt x="460284" y="175326"/>
                    </a:cubicBezTo>
                    <a:moveTo>
                      <a:pt x="460284" y="258480"/>
                    </a:moveTo>
                    <a:cubicBezTo>
                      <a:pt x="460332" y="253907"/>
                      <a:pt x="456664" y="250155"/>
                      <a:pt x="452093" y="250097"/>
                    </a:cubicBezTo>
                    <a:cubicBezTo>
                      <a:pt x="452064" y="250097"/>
                      <a:pt x="452026" y="250097"/>
                      <a:pt x="451997" y="250097"/>
                    </a:cubicBezTo>
                    <a:lnTo>
                      <a:pt x="321219" y="250097"/>
                    </a:lnTo>
                    <a:lnTo>
                      <a:pt x="304455" y="266862"/>
                    </a:lnTo>
                    <a:lnTo>
                      <a:pt x="451997" y="266862"/>
                    </a:lnTo>
                    <a:cubicBezTo>
                      <a:pt x="456588" y="266814"/>
                      <a:pt x="460284" y="263071"/>
                      <a:pt x="460284" y="258480"/>
                    </a:cubicBezTo>
                    <a:moveTo>
                      <a:pt x="265117" y="365636"/>
                    </a:moveTo>
                    <a:cubicBezTo>
                      <a:pt x="257497" y="358206"/>
                      <a:pt x="250162" y="350586"/>
                      <a:pt x="243305" y="342776"/>
                    </a:cubicBezTo>
                    <a:cubicBezTo>
                      <a:pt x="241066" y="340652"/>
                      <a:pt x="237542" y="340652"/>
                      <a:pt x="235303" y="342776"/>
                    </a:cubicBezTo>
                    <a:cubicBezTo>
                      <a:pt x="234160" y="343766"/>
                      <a:pt x="233475" y="345176"/>
                      <a:pt x="233398" y="346681"/>
                    </a:cubicBezTo>
                    <a:cubicBezTo>
                      <a:pt x="233294" y="348186"/>
                      <a:pt x="233808" y="349662"/>
                      <a:pt x="234827" y="350777"/>
                    </a:cubicBezTo>
                    <a:cubicBezTo>
                      <a:pt x="241876" y="358682"/>
                      <a:pt x="249401" y="366683"/>
                      <a:pt x="257211" y="374304"/>
                    </a:cubicBezTo>
                    <a:cubicBezTo>
                      <a:pt x="258316" y="375285"/>
                      <a:pt x="259735" y="375828"/>
                      <a:pt x="261212" y="375828"/>
                    </a:cubicBezTo>
                    <a:cubicBezTo>
                      <a:pt x="262726" y="375847"/>
                      <a:pt x="264184" y="375227"/>
                      <a:pt x="265212" y="374113"/>
                    </a:cubicBezTo>
                    <a:cubicBezTo>
                      <a:pt x="267422" y="371932"/>
                      <a:pt x="267441" y="368379"/>
                      <a:pt x="265269" y="366169"/>
                    </a:cubicBezTo>
                    <a:cubicBezTo>
                      <a:pt x="265250" y="366150"/>
                      <a:pt x="265231" y="366131"/>
                      <a:pt x="265212" y="366112"/>
                    </a:cubicBezTo>
                    <a:moveTo>
                      <a:pt x="280738" y="387924"/>
                    </a:moveTo>
                    <a:cubicBezTo>
                      <a:pt x="279795" y="389115"/>
                      <a:pt x="279319" y="390601"/>
                      <a:pt x="279404" y="392115"/>
                    </a:cubicBezTo>
                    <a:cubicBezTo>
                      <a:pt x="279557" y="393592"/>
                      <a:pt x="280271" y="394954"/>
                      <a:pt x="281405" y="395925"/>
                    </a:cubicBezTo>
                    <a:cubicBezTo>
                      <a:pt x="289787" y="402974"/>
                      <a:pt x="298454" y="409641"/>
                      <a:pt x="307122" y="415832"/>
                    </a:cubicBezTo>
                    <a:cubicBezTo>
                      <a:pt x="308075" y="416499"/>
                      <a:pt x="309198" y="416871"/>
                      <a:pt x="310360" y="416880"/>
                    </a:cubicBezTo>
                    <a:cubicBezTo>
                      <a:pt x="312218" y="416918"/>
                      <a:pt x="313971" y="416023"/>
                      <a:pt x="315028" y="414499"/>
                    </a:cubicBezTo>
                    <a:cubicBezTo>
                      <a:pt x="316847" y="411984"/>
                      <a:pt x="316285" y="408470"/>
                      <a:pt x="313780" y="406650"/>
                    </a:cubicBezTo>
                    <a:cubicBezTo>
                      <a:pt x="313752" y="406631"/>
                      <a:pt x="313723" y="406612"/>
                      <a:pt x="313695" y="406593"/>
                    </a:cubicBezTo>
                    <a:cubicBezTo>
                      <a:pt x="305217" y="400497"/>
                      <a:pt x="296835" y="394020"/>
                      <a:pt x="288739" y="387543"/>
                    </a:cubicBezTo>
                    <a:cubicBezTo>
                      <a:pt x="286319" y="385591"/>
                      <a:pt x="282795" y="385886"/>
                      <a:pt x="280738" y="388210"/>
                    </a:cubicBezTo>
                    <a:moveTo>
                      <a:pt x="334078" y="434121"/>
                    </a:moveTo>
                    <a:cubicBezTo>
                      <a:pt x="338935" y="437073"/>
                      <a:pt x="343603" y="439836"/>
                      <a:pt x="347984" y="442407"/>
                    </a:cubicBezTo>
                    <a:cubicBezTo>
                      <a:pt x="348851" y="442903"/>
                      <a:pt x="349842" y="443169"/>
                      <a:pt x="350842" y="443169"/>
                    </a:cubicBezTo>
                    <a:cubicBezTo>
                      <a:pt x="352871" y="443198"/>
                      <a:pt x="354737" y="442093"/>
                      <a:pt x="355700" y="440312"/>
                    </a:cubicBezTo>
                    <a:cubicBezTo>
                      <a:pt x="356452" y="439016"/>
                      <a:pt x="356662" y="437473"/>
                      <a:pt x="356271" y="436026"/>
                    </a:cubicBezTo>
                    <a:cubicBezTo>
                      <a:pt x="355900" y="434559"/>
                      <a:pt x="354928" y="433320"/>
                      <a:pt x="353604" y="432597"/>
                    </a:cubicBezTo>
                    <a:lnTo>
                      <a:pt x="340078" y="424500"/>
                    </a:lnTo>
                    <a:cubicBezTo>
                      <a:pt x="337736" y="422386"/>
                      <a:pt x="334125" y="422557"/>
                      <a:pt x="332011" y="424900"/>
                    </a:cubicBezTo>
                    <a:cubicBezTo>
                      <a:pt x="329887" y="427234"/>
                      <a:pt x="330068" y="430853"/>
                      <a:pt x="332402" y="432968"/>
                    </a:cubicBezTo>
                    <a:cubicBezTo>
                      <a:pt x="332897" y="433416"/>
                      <a:pt x="333468" y="433778"/>
                      <a:pt x="334078" y="434025"/>
                    </a:cubicBezTo>
                    <a:moveTo>
                      <a:pt x="217016" y="353920"/>
                    </a:moveTo>
                    <a:lnTo>
                      <a:pt x="205490" y="365636"/>
                    </a:lnTo>
                    <a:lnTo>
                      <a:pt x="206348" y="366588"/>
                    </a:lnTo>
                    <a:cubicBezTo>
                      <a:pt x="239418" y="404565"/>
                      <a:pt x="278404" y="436949"/>
                      <a:pt x="321791" y="462505"/>
                    </a:cubicBezTo>
                    <a:cubicBezTo>
                      <a:pt x="323057" y="463257"/>
                      <a:pt x="324505" y="463648"/>
                      <a:pt x="325982" y="463648"/>
                    </a:cubicBezTo>
                    <a:cubicBezTo>
                      <a:pt x="330611" y="463648"/>
                      <a:pt x="334364" y="459895"/>
                      <a:pt x="334364" y="455266"/>
                    </a:cubicBezTo>
                    <a:cubicBezTo>
                      <a:pt x="334364" y="452351"/>
                      <a:pt x="332849" y="449646"/>
                      <a:pt x="330363" y="448122"/>
                    </a:cubicBezTo>
                    <a:cubicBezTo>
                      <a:pt x="288368" y="423300"/>
                      <a:pt x="250639" y="391877"/>
                      <a:pt x="218635" y="355063"/>
                    </a:cubicBezTo>
                    <a:close/>
                    <a:moveTo>
                      <a:pt x="113384" y="18830"/>
                    </a:moveTo>
                    <a:cubicBezTo>
                      <a:pt x="114060" y="14249"/>
                      <a:pt x="110898" y="9991"/>
                      <a:pt x="106316" y="9315"/>
                    </a:cubicBezTo>
                    <a:cubicBezTo>
                      <a:pt x="106287" y="9315"/>
                      <a:pt x="106268" y="9305"/>
                      <a:pt x="106240" y="9305"/>
                    </a:cubicBezTo>
                    <a:cubicBezTo>
                      <a:pt x="101668" y="8620"/>
                      <a:pt x="97401" y="11782"/>
                      <a:pt x="96715" y="16354"/>
                    </a:cubicBezTo>
                    <a:cubicBezTo>
                      <a:pt x="91676" y="66703"/>
                      <a:pt x="94896" y="117538"/>
                      <a:pt x="106240" y="166849"/>
                    </a:cubicBezTo>
                    <a:lnTo>
                      <a:pt x="13086" y="166849"/>
                    </a:lnTo>
                    <a:cubicBezTo>
                      <a:pt x="8485" y="166354"/>
                      <a:pt x="4351" y="169688"/>
                      <a:pt x="3855" y="174288"/>
                    </a:cubicBezTo>
                    <a:cubicBezTo>
                      <a:pt x="3370" y="178898"/>
                      <a:pt x="6694" y="183023"/>
                      <a:pt x="11304" y="183518"/>
                    </a:cubicBezTo>
                    <a:cubicBezTo>
                      <a:pt x="11895" y="183584"/>
                      <a:pt x="12495" y="183584"/>
                      <a:pt x="13086" y="183518"/>
                    </a:cubicBezTo>
                    <a:lnTo>
                      <a:pt x="110240" y="183518"/>
                    </a:lnTo>
                    <a:cubicBezTo>
                      <a:pt x="111574" y="188852"/>
                      <a:pt x="112907" y="193805"/>
                      <a:pt x="114336" y="198663"/>
                    </a:cubicBezTo>
                    <a:cubicBezTo>
                      <a:pt x="117575" y="209426"/>
                      <a:pt x="121194" y="220380"/>
                      <a:pt x="125194" y="231143"/>
                    </a:cubicBezTo>
                    <a:lnTo>
                      <a:pt x="13562" y="231143"/>
                    </a:lnTo>
                    <a:cubicBezTo>
                      <a:pt x="8961" y="230648"/>
                      <a:pt x="4827" y="233981"/>
                      <a:pt x="4332" y="238582"/>
                    </a:cubicBezTo>
                    <a:cubicBezTo>
                      <a:pt x="3846" y="243192"/>
                      <a:pt x="7170" y="247316"/>
                      <a:pt x="11780" y="247812"/>
                    </a:cubicBezTo>
                    <a:cubicBezTo>
                      <a:pt x="12371" y="247878"/>
                      <a:pt x="12971" y="247878"/>
                      <a:pt x="13562" y="247812"/>
                    </a:cubicBezTo>
                    <a:lnTo>
                      <a:pt x="132338" y="247812"/>
                    </a:lnTo>
                    <a:lnTo>
                      <a:pt x="133291" y="250002"/>
                    </a:lnTo>
                    <a:lnTo>
                      <a:pt x="13562" y="250002"/>
                    </a:lnTo>
                    <a:cubicBezTo>
                      <a:pt x="8932" y="250002"/>
                      <a:pt x="5180" y="253755"/>
                      <a:pt x="5180" y="258384"/>
                    </a:cubicBezTo>
                    <a:cubicBezTo>
                      <a:pt x="5180" y="263014"/>
                      <a:pt x="8932" y="266766"/>
                      <a:pt x="13562" y="266766"/>
                    </a:cubicBezTo>
                    <a:lnTo>
                      <a:pt x="118813" y="266766"/>
                    </a:lnTo>
                    <a:lnTo>
                      <a:pt x="146721" y="238858"/>
                    </a:lnTo>
                    <a:lnTo>
                      <a:pt x="146721" y="237810"/>
                    </a:lnTo>
                    <a:cubicBezTo>
                      <a:pt x="146569" y="236886"/>
                      <a:pt x="146207" y="236010"/>
                      <a:pt x="145673" y="235239"/>
                    </a:cubicBezTo>
                    <a:cubicBezTo>
                      <a:pt x="140053" y="221332"/>
                      <a:pt x="135196" y="207426"/>
                      <a:pt x="131195" y="193900"/>
                    </a:cubicBezTo>
                    <a:cubicBezTo>
                      <a:pt x="114317" y="137150"/>
                      <a:pt x="108526" y="77676"/>
                      <a:pt x="114146" y="18735"/>
                    </a:cubicBezTo>
                    <a:moveTo>
                      <a:pt x="5560" y="322678"/>
                    </a:moveTo>
                    <a:cubicBezTo>
                      <a:pt x="5560" y="327307"/>
                      <a:pt x="9313" y="331060"/>
                      <a:pt x="13943" y="331060"/>
                    </a:cubicBezTo>
                    <a:lnTo>
                      <a:pt x="55091" y="331060"/>
                    </a:lnTo>
                    <a:lnTo>
                      <a:pt x="71759" y="314296"/>
                    </a:lnTo>
                    <a:lnTo>
                      <a:pt x="14038" y="314296"/>
                    </a:lnTo>
                    <a:cubicBezTo>
                      <a:pt x="9466" y="314239"/>
                      <a:pt x="5713" y="317906"/>
                      <a:pt x="5656" y="322488"/>
                    </a:cubicBezTo>
                    <a:cubicBezTo>
                      <a:pt x="5656" y="322554"/>
                      <a:pt x="5656" y="322611"/>
                      <a:pt x="5656" y="322678"/>
                    </a:cubicBezTo>
                    <a:moveTo>
                      <a:pt x="139006" y="38547"/>
                    </a:moveTo>
                    <a:cubicBezTo>
                      <a:pt x="139006" y="30641"/>
                      <a:pt x="139958" y="25689"/>
                      <a:pt x="140053" y="24736"/>
                    </a:cubicBezTo>
                    <a:cubicBezTo>
                      <a:pt x="140273" y="23241"/>
                      <a:pt x="139853" y="21726"/>
                      <a:pt x="138910" y="20545"/>
                    </a:cubicBezTo>
                    <a:cubicBezTo>
                      <a:pt x="137987" y="19326"/>
                      <a:pt x="136615" y="18535"/>
                      <a:pt x="135101" y="18354"/>
                    </a:cubicBezTo>
                    <a:cubicBezTo>
                      <a:pt x="131977" y="18021"/>
                      <a:pt x="129166" y="20278"/>
                      <a:pt x="128814" y="23403"/>
                    </a:cubicBezTo>
                    <a:cubicBezTo>
                      <a:pt x="128814" y="25212"/>
                      <a:pt x="128052" y="30165"/>
                      <a:pt x="127671" y="37976"/>
                    </a:cubicBezTo>
                    <a:cubicBezTo>
                      <a:pt x="127557" y="39509"/>
                      <a:pt x="128071" y="41024"/>
                      <a:pt x="129100" y="42167"/>
                    </a:cubicBezTo>
                    <a:cubicBezTo>
                      <a:pt x="130119" y="43196"/>
                      <a:pt x="131471" y="43834"/>
                      <a:pt x="132910" y="43977"/>
                    </a:cubicBezTo>
                    <a:lnTo>
                      <a:pt x="132910" y="43977"/>
                    </a:lnTo>
                    <a:cubicBezTo>
                      <a:pt x="135958" y="43977"/>
                      <a:pt x="138473" y="41595"/>
                      <a:pt x="138625" y="38547"/>
                    </a:cubicBezTo>
                    <a:moveTo>
                      <a:pt x="139863" y="95030"/>
                    </a:moveTo>
                    <a:cubicBezTo>
                      <a:pt x="139006" y="85505"/>
                      <a:pt x="138530" y="75980"/>
                      <a:pt x="138339" y="66455"/>
                    </a:cubicBezTo>
                    <a:cubicBezTo>
                      <a:pt x="138234" y="63322"/>
                      <a:pt x="135662" y="60836"/>
                      <a:pt x="132529" y="60836"/>
                    </a:cubicBezTo>
                    <a:lnTo>
                      <a:pt x="132529" y="60836"/>
                    </a:lnTo>
                    <a:cubicBezTo>
                      <a:pt x="129414" y="60988"/>
                      <a:pt x="126957" y="63531"/>
                      <a:pt x="126909" y="66646"/>
                    </a:cubicBezTo>
                    <a:cubicBezTo>
                      <a:pt x="126909" y="76171"/>
                      <a:pt x="127766" y="85696"/>
                      <a:pt x="128529" y="95221"/>
                    </a:cubicBezTo>
                    <a:cubicBezTo>
                      <a:pt x="128824" y="98164"/>
                      <a:pt x="131281" y="100422"/>
                      <a:pt x="134243" y="100460"/>
                    </a:cubicBezTo>
                    <a:lnTo>
                      <a:pt x="134719" y="100460"/>
                    </a:lnTo>
                    <a:cubicBezTo>
                      <a:pt x="137844" y="100155"/>
                      <a:pt x="140139" y="97393"/>
                      <a:pt x="139863" y="94269"/>
                    </a:cubicBezTo>
                    <a:moveTo>
                      <a:pt x="147388" y="154466"/>
                    </a:moveTo>
                    <a:cubicBezTo>
                      <a:pt x="148255" y="153219"/>
                      <a:pt x="148531" y="151647"/>
                      <a:pt x="148150" y="150180"/>
                    </a:cubicBezTo>
                    <a:cubicBezTo>
                      <a:pt x="146245" y="140655"/>
                      <a:pt x="144626" y="131797"/>
                      <a:pt x="143197" y="122367"/>
                    </a:cubicBezTo>
                    <a:cubicBezTo>
                      <a:pt x="142397" y="119319"/>
                      <a:pt x="139273" y="117490"/>
                      <a:pt x="136215" y="118291"/>
                    </a:cubicBezTo>
                    <a:cubicBezTo>
                      <a:pt x="133643" y="118967"/>
                      <a:pt x="131881" y="121329"/>
                      <a:pt x="131957" y="123987"/>
                    </a:cubicBezTo>
                    <a:cubicBezTo>
                      <a:pt x="133386" y="133512"/>
                      <a:pt x="135101" y="143037"/>
                      <a:pt x="137101" y="152562"/>
                    </a:cubicBezTo>
                    <a:cubicBezTo>
                      <a:pt x="137672" y="155162"/>
                      <a:pt x="139968" y="157010"/>
                      <a:pt x="142625" y="157038"/>
                    </a:cubicBezTo>
                    <a:lnTo>
                      <a:pt x="143864" y="157038"/>
                    </a:lnTo>
                    <a:cubicBezTo>
                      <a:pt x="145311" y="156686"/>
                      <a:pt x="146569" y="155800"/>
                      <a:pt x="147388" y="154562"/>
                    </a:cubicBezTo>
                    <a:moveTo>
                      <a:pt x="158913" y="191328"/>
                    </a:moveTo>
                    <a:cubicBezTo>
                      <a:pt x="157484" y="186756"/>
                      <a:pt x="156151" y="182280"/>
                      <a:pt x="154912" y="177803"/>
                    </a:cubicBezTo>
                    <a:cubicBezTo>
                      <a:pt x="154036" y="174831"/>
                      <a:pt x="150969" y="173069"/>
                      <a:pt x="147959" y="173802"/>
                    </a:cubicBezTo>
                    <a:cubicBezTo>
                      <a:pt x="144950" y="174640"/>
                      <a:pt x="143168" y="177736"/>
                      <a:pt x="143959" y="180756"/>
                    </a:cubicBezTo>
                    <a:cubicBezTo>
                      <a:pt x="145197" y="185328"/>
                      <a:pt x="146626" y="190281"/>
                      <a:pt x="148055" y="194662"/>
                    </a:cubicBezTo>
                    <a:cubicBezTo>
                      <a:pt x="149483" y="199044"/>
                      <a:pt x="151388" y="205044"/>
                      <a:pt x="153198" y="210093"/>
                    </a:cubicBezTo>
                    <a:cubicBezTo>
                      <a:pt x="153998" y="212359"/>
                      <a:pt x="156132" y="213883"/>
                      <a:pt x="158532" y="213903"/>
                    </a:cubicBezTo>
                    <a:cubicBezTo>
                      <a:pt x="160752" y="213969"/>
                      <a:pt x="162781" y="212693"/>
                      <a:pt x="163676" y="210664"/>
                    </a:cubicBezTo>
                    <a:cubicBezTo>
                      <a:pt x="164295" y="209302"/>
                      <a:pt x="164295" y="207740"/>
                      <a:pt x="163676" y="206378"/>
                    </a:cubicBezTo>
                    <a:cubicBezTo>
                      <a:pt x="161961" y="201425"/>
                      <a:pt x="160246" y="196377"/>
                      <a:pt x="158723" y="191328"/>
                    </a:cubicBezTo>
                    <a:moveTo>
                      <a:pt x="201776" y="182851"/>
                    </a:moveTo>
                    <a:lnTo>
                      <a:pt x="218539" y="166182"/>
                    </a:lnTo>
                    <a:lnTo>
                      <a:pt x="186726" y="166182"/>
                    </a:lnTo>
                    <a:cubicBezTo>
                      <a:pt x="174515" y="120643"/>
                      <a:pt x="170267" y="73342"/>
                      <a:pt x="174153" y="26355"/>
                    </a:cubicBezTo>
                    <a:cubicBezTo>
                      <a:pt x="174915" y="21897"/>
                      <a:pt x="171924" y="17659"/>
                      <a:pt x="167466" y="16897"/>
                    </a:cubicBezTo>
                    <a:cubicBezTo>
                      <a:pt x="167314" y="16868"/>
                      <a:pt x="167162" y="16849"/>
                      <a:pt x="167009" y="16830"/>
                    </a:cubicBezTo>
                    <a:cubicBezTo>
                      <a:pt x="162380" y="16211"/>
                      <a:pt x="158123" y="19450"/>
                      <a:pt x="157484" y="24069"/>
                    </a:cubicBezTo>
                    <a:cubicBezTo>
                      <a:pt x="153008" y="75571"/>
                      <a:pt x="158037" y="127454"/>
                      <a:pt x="172343" y="177136"/>
                    </a:cubicBezTo>
                    <a:lnTo>
                      <a:pt x="172343" y="177136"/>
                    </a:lnTo>
                    <a:lnTo>
                      <a:pt x="173010" y="179517"/>
                    </a:lnTo>
                    <a:lnTo>
                      <a:pt x="173867" y="182565"/>
                    </a:lnTo>
                    <a:cubicBezTo>
                      <a:pt x="175582" y="188185"/>
                      <a:pt x="177487" y="194186"/>
                      <a:pt x="179963" y="201139"/>
                    </a:cubicBezTo>
                    <a:lnTo>
                      <a:pt x="180725" y="203235"/>
                    </a:lnTo>
                    <a:lnTo>
                      <a:pt x="193965" y="189899"/>
                    </a:lnTo>
                    <a:lnTo>
                      <a:pt x="193965" y="189138"/>
                    </a:lnTo>
                    <a:cubicBezTo>
                      <a:pt x="193489" y="187899"/>
                      <a:pt x="193108" y="186756"/>
                      <a:pt x="192727" y="185518"/>
                    </a:cubicBezTo>
                    <a:cubicBezTo>
                      <a:pt x="192251" y="184470"/>
                      <a:pt x="191869" y="183394"/>
                      <a:pt x="191584" y="182280"/>
                    </a:cubicBezTo>
                    <a:close/>
                    <a:moveTo>
                      <a:pt x="431804" y="13211"/>
                    </a:moveTo>
                    <a:cubicBezTo>
                      <a:pt x="434938" y="10096"/>
                      <a:pt x="434948" y="5029"/>
                      <a:pt x="431823" y="1895"/>
                    </a:cubicBezTo>
                    <a:cubicBezTo>
                      <a:pt x="431814" y="1886"/>
                      <a:pt x="431814" y="1886"/>
                      <a:pt x="431804" y="1876"/>
                    </a:cubicBezTo>
                    <a:cubicBezTo>
                      <a:pt x="428832" y="-991"/>
                      <a:pt x="424204" y="-1239"/>
                      <a:pt x="420946" y="1305"/>
                    </a:cubicBezTo>
                    <a:lnTo>
                      <a:pt x="420946" y="1305"/>
                    </a:lnTo>
                    <a:lnTo>
                      <a:pt x="398467" y="23783"/>
                    </a:lnTo>
                    <a:lnTo>
                      <a:pt x="392752" y="18069"/>
                    </a:lnTo>
                    <a:lnTo>
                      <a:pt x="381417" y="29498"/>
                    </a:lnTo>
                    <a:lnTo>
                      <a:pt x="387037" y="35214"/>
                    </a:lnTo>
                    <a:lnTo>
                      <a:pt x="372654" y="49501"/>
                    </a:lnTo>
                    <a:lnTo>
                      <a:pt x="367034" y="43881"/>
                    </a:lnTo>
                    <a:lnTo>
                      <a:pt x="355604" y="55311"/>
                    </a:lnTo>
                    <a:lnTo>
                      <a:pt x="361224" y="60931"/>
                    </a:lnTo>
                    <a:lnTo>
                      <a:pt x="346937" y="75314"/>
                    </a:lnTo>
                    <a:lnTo>
                      <a:pt x="341221" y="69694"/>
                    </a:lnTo>
                    <a:lnTo>
                      <a:pt x="329792" y="81029"/>
                    </a:lnTo>
                    <a:lnTo>
                      <a:pt x="335507" y="86744"/>
                    </a:lnTo>
                    <a:lnTo>
                      <a:pt x="321124" y="101127"/>
                    </a:lnTo>
                    <a:lnTo>
                      <a:pt x="315504" y="95412"/>
                    </a:lnTo>
                    <a:lnTo>
                      <a:pt x="304074" y="106841"/>
                    </a:lnTo>
                    <a:lnTo>
                      <a:pt x="309694" y="112556"/>
                    </a:lnTo>
                    <a:lnTo>
                      <a:pt x="295406" y="126939"/>
                    </a:lnTo>
                    <a:lnTo>
                      <a:pt x="289691" y="121224"/>
                    </a:lnTo>
                    <a:lnTo>
                      <a:pt x="278261" y="132654"/>
                    </a:lnTo>
                    <a:lnTo>
                      <a:pt x="283977" y="138369"/>
                    </a:lnTo>
                    <a:lnTo>
                      <a:pt x="269594" y="152657"/>
                    </a:lnTo>
                    <a:lnTo>
                      <a:pt x="263878" y="147037"/>
                    </a:lnTo>
                    <a:lnTo>
                      <a:pt x="252448" y="158467"/>
                    </a:lnTo>
                    <a:lnTo>
                      <a:pt x="258164" y="164087"/>
                    </a:lnTo>
                    <a:lnTo>
                      <a:pt x="243781" y="178470"/>
                    </a:lnTo>
                    <a:lnTo>
                      <a:pt x="238161" y="172850"/>
                    </a:lnTo>
                    <a:lnTo>
                      <a:pt x="226541" y="183708"/>
                    </a:lnTo>
                    <a:lnTo>
                      <a:pt x="232255" y="189423"/>
                    </a:lnTo>
                    <a:lnTo>
                      <a:pt x="218063" y="203711"/>
                    </a:lnTo>
                    <a:lnTo>
                      <a:pt x="212348" y="197996"/>
                    </a:lnTo>
                    <a:lnTo>
                      <a:pt x="200918" y="209426"/>
                    </a:lnTo>
                    <a:lnTo>
                      <a:pt x="206633" y="215141"/>
                    </a:lnTo>
                    <a:lnTo>
                      <a:pt x="192251" y="229428"/>
                    </a:lnTo>
                    <a:lnTo>
                      <a:pt x="186631" y="223808"/>
                    </a:lnTo>
                    <a:lnTo>
                      <a:pt x="175201" y="235239"/>
                    </a:lnTo>
                    <a:lnTo>
                      <a:pt x="180821" y="240858"/>
                    </a:lnTo>
                    <a:lnTo>
                      <a:pt x="166533" y="255241"/>
                    </a:lnTo>
                    <a:lnTo>
                      <a:pt x="160818" y="249621"/>
                    </a:lnTo>
                    <a:lnTo>
                      <a:pt x="149388" y="261051"/>
                    </a:lnTo>
                    <a:lnTo>
                      <a:pt x="155103" y="266671"/>
                    </a:lnTo>
                    <a:lnTo>
                      <a:pt x="140816" y="281149"/>
                    </a:lnTo>
                    <a:lnTo>
                      <a:pt x="135101" y="275434"/>
                    </a:lnTo>
                    <a:lnTo>
                      <a:pt x="123766" y="286864"/>
                    </a:lnTo>
                    <a:lnTo>
                      <a:pt x="129385" y="292579"/>
                    </a:lnTo>
                    <a:lnTo>
                      <a:pt x="115003" y="306962"/>
                    </a:lnTo>
                    <a:lnTo>
                      <a:pt x="109383" y="301247"/>
                    </a:lnTo>
                    <a:lnTo>
                      <a:pt x="97953" y="312677"/>
                    </a:lnTo>
                    <a:lnTo>
                      <a:pt x="103668" y="318392"/>
                    </a:lnTo>
                    <a:lnTo>
                      <a:pt x="89286" y="332679"/>
                    </a:lnTo>
                    <a:lnTo>
                      <a:pt x="83666" y="327536"/>
                    </a:lnTo>
                    <a:lnTo>
                      <a:pt x="72235" y="338966"/>
                    </a:lnTo>
                    <a:lnTo>
                      <a:pt x="77951" y="344586"/>
                    </a:lnTo>
                    <a:lnTo>
                      <a:pt x="63568" y="358968"/>
                    </a:lnTo>
                    <a:lnTo>
                      <a:pt x="57948" y="353348"/>
                    </a:lnTo>
                    <a:lnTo>
                      <a:pt x="46518" y="364683"/>
                    </a:lnTo>
                    <a:lnTo>
                      <a:pt x="52138" y="370398"/>
                    </a:lnTo>
                    <a:lnTo>
                      <a:pt x="37564" y="384686"/>
                    </a:lnTo>
                    <a:lnTo>
                      <a:pt x="31945" y="378971"/>
                    </a:lnTo>
                    <a:lnTo>
                      <a:pt x="20515" y="390401"/>
                    </a:lnTo>
                    <a:lnTo>
                      <a:pt x="26230" y="396116"/>
                    </a:lnTo>
                    <a:lnTo>
                      <a:pt x="1465" y="420786"/>
                    </a:lnTo>
                    <a:cubicBezTo>
                      <a:pt x="-1688" y="423948"/>
                      <a:pt x="-1688" y="429053"/>
                      <a:pt x="1465" y="432215"/>
                    </a:cubicBezTo>
                    <a:cubicBezTo>
                      <a:pt x="4627" y="435368"/>
                      <a:pt x="9732" y="435368"/>
                      <a:pt x="12895" y="432215"/>
                    </a:cubicBezTo>
                    <a:close/>
                    <a:moveTo>
                      <a:pt x="474191" y="43691"/>
                    </a:moveTo>
                    <a:cubicBezTo>
                      <a:pt x="471029" y="40919"/>
                      <a:pt x="466304" y="40919"/>
                      <a:pt x="463142" y="43691"/>
                    </a:cubicBezTo>
                    <a:lnTo>
                      <a:pt x="463142" y="43691"/>
                    </a:lnTo>
                    <a:lnTo>
                      <a:pt x="463142" y="43691"/>
                    </a:lnTo>
                    <a:lnTo>
                      <a:pt x="463142" y="43691"/>
                    </a:lnTo>
                    <a:lnTo>
                      <a:pt x="441234" y="65598"/>
                    </a:lnTo>
                    <a:lnTo>
                      <a:pt x="413802" y="38071"/>
                    </a:lnTo>
                    <a:lnTo>
                      <a:pt x="402372" y="49501"/>
                    </a:lnTo>
                    <a:lnTo>
                      <a:pt x="429804" y="77028"/>
                    </a:lnTo>
                    <a:lnTo>
                      <a:pt x="415517" y="91411"/>
                    </a:lnTo>
                    <a:lnTo>
                      <a:pt x="387989" y="63884"/>
                    </a:lnTo>
                    <a:lnTo>
                      <a:pt x="376559" y="75314"/>
                    </a:lnTo>
                    <a:lnTo>
                      <a:pt x="404087" y="102841"/>
                    </a:lnTo>
                    <a:lnTo>
                      <a:pt x="389704" y="117129"/>
                    </a:lnTo>
                    <a:lnTo>
                      <a:pt x="361986" y="89411"/>
                    </a:lnTo>
                    <a:lnTo>
                      <a:pt x="350556" y="100746"/>
                    </a:lnTo>
                    <a:lnTo>
                      <a:pt x="378083" y="128273"/>
                    </a:lnTo>
                    <a:lnTo>
                      <a:pt x="363701" y="142656"/>
                    </a:lnTo>
                    <a:lnTo>
                      <a:pt x="336269" y="115128"/>
                    </a:lnTo>
                    <a:lnTo>
                      <a:pt x="324839" y="126558"/>
                    </a:lnTo>
                    <a:lnTo>
                      <a:pt x="352271" y="154086"/>
                    </a:lnTo>
                    <a:lnTo>
                      <a:pt x="337983" y="168468"/>
                    </a:lnTo>
                    <a:lnTo>
                      <a:pt x="310456" y="140941"/>
                    </a:lnTo>
                    <a:lnTo>
                      <a:pt x="299026" y="152371"/>
                    </a:lnTo>
                    <a:lnTo>
                      <a:pt x="326553" y="179898"/>
                    </a:lnTo>
                    <a:lnTo>
                      <a:pt x="312266" y="194186"/>
                    </a:lnTo>
                    <a:lnTo>
                      <a:pt x="284738" y="166658"/>
                    </a:lnTo>
                    <a:lnTo>
                      <a:pt x="273403" y="178089"/>
                    </a:lnTo>
                    <a:lnTo>
                      <a:pt x="300835" y="205616"/>
                    </a:lnTo>
                    <a:lnTo>
                      <a:pt x="286453" y="219903"/>
                    </a:lnTo>
                    <a:lnTo>
                      <a:pt x="259021" y="192471"/>
                    </a:lnTo>
                    <a:lnTo>
                      <a:pt x="247591" y="203806"/>
                    </a:lnTo>
                    <a:lnTo>
                      <a:pt x="275118" y="231333"/>
                    </a:lnTo>
                    <a:lnTo>
                      <a:pt x="260736" y="245716"/>
                    </a:lnTo>
                    <a:lnTo>
                      <a:pt x="233208" y="218189"/>
                    </a:lnTo>
                    <a:lnTo>
                      <a:pt x="221778" y="229619"/>
                    </a:lnTo>
                    <a:lnTo>
                      <a:pt x="249305" y="257146"/>
                    </a:lnTo>
                    <a:lnTo>
                      <a:pt x="234923" y="271529"/>
                    </a:lnTo>
                    <a:lnTo>
                      <a:pt x="207491" y="244382"/>
                    </a:lnTo>
                    <a:lnTo>
                      <a:pt x="196060" y="255813"/>
                    </a:lnTo>
                    <a:lnTo>
                      <a:pt x="223493" y="283340"/>
                    </a:lnTo>
                    <a:lnTo>
                      <a:pt x="209205" y="297722"/>
                    </a:lnTo>
                    <a:lnTo>
                      <a:pt x="181583" y="270386"/>
                    </a:lnTo>
                    <a:lnTo>
                      <a:pt x="170153" y="281816"/>
                    </a:lnTo>
                    <a:lnTo>
                      <a:pt x="197680" y="309248"/>
                    </a:lnTo>
                    <a:lnTo>
                      <a:pt x="183297" y="323631"/>
                    </a:lnTo>
                    <a:lnTo>
                      <a:pt x="155770" y="296103"/>
                    </a:lnTo>
                    <a:lnTo>
                      <a:pt x="144340" y="307533"/>
                    </a:lnTo>
                    <a:lnTo>
                      <a:pt x="171867" y="335061"/>
                    </a:lnTo>
                    <a:lnTo>
                      <a:pt x="157484" y="349443"/>
                    </a:lnTo>
                    <a:lnTo>
                      <a:pt x="130052" y="321916"/>
                    </a:lnTo>
                    <a:lnTo>
                      <a:pt x="118622" y="333346"/>
                    </a:lnTo>
                    <a:lnTo>
                      <a:pt x="146150" y="360873"/>
                    </a:lnTo>
                    <a:lnTo>
                      <a:pt x="131767" y="375161"/>
                    </a:lnTo>
                    <a:lnTo>
                      <a:pt x="104239" y="347633"/>
                    </a:lnTo>
                    <a:lnTo>
                      <a:pt x="92810" y="359064"/>
                    </a:lnTo>
                    <a:lnTo>
                      <a:pt x="120337" y="386496"/>
                    </a:lnTo>
                    <a:lnTo>
                      <a:pt x="105954" y="400878"/>
                    </a:lnTo>
                    <a:lnTo>
                      <a:pt x="78522" y="373446"/>
                    </a:lnTo>
                    <a:lnTo>
                      <a:pt x="67092" y="384876"/>
                    </a:lnTo>
                    <a:lnTo>
                      <a:pt x="94524" y="412308"/>
                    </a:lnTo>
                    <a:lnTo>
                      <a:pt x="80237" y="426691"/>
                    </a:lnTo>
                    <a:lnTo>
                      <a:pt x="52709" y="399164"/>
                    </a:lnTo>
                    <a:lnTo>
                      <a:pt x="41279" y="410594"/>
                    </a:lnTo>
                    <a:lnTo>
                      <a:pt x="68807" y="438121"/>
                    </a:lnTo>
                    <a:lnTo>
                      <a:pt x="41565" y="465363"/>
                    </a:lnTo>
                    <a:lnTo>
                      <a:pt x="42327" y="465363"/>
                    </a:lnTo>
                    <a:cubicBezTo>
                      <a:pt x="40746" y="469487"/>
                      <a:pt x="42804" y="474116"/>
                      <a:pt x="46928" y="475697"/>
                    </a:cubicBezTo>
                    <a:cubicBezTo>
                      <a:pt x="49357" y="476631"/>
                      <a:pt x="52071" y="476326"/>
                      <a:pt x="54233" y="474888"/>
                    </a:cubicBezTo>
                    <a:lnTo>
                      <a:pt x="54233" y="474888"/>
                    </a:lnTo>
                    <a:lnTo>
                      <a:pt x="80141" y="449075"/>
                    </a:lnTo>
                    <a:lnTo>
                      <a:pt x="90429" y="459362"/>
                    </a:lnTo>
                    <a:lnTo>
                      <a:pt x="101858" y="447932"/>
                    </a:lnTo>
                    <a:lnTo>
                      <a:pt x="91476" y="437645"/>
                    </a:lnTo>
                    <a:lnTo>
                      <a:pt x="105859" y="423262"/>
                    </a:lnTo>
                    <a:lnTo>
                      <a:pt x="116146" y="433549"/>
                    </a:lnTo>
                    <a:lnTo>
                      <a:pt x="127576" y="422119"/>
                    </a:lnTo>
                    <a:lnTo>
                      <a:pt x="117289" y="411832"/>
                    </a:lnTo>
                    <a:lnTo>
                      <a:pt x="131671" y="397449"/>
                    </a:lnTo>
                    <a:lnTo>
                      <a:pt x="141959" y="407831"/>
                    </a:lnTo>
                    <a:lnTo>
                      <a:pt x="153389" y="396402"/>
                    </a:lnTo>
                    <a:lnTo>
                      <a:pt x="143101" y="386019"/>
                    </a:lnTo>
                    <a:lnTo>
                      <a:pt x="157389" y="371732"/>
                    </a:lnTo>
                    <a:lnTo>
                      <a:pt x="167771" y="382019"/>
                    </a:lnTo>
                    <a:lnTo>
                      <a:pt x="179106" y="370589"/>
                    </a:lnTo>
                    <a:lnTo>
                      <a:pt x="169391" y="360683"/>
                    </a:lnTo>
                    <a:lnTo>
                      <a:pt x="183773" y="346300"/>
                    </a:lnTo>
                    <a:lnTo>
                      <a:pt x="194061" y="356587"/>
                    </a:lnTo>
                    <a:lnTo>
                      <a:pt x="205490" y="345157"/>
                    </a:lnTo>
                    <a:lnTo>
                      <a:pt x="195204" y="334870"/>
                    </a:lnTo>
                    <a:lnTo>
                      <a:pt x="209586" y="320487"/>
                    </a:lnTo>
                    <a:lnTo>
                      <a:pt x="219873" y="330774"/>
                    </a:lnTo>
                    <a:lnTo>
                      <a:pt x="231303" y="319439"/>
                    </a:lnTo>
                    <a:lnTo>
                      <a:pt x="220921" y="309057"/>
                    </a:lnTo>
                    <a:lnTo>
                      <a:pt x="235303" y="294770"/>
                    </a:lnTo>
                    <a:lnTo>
                      <a:pt x="245686" y="305057"/>
                    </a:lnTo>
                    <a:lnTo>
                      <a:pt x="257021" y="293627"/>
                    </a:lnTo>
                    <a:lnTo>
                      <a:pt x="246734" y="283340"/>
                    </a:lnTo>
                    <a:lnTo>
                      <a:pt x="261116" y="268957"/>
                    </a:lnTo>
                    <a:lnTo>
                      <a:pt x="271404" y="279244"/>
                    </a:lnTo>
                    <a:lnTo>
                      <a:pt x="282833" y="267814"/>
                    </a:lnTo>
                    <a:lnTo>
                      <a:pt x="272547" y="257527"/>
                    </a:lnTo>
                    <a:lnTo>
                      <a:pt x="286834" y="243144"/>
                    </a:lnTo>
                    <a:lnTo>
                      <a:pt x="297216" y="253431"/>
                    </a:lnTo>
                    <a:lnTo>
                      <a:pt x="308646" y="242097"/>
                    </a:lnTo>
                    <a:lnTo>
                      <a:pt x="298264" y="231714"/>
                    </a:lnTo>
                    <a:lnTo>
                      <a:pt x="312646" y="217331"/>
                    </a:lnTo>
                    <a:lnTo>
                      <a:pt x="322934" y="227714"/>
                    </a:lnTo>
                    <a:lnTo>
                      <a:pt x="334364" y="216284"/>
                    </a:lnTo>
                    <a:lnTo>
                      <a:pt x="324076" y="205997"/>
                    </a:lnTo>
                    <a:lnTo>
                      <a:pt x="338459" y="191614"/>
                    </a:lnTo>
                    <a:lnTo>
                      <a:pt x="348747" y="201901"/>
                    </a:lnTo>
                    <a:lnTo>
                      <a:pt x="360177" y="190471"/>
                    </a:lnTo>
                    <a:lnTo>
                      <a:pt x="349794" y="180184"/>
                    </a:lnTo>
                    <a:lnTo>
                      <a:pt x="363701" y="165611"/>
                    </a:lnTo>
                    <a:lnTo>
                      <a:pt x="373987" y="175898"/>
                    </a:lnTo>
                    <a:lnTo>
                      <a:pt x="385418" y="164468"/>
                    </a:lnTo>
                    <a:lnTo>
                      <a:pt x="375130" y="154181"/>
                    </a:lnTo>
                    <a:lnTo>
                      <a:pt x="389513" y="139798"/>
                    </a:lnTo>
                    <a:lnTo>
                      <a:pt x="399800" y="150180"/>
                    </a:lnTo>
                    <a:lnTo>
                      <a:pt x="411230" y="138750"/>
                    </a:lnTo>
                    <a:lnTo>
                      <a:pt x="400943" y="128368"/>
                    </a:lnTo>
                    <a:lnTo>
                      <a:pt x="415326" y="113985"/>
                    </a:lnTo>
                    <a:lnTo>
                      <a:pt x="425613" y="124368"/>
                    </a:lnTo>
                    <a:lnTo>
                      <a:pt x="436948" y="112938"/>
                    </a:lnTo>
                    <a:lnTo>
                      <a:pt x="426566" y="102841"/>
                    </a:lnTo>
                    <a:lnTo>
                      <a:pt x="440948" y="88458"/>
                    </a:lnTo>
                    <a:lnTo>
                      <a:pt x="451330" y="98936"/>
                    </a:lnTo>
                    <a:lnTo>
                      <a:pt x="462760" y="87506"/>
                    </a:lnTo>
                    <a:lnTo>
                      <a:pt x="452473" y="77219"/>
                    </a:lnTo>
                    <a:lnTo>
                      <a:pt x="473810" y="55883"/>
                    </a:lnTo>
                    <a:lnTo>
                      <a:pt x="473810" y="55883"/>
                    </a:lnTo>
                    <a:lnTo>
                      <a:pt x="473810" y="55883"/>
                    </a:lnTo>
                    <a:cubicBezTo>
                      <a:pt x="476963" y="52721"/>
                      <a:pt x="476963" y="47615"/>
                      <a:pt x="473810" y="44453"/>
                    </a:cubicBezTo>
                  </a:path>
                </a:pathLst>
              </a:custGeom>
              <a:solidFill>
                <a:srgbClr val="FFFFFF"/>
              </a:solidFill>
              <a:ln w="9525" cap="flat">
                <a:noFill/>
                <a:prstDash val="solid"/>
                <a:miter/>
              </a:ln>
            </p:spPr>
            <p:txBody>
              <a:bodyPr rtlCol="0" anchor="ctr"/>
              <a:lstStyle/>
              <a:p>
                <a:pPr defTabSz="914389"/>
                <a:endParaRPr lang="en-GB">
                  <a:solidFill>
                    <a:prstClr val="black"/>
                  </a:solidFill>
                  <a:latin typeface="PFSquareSansPro-Regular"/>
                </a:endParaRPr>
              </a:p>
            </p:txBody>
          </p:sp>
        </p:grpSp>
      </p:grpSp>
      <p:pic>
        <p:nvPicPr>
          <p:cNvPr id="23" name="Graphic 23">
            <a:extLst>
              <a:ext uri="{FF2B5EF4-FFF2-40B4-BE49-F238E27FC236}">
                <a16:creationId xmlns:a16="http://schemas.microsoft.com/office/drawing/2014/main" id="{0AF1A99E-DC4E-4DF0-872F-B06F0B94887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bwMode="gray">
          <a:xfrm>
            <a:off x="9196725" y="6228015"/>
            <a:ext cx="2514494" cy="332657"/>
          </a:xfrm>
          <a:prstGeom prst="rect">
            <a:avLst/>
          </a:prstGeom>
        </p:spPr>
      </p:pic>
    </p:spTree>
    <p:extLst>
      <p:ext uri="{BB962C8B-B14F-4D97-AF65-F5344CB8AC3E}">
        <p14:creationId xmlns:p14="http://schemas.microsoft.com/office/powerpoint/2010/main" val="2556130905"/>
      </p:ext>
    </p:extLst>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4A991C-697C-470E-9988-EEB040792CF2}"/>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351"/>
            <a:ext cx="12192000" cy="6857299"/>
          </a:xfrm>
          <a:prstGeom prst="rect">
            <a:avLst/>
          </a:prstGeom>
        </p:spPr>
      </p:pic>
      <p:sp>
        <p:nvSpPr>
          <p:cNvPr id="2" name="Title Placeholder 1">
            <a:extLst>
              <a:ext uri="{FF2B5EF4-FFF2-40B4-BE49-F238E27FC236}">
                <a16:creationId xmlns:a16="http://schemas.microsoft.com/office/drawing/2014/main" id="{AEBF8D2F-380D-4561-9286-7CCB3511D028}"/>
              </a:ext>
            </a:extLst>
          </p:cNvPr>
          <p:cNvSpPr>
            <a:spLocks noGrp="1"/>
          </p:cNvSpPr>
          <p:nvPr>
            <p:ph type="title"/>
          </p:nvPr>
        </p:nvSpPr>
        <p:spPr bwMode="gray">
          <a:xfrm>
            <a:off x="903671" y="334636"/>
            <a:ext cx="10359406" cy="1325563"/>
          </a:xfrm>
          <a:prstGeom prst="rect">
            <a:avLst/>
          </a:prstGeom>
        </p:spPr>
        <p:txBody>
          <a:bodyPr vert="horz" lIns="91440" tIns="45720" rIns="91440" bIns="45720" rtlCol="0" anchor="ctr">
            <a:normAutofit/>
          </a:bodyPr>
          <a:lstStyle/>
          <a:p>
            <a:r>
              <a:rPr lang="en-US"/>
              <a:t>Efficient &amp; Green MOBILITY</a:t>
            </a:r>
            <a:endParaRPr lang="en-GB"/>
          </a:p>
        </p:txBody>
      </p:sp>
      <p:sp>
        <p:nvSpPr>
          <p:cNvPr id="3" name="Text Placeholder 2">
            <a:extLst>
              <a:ext uri="{FF2B5EF4-FFF2-40B4-BE49-F238E27FC236}">
                <a16:creationId xmlns:a16="http://schemas.microsoft.com/office/drawing/2014/main" id="{14B827E2-CC0E-4DFE-BD42-6292133C1839}"/>
              </a:ext>
            </a:extLst>
          </p:cNvPr>
          <p:cNvSpPr>
            <a:spLocks noGrp="1"/>
          </p:cNvSpPr>
          <p:nvPr>
            <p:ph type="body" idx="1"/>
          </p:nvPr>
        </p:nvSpPr>
        <p:spPr bwMode="gray">
          <a:xfrm>
            <a:off x="4644958" y="2634832"/>
            <a:ext cx="6655455" cy="3210141"/>
          </a:xfrm>
          <a:prstGeom prst="rect">
            <a:avLst/>
          </a:prstGeom>
        </p:spPr>
        <p:txBody>
          <a:bodyPr vert="horz" lIns="91440" tIns="45720" rIns="91440" bIns="45720" rtlCol="0">
            <a:normAutofit/>
          </a:bodyPr>
          <a:lstStyle/>
          <a:p>
            <a:pPr lvl="0"/>
            <a:r>
              <a:rPr lang="en-US"/>
              <a:t>Click to edit Master text styles</a:t>
            </a:r>
            <a:endParaRPr lang="en-GB"/>
          </a:p>
        </p:txBody>
      </p:sp>
    </p:spTree>
    <p:extLst>
      <p:ext uri="{BB962C8B-B14F-4D97-AF65-F5344CB8AC3E}">
        <p14:creationId xmlns:p14="http://schemas.microsoft.com/office/powerpoint/2010/main" val="268681345"/>
      </p:ext>
    </p:extLst>
  </p:cSld>
  <p:clrMap bg1="lt1" tx1="dk1" bg2="lt2" tx2="dk2" accent1="accent1" accent2="accent2" accent3="accent3" accent4="accent4" accent5="accent5" accent6="accent6" hlink="hlink" folHlink="folHlink"/>
  <p:sldLayoutIdLst>
    <p:sldLayoutId id="2147483673" r:id="rId1"/>
    <p:sldLayoutId id="2147483663" r:id="rId2"/>
    <p:sldLayoutId id="2147483664" r:id="rId3"/>
    <p:sldLayoutId id="2147483665" r:id="rId4"/>
    <p:sldLayoutId id="2147483677" r:id="rId5"/>
    <p:sldLayoutId id="2147483678" r:id="rId6"/>
    <p:sldLayoutId id="2147483679" r:id="rId7"/>
    <p:sldLayoutId id="2147483674" r:id="rId8"/>
    <p:sldLayoutId id="2147483675" r:id="rId9"/>
    <p:sldLayoutId id="2147483671" r:id="rId10"/>
    <p:sldLayoutId id="2147483672" r:id="rId11"/>
    <p:sldLayoutId id="2147483680" r:id="rId12"/>
    <p:sldLayoutId id="2147483682" r:id="rId13"/>
  </p:sldLayoutIdLst>
  <p:transition spd="slow">
    <p:wipe dir="r"/>
  </p:transition>
  <p:hf sldNum="0" hdr="0" dt="0"/>
  <p:txStyles>
    <p:titleStyle>
      <a:lvl1pPr algn="l" defTabSz="967710" rtl="0" eaLnBrk="1" latinLnBrk="0" hangingPunct="1">
        <a:lnSpc>
          <a:spcPct val="90000"/>
        </a:lnSpc>
        <a:spcBef>
          <a:spcPct val="0"/>
        </a:spcBef>
        <a:buNone/>
        <a:defRPr sz="3387" b="0" kern="1200">
          <a:solidFill>
            <a:schemeClr val="tx2"/>
          </a:solidFill>
          <a:latin typeface="+mj-lt"/>
          <a:ea typeface="+mj-ea"/>
          <a:cs typeface="+mj-cs"/>
        </a:defRPr>
      </a:lvl1pPr>
    </p:titleStyle>
    <p:bodyStyle>
      <a:lvl1pPr marL="0" indent="0" algn="l" defTabSz="967710" rtl="0" eaLnBrk="1" latinLnBrk="0" hangingPunct="1">
        <a:lnSpc>
          <a:spcPct val="90000"/>
        </a:lnSpc>
        <a:spcBef>
          <a:spcPts val="1058"/>
        </a:spcBef>
        <a:buFont typeface="Arial" panose="020B0604020202020204" pitchFamily="34" charset="0"/>
        <a:buNone/>
        <a:defRPr sz="2540" kern="1200">
          <a:solidFill>
            <a:schemeClr val="tx2"/>
          </a:solidFill>
          <a:latin typeface="+mn-lt"/>
          <a:ea typeface="+mn-ea"/>
          <a:cs typeface="+mn-cs"/>
        </a:defRPr>
      </a:lvl1pPr>
      <a:lvl2pPr marL="483855" indent="0" algn="l" defTabSz="967710" rtl="0" eaLnBrk="1" latinLnBrk="0" hangingPunct="1">
        <a:lnSpc>
          <a:spcPct val="90000"/>
        </a:lnSpc>
        <a:spcBef>
          <a:spcPts val="529"/>
        </a:spcBef>
        <a:buFont typeface="Arial" panose="020B0604020202020204" pitchFamily="34" charset="0"/>
        <a:buNone/>
        <a:defRPr sz="2540" kern="1200">
          <a:solidFill>
            <a:schemeClr val="tx1"/>
          </a:solidFill>
          <a:latin typeface="+mn-lt"/>
          <a:ea typeface="+mn-ea"/>
          <a:cs typeface="+mn-cs"/>
        </a:defRPr>
      </a:lvl2pPr>
      <a:lvl3pPr marL="967710" indent="0" algn="l" defTabSz="967710" rtl="0" eaLnBrk="1" latinLnBrk="0" hangingPunct="1">
        <a:lnSpc>
          <a:spcPct val="90000"/>
        </a:lnSpc>
        <a:spcBef>
          <a:spcPts val="529"/>
        </a:spcBef>
        <a:buFont typeface="Arial" panose="020B0604020202020204" pitchFamily="34" charset="0"/>
        <a:buNone/>
        <a:defRPr sz="2117" kern="1200">
          <a:solidFill>
            <a:schemeClr val="tx1"/>
          </a:solidFill>
          <a:latin typeface="+mn-lt"/>
          <a:ea typeface="+mn-ea"/>
          <a:cs typeface="+mn-cs"/>
        </a:defRPr>
      </a:lvl3pPr>
      <a:lvl4pPr marL="1451564" indent="0" algn="l" defTabSz="967710" rtl="0" eaLnBrk="1" latinLnBrk="0" hangingPunct="1">
        <a:lnSpc>
          <a:spcPct val="90000"/>
        </a:lnSpc>
        <a:spcBef>
          <a:spcPts val="529"/>
        </a:spcBef>
        <a:buFont typeface="Arial" panose="020B0604020202020204" pitchFamily="34" charset="0"/>
        <a:buNone/>
        <a:defRPr sz="1905" kern="1200">
          <a:solidFill>
            <a:schemeClr val="tx1"/>
          </a:solidFill>
          <a:latin typeface="+mn-lt"/>
          <a:ea typeface="+mn-ea"/>
          <a:cs typeface="+mn-cs"/>
        </a:defRPr>
      </a:lvl4pPr>
      <a:lvl5pPr marL="1935419" indent="0" algn="l" defTabSz="967710" rtl="0" eaLnBrk="1" latinLnBrk="0" hangingPunct="1">
        <a:lnSpc>
          <a:spcPct val="90000"/>
        </a:lnSpc>
        <a:spcBef>
          <a:spcPts val="529"/>
        </a:spcBef>
        <a:buFont typeface="Arial" panose="020B0604020202020204" pitchFamily="34" charset="0"/>
        <a:buNone/>
        <a:defRPr sz="1905" kern="1200">
          <a:solidFill>
            <a:schemeClr val="tx1"/>
          </a:solidFill>
          <a:latin typeface="+mn-lt"/>
          <a:ea typeface="+mn-ea"/>
          <a:cs typeface="+mn-cs"/>
        </a:defRPr>
      </a:lvl5pPr>
      <a:lvl6pPr marL="2661201" indent="-241927" algn="l" defTabSz="967710" rtl="0" eaLnBrk="1" latinLnBrk="0" hangingPunct="1">
        <a:lnSpc>
          <a:spcPct val="90000"/>
        </a:lnSpc>
        <a:spcBef>
          <a:spcPts val="529"/>
        </a:spcBef>
        <a:buFont typeface="Arial" panose="020B0604020202020204" pitchFamily="34" charset="0"/>
        <a:buChar char="•"/>
        <a:defRPr sz="1905" kern="1200">
          <a:solidFill>
            <a:schemeClr val="tx1"/>
          </a:solidFill>
          <a:latin typeface="+mn-lt"/>
          <a:ea typeface="+mn-ea"/>
          <a:cs typeface="+mn-cs"/>
        </a:defRPr>
      </a:lvl6pPr>
      <a:lvl7pPr marL="3145056" indent="-241927" algn="l" defTabSz="967710" rtl="0" eaLnBrk="1" latinLnBrk="0" hangingPunct="1">
        <a:lnSpc>
          <a:spcPct val="90000"/>
        </a:lnSpc>
        <a:spcBef>
          <a:spcPts val="529"/>
        </a:spcBef>
        <a:buFont typeface="Arial" panose="020B0604020202020204" pitchFamily="34" charset="0"/>
        <a:buChar char="•"/>
        <a:defRPr sz="1905" kern="1200">
          <a:solidFill>
            <a:schemeClr val="tx1"/>
          </a:solidFill>
          <a:latin typeface="+mn-lt"/>
          <a:ea typeface="+mn-ea"/>
          <a:cs typeface="+mn-cs"/>
        </a:defRPr>
      </a:lvl7pPr>
      <a:lvl8pPr marL="3628911" indent="-241927" algn="l" defTabSz="967710" rtl="0" eaLnBrk="1" latinLnBrk="0" hangingPunct="1">
        <a:lnSpc>
          <a:spcPct val="90000"/>
        </a:lnSpc>
        <a:spcBef>
          <a:spcPts val="529"/>
        </a:spcBef>
        <a:buFont typeface="Arial" panose="020B0604020202020204" pitchFamily="34" charset="0"/>
        <a:buChar char="•"/>
        <a:defRPr sz="1905" kern="1200">
          <a:solidFill>
            <a:schemeClr val="tx1"/>
          </a:solidFill>
          <a:latin typeface="+mn-lt"/>
          <a:ea typeface="+mn-ea"/>
          <a:cs typeface="+mn-cs"/>
        </a:defRPr>
      </a:lvl8pPr>
      <a:lvl9pPr marL="4112765" indent="-241927" algn="l" defTabSz="967710" rtl="0" eaLnBrk="1" latinLnBrk="0" hangingPunct="1">
        <a:lnSpc>
          <a:spcPct val="90000"/>
        </a:lnSpc>
        <a:spcBef>
          <a:spcPts val="529"/>
        </a:spcBef>
        <a:buFont typeface="Arial" panose="020B0604020202020204" pitchFamily="34" charset="0"/>
        <a:buChar char="•"/>
        <a:defRPr sz="1905" kern="1200">
          <a:solidFill>
            <a:schemeClr val="tx1"/>
          </a:solidFill>
          <a:latin typeface="+mn-lt"/>
          <a:ea typeface="+mn-ea"/>
          <a:cs typeface="+mn-cs"/>
        </a:defRPr>
      </a:lvl9pPr>
    </p:bodyStyle>
    <p:otherStyle>
      <a:defPPr>
        <a:defRPr lang="en-US"/>
      </a:defPPr>
      <a:lvl1pPr marL="0" algn="l" defTabSz="967710" rtl="0" eaLnBrk="1" latinLnBrk="0" hangingPunct="1">
        <a:defRPr sz="1905" kern="1200">
          <a:solidFill>
            <a:schemeClr val="tx1"/>
          </a:solidFill>
          <a:latin typeface="+mn-lt"/>
          <a:ea typeface="+mn-ea"/>
          <a:cs typeface="+mn-cs"/>
        </a:defRPr>
      </a:lvl1pPr>
      <a:lvl2pPr marL="483855" algn="l" defTabSz="967710" rtl="0" eaLnBrk="1" latinLnBrk="0" hangingPunct="1">
        <a:defRPr sz="1905" kern="1200">
          <a:solidFill>
            <a:schemeClr val="tx1"/>
          </a:solidFill>
          <a:latin typeface="+mn-lt"/>
          <a:ea typeface="+mn-ea"/>
          <a:cs typeface="+mn-cs"/>
        </a:defRPr>
      </a:lvl2pPr>
      <a:lvl3pPr marL="967710" algn="l" defTabSz="967710" rtl="0" eaLnBrk="1" latinLnBrk="0" hangingPunct="1">
        <a:defRPr sz="1905" kern="1200">
          <a:solidFill>
            <a:schemeClr val="tx1"/>
          </a:solidFill>
          <a:latin typeface="+mn-lt"/>
          <a:ea typeface="+mn-ea"/>
          <a:cs typeface="+mn-cs"/>
        </a:defRPr>
      </a:lvl3pPr>
      <a:lvl4pPr marL="1451564" algn="l" defTabSz="967710" rtl="0" eaLnBrk="1" latinLnBrk="0" hangingPunct="1">
        <a:defRPr sz="1905" kern="1200">
          <a:solidFill>
            <a:schemeClr val="tx1"/>
          </a:solidFill>
          <a:latin typeface="+mn-lt"/>
          <a:ea typeface="+mn-ea"/>
          <a:cs typeface="+mn-cs"/>
        </a:defRPr>
      </a:lvl4pPr>
      <a:lvl5pPr marL="1935419" algn="l" defTabSz="967710" rtl="0" eaLnBrk="1" latinLnBrk="0" hangingPunct="1">
        <a:defRPr sz="1905" kern="1200">
          <a:solidFill>
            <a:schemeClr val="tx1"/>
          </a:solidFill>
          <a:latin typeface="+mn-lt"/>
          <a:ea typeface="+mn-ea"/>
          <a:cs typeface="+mn-cs"/>
        </a:defRPr>
      </a:lvl5pPr>
      <a:lvl6pPr marL="2419274" algn="l" defTabSz="967710" rtl="0" eaLnBrk="1" latinLnBrk="0" hangingPunct="1">
        <a:defRPr sz="1905" kern="1200">
          <a:solidFill>
            <a:schemeClr val="tx1"/>
          </a:solidFill>
          <a:latin typeface="+mn-lt"/>
          <a:ea typeface="+mn-ea"/>
          <a:cs typeface="+mn-cs"/>
        </a:defRPr>
      </a:lvl6pPr>
      <a:lvl7pPr marL="2903129" algn="l" defTabSz="967710" rtl="0" eaLnBrk="1" latinLnBrk="0" hangingPunct="1">
        <a:defRPr sz="1905" kern="1200">
          <a:solidFill>
            <a:schemeClr val="tx1"/>
          </a:solidFill>
          <a:latin typeface="+mn-lt"/>
          <a:ea typeface="+mn-ea"/>
          <a:cs typeface="+mn-cs"/>
        </a:defRPr>
      </a:lvl7pPr>
      <a:lvl8pPr marL="3386983" algn="l" defTabSz="967710" rtl="0" eaLnBrk="1" latinLnBrk="0" hangingPunct="1">
        <a:defRPr sz="1905" kern="1200">
          <a:solidFill>
            <a:schemeClr val="tx1"/>
          </a:solidFill>
          <a:latin typeface="+mn-lt"/>
          <a:ea typeface="+mn-ea"/>
          <a:cs typeface="+mn-cs"/>
        </a:defRPr>
      </a:lvl8pPr>
      <a:lvl9pPr marL="3870838" algn="l" defTabSz="967710" rtl="0" eaLnBrk="1" latinLnBrk="0" hangingPunct="1">
        <a:defRPr sz="1905"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628">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hyperlink" Target="https://transport.ec.europa.eu/transport-themes/urban-transport_en" TargetMode="Externa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hyperlink" Target="https://urban-mobility-observatory.transport.ec.europa.eu/index_en" TargetMode="Externa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E8B1B119-AC50-4DA7-8CA4-B9D9BCE16FA9}"/>
              </a:ext>
            </a:extLst>
          </p:cNvPr>
          <p:cNvSpPr>
            <a:spLocks noGrp="1"/>
          </p:cNvSpPr>
          <p:nvPr>
            <p:ph type="ftr" sz="quarter" idx="3"/>
          </p:nvPr>
        </p:nvSpPr>
        <p:spPr bwMode="gray">
          <a:xfrm>
            <a:off x="584914" y="6282641"/>
            <a:ext cx="4114800" cy="36511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482" b="0" i="0" u="none" strike="noStrike" kern="1200" cap="none" spc="0" normalizeH="0" baseline="0" noProof="0">
                <a:ln>
                  <a:noFill/>
                </a:ln>
                <a:solidFill>
                  <a:srgbClr val="164292"/>
                </a:solidFill>
                <a:effectLst/>
                <a:uLnTx/>
                <a:uFillTx/>
                <a:latin typeface="PFSquareSansPro-Regular"/>
                <a:ea typeface="+mn-ea"/>
                <a:cs typeface="+mn-cs"/>
              </a:rPr>
              <a:t>#MobilityStrategy   #EUGreenDeal</a:t>
            </a:r>
            <a:endParaRPr kumimoji="0" lang="en-GB" sz="1482" b="0" i="0" u="none" strike="noStrike" kern="1200" cap="none" spc="0" normalizeH="0" baseline="0" noProof="0">
              <a:ln>
                <a:noFill/>
              </a:ln>
              <a:solidFill>
                <a:srgbClr val="164292"/>
              </a:solidFill>
              <a:effectLst/>
              <a:uLnTx/>
              <a:uFillTx/>
              <a:latin typeface="PFSquareSansPro-Regular"/>
              <a:ea typeface="+mn-ea"/>
              <a:cs typeface="+mn-cs"/>
            </a:endParaRPr>
          </a:p>
        </p:txBody>
      </p:sp>
      <p:sp>
        <p:nvSpPr>
          <p:cNvPr id="9" name="Title 8">
            <a:extLst>
              <a:ext uri="{FF2B5EF4-FFF2-40B4-BE49-F238E27FC236}">
                <a16:creationId xmlns:a16="http://schemas.microsoft.com/office/drawing/2014/main" id="{C7046905-7E01-430B-9FDF-DA302698A295}"/>
              </a:ext>
            </a:extLst>
          </p:cNvPr>
          <p:cNvSpPr>
            <a:spLocks noGrp="1"/>
          </p:cNvSpPr>
          <p:nvPr>
            <p:ph type="title"/>
          </p:nvPr>
        </p:nvSpPr>
        <p:spPr bwMode="gray">
          <a:xfrm>
            <a:off x="1691498" y="736807"/>
            <a:ext cx="8817133" cy="1325542"/>
          </a:xfrm>
        </p:spPr>
        <p:txBody>
          <a:bodyPr/>
          <a:lstStyle/>
          <a:p>
            <a:r>
              <a:rPr lang="fr-FR"/>
              <a:t>Efficient &amp; Green </a:t>
            </a:r>
            <a:r>
              <a:rPr lang="fr-FR" b="1"/>
              <a:t>MOBILITY</a:t>
            </a:r>
            <a:endParaRPr lang="en-GB" b="1"/>
          </a:p>
        </p:txBody>
      </p:sp>
      <p:sp>
        <p:nvSpPr>
          <p:cNvPr id="7" name="Content Placeholder 6">
            <a:extLst>
              <a:ext uri="{FF2B5EF4-FFF2-40B4-BE49-F238E27FC236}">
                <a16:creationId xmlns:a16="http://schemas.microsoft.com/office/drawing/2014/main" id="{EA8A2D55-8CD7-4DF7-B6BA-CD06C23E8F49}"/>
              </a:ext>
            </a:extLst>
          </p:cNvPr>
          <p:cNvSpPr>
            <a:spLocks noGrp="1"/>
          </p:cNvSpPr>
          <p:nvPr>
            <p:ph idx="1"/>
          </p:nvPr>
        </p:nvSpPr>
        <p:spPr bwMode="gray">
          <a:xfrm>
            <a:off x="930165" y="4297317"/>
            <a:ext cx="10381682" cy="1873829"/>
          </a:xfrm>
        </p:spPr>
        <p:txBody>
          <a:bodyPr vert="horz" lIns="91440" tIns="45720" rIns="91440" bIns="45720" rtlCol="0" anchor="t">
            <a:normAutofit fontScale="70000" lnSpcReduction="20000"/>
          </a:bodyPr>
          <a:lstStyle/>
          <a:p>
            <a:pPr algn="ctr"/>
            <a:r>
              <a:rPr lang="en-150" sz="3000" b="1" dirty="0">
                <a:latin typeface="PFSquareSansPro-Bold"/>
              </a:rPr>
              <a:t>Urban nodes in the TEN-T Regulation</a:t>
            </a:r>
            <a:br>
              <a:rPr lang="en-150" sz="3000" b="1" dirty="0">
                <a:latin typeface="PFSquareSansPro-Bold"/>
              </a:rPr>
            </a:br>
            <a:endParaRPr lang="fr-BE" sz="4800" b="1" dirty="0">
              <a:latin typeface="PFSquareSansPro-Bold"/>
            </a:endParaRPr>
          </a:p>
          <a:p>
            <a:endParaRPr lang="pl-PL" sz="4700" dirty="0">
              <a:latin typeface="PFSquareSansPro-Bold"/>
            </a:endParaRPr>
          </a:p>
          <a:p>
            <a:pPr algn="r"/>
            <a:r>
              <a:rPr lang="en-GB" sz="2000" dirty="0" err="1">
                <a:latin typeface="PFSquareSansPro-Bold"/>
              </a:rPr>
              <a:t>Ar</a:t>
            </a:r>
            <a:r>
              <a:rPr lang="lt-LT" sz="2000" dirty="0" err="1">
                <a:latin typeface="PFSquareSansPro-Bold"/>
              </a:rPr>
              <a:t>ūnas</a:t>
            </a:r>
            <a:r>
              <a:rPr lang="lt-LT" sz="2000" dirty="0">
                <a:latin typeface="PFSquareSansPro-Bold"/>
              </a:rPr>
              <a:t> JUREVIČIUS, </a:t>
            </a:r>
          </a:p>
          <a:p>
            <a:pPr algn="r"/>
            <a:r>
              <a:rPr lang="lt-LT" sz="2000" dirty="0" err="1">
                <a:latin typeface="PFSquareSansPro-Bold"/>
              </a:rPr>
              <a:t>advisor</a:t>
            </a:r>
            <a:r>
              <a:rPr lang="lt-LT" sz="2000" dirty="0">
                <a:latin typeface="PFSquareSansPro-Bold"/>
              </a:rPr>
              <a:t> to WBEM </a:t>
            </a:r>
            <a:r>
              <a:rPr lang="lt-LT" sz="2000" dirty="0" err="1">
                <a:latin typeface="PFSquareSansPro-Bold"/>
              </a:rPr>
              <a:t>coordinator</a:t>
            </a:r>
            <a:endParaRPr lang="en-GB" sz="2000" dirty="0">
              <a:latin typeface="PFSquareSansPro-Bold"/>
            </a:endParaRPr>
          </a:p>
        </p:txBody>
      </p:sp>
      <p:grpSp>
        <p:nvGrpSpPr>
          <p:cNvPr id="49" name="Group 48">
            <a:extLst>
              <a:ext uri="{FF2B5EF4-FFF2-40B4-BE49-F238E27FC236}">
                <a16:creationId xmlns:a16="http://schemas.microsoft.com/office/drawing/2014/main" id="{F8C18157-4EF3-4A11-8B33-18A99760B7C7}"/>
              </a:ext>
            </a:extLst>
          </p:cNvPr>
          <p:cNvGrpSpPr/>
          <p:nvPr/>
        </p:nvGrpSpPr>
        <p:grpSpPr bwMode="gray">
          <a:xfrm>
            <a:off x="2036487" y="2032895"/>
            <a:ext cx="8118158" cy="2209921"/>
            <a:chOff x="1924321" y="1920876"/>
            <a:chExt cx="7671025" cy="2088203"/>
          </a:xfrm>
        </p:grpSpPr>
        <p:grpSp>
          <p:nvGrpSpPr>
            <p:cNvPr id="47" name="Group 46">
              <a:extLst>
                <a:ext uri="{FF2B5EF4-FFF2-40B4-BE49-F238E27FC236}">
                  <a16:creationId xmlns:a16="http://schemas.microsoft.com/office/drawing/2014/main" id="{BF1012F2-D7C7-449C-B773-A7D043F4CFDD}"/>
                </a:ext>
              </a:extLst>
            </p:cNvPr>
            <p:cNvGrpSpPr/>
            <p:nvPr/>
          </p:nvGrpSpPr>
          <p:grpSpPr bwMode="gray">
            <a:xfrm>
              <a:off x="3789939" y="1920876"/>
              <a:ext cx="2050767" cy="2088203"/>
              <a:chOff x="3789939" y="1920876"/>
              <a:chExt cx="2050767" cy="2088203"/>
            </a:xfrm>
          </p:grpSpPr>
          <p:pic>
            <p:nvPicPr>
              <p:cNvPr id="42" name="Picture 41">
                <a:extLst>
                  <a:ext uri="{FF2B5EF4-FFF2-40B4-BE49-F238E27FC236}">
                    <a16:creationId xmlns:a16="http://schemas.microsoft.com/office/drawing/2014/main" id="{8D97C40A-7F91-4D5E-A3E8-95A6063FBCD1}"/>
                  </a:ext>
                </a:extLst>
              </p:cNvPr>
              <p:cNvPicPr>
                <a:picLocks/>
              </p:cNvPicPr>
              <p:nvPr/>
            </p:nvPicPr>
            <p:blipFill rotWithShape="1">
              <a:blip r:embed="rId3" cstate="print">
                <a:extLst>
                  <a:ext uri="{28A0092B-C50C-407E-A947-70E740481C1C}">
                    <a14:useLocalDpi xmlns:a14="http://schemas.microsoft.com/office/drawing/2010/main" val="0"/>
                  </a:ext>
                </a:extLst>
              </a:blip>
              <a:srcRect l="27032" r="14934"/>
              <a:stretch/>
            </p:blipFill>
            <p:spPr bwMode="gray">
              <a:xfrm>
                <a:off x="3789939" y="1920876"/>
                <a:ext cx="2050767" cy="2088203"/>
              </a:xfrm>
              <a:prstGeom prst="ellipse">
                <a:avLst/>
              </a:prstGeom>
              <a:ln w="63500" cap="rnd">
                <a:noFill/>
              </a:ln>
              <a:effectLst/>
            </p:spPr>
          </p:pic>
          <p:grpSp>
            <p:nvGrpSpPr>
              <p:cNvPr id="27" name="Graphic 4">
                <a:extLst>
                  <a:ext uri="{FF2B5EF4-FFF2-40B4-BE49-F238E27FC236}">
                    <a16:creationId xmlns:a16="http://schemas.microsoft.com/office/drawing/2014/main" id="{A8B50AB5-E68F-4202-B2E6-801655C8BA77}"/>
                  </a:ext>
                </a:extLst>
              </p:cNvPr>
              <p:cNvGrpSpPr/>
              <p:nvPr/>
            </p:nvGrpSpPr>
            <p:grpSpPr bwMode="gray">
              <a:xfrm>
                <a:off x="4872179" y="3069856"/>
                <a:ext cx="718580" cy="718580"/>
                <a:chOff x="4889939" y="3106548"/>
                <a:chExt cx="718580" cy="718580"/>
              </a:xfrm>
            </p:grpSpPr>
            <p:sp>
              <p:nvSpPr>
                <p:cNvPr id="28" name="Freeform: Shape 27">
                  <a:extLst>
                    <a:ext uri="{FF2B5EF4-FFF2-40B4-BE49-F238E27FC236}">
                      <a16:creationId xmlns:a16="http://schemas.microsoft.com/office/drawing/2014/main" id="{902BDAF0-031E-4622-99B6-4C4E225A897D}"/>
                    </a:ext>
                  </a:extLst>
                </p:cNvPr>
                <p:cNvSpPr/>
                <p:nvPr/>
              </p:nvSpPr>
              <p:spPr bwMode="gray">
                <a:xfrm>
                  <a:off x="4889939" y="3106548"/>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accent2">
                    <a:alpha val="75000"/>
                  </a:schemeClr>
                </a:solidFill>
                <a:ln w="1006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905" b="0" i="0" u="none" strike="noStrike" kern="1200" cap="none" spc="0" normalizeH="0" baseline="0" noProof="0">
                    <a:ln>
                      <a:noFill/>
                    </a:ln>
                    <a:solidFill>
                      <a:prstClr val="black"/>
                    </a:solidFill>
                    <a:effectLst/>
                    <a:uLnTx/>
                    <a:uFillTx/>
                    <a:latin typeface="PFSquareSansPro-Regular"/>
                    <a:ea typeface="+mn-ea"/>
                    <a:cs typeface="+mn-cs"/>
                  </a:endParaRPr>
                </a:p>
              </p:txBody>
            </p:sp>
            <p:sp>
              <p:nvSpPr>
                <p:cNvPr id="29" name="Freeform: Shape 28">
                  <a:extLst>
                    <a:ext uri="{FF2B5EF4-FFF2-40B4-BE49-F238E27FC236}">
                      <a16:creationId xmlns:a16="http://schemas.microsoft.com/office/drawing/2014/main" id="{42CB25F1-A9C0-4333-B1BC-D15DB0A475C5}"/>
                    </a:ext>
                  </a:extLst>
                </p:cNvPr>
                <p:cNvSpPr/>
                <p:nvPr/>
              </p:nvSpPr>
              <p:spPr bwMode="gray">
                <a:xfrm>
                  <a:off x="4995940" y="3253579"/>
                  <a:ext cx="538703" cy="370952"/>
                </a:xfrm>
                <a:custGeom>
                  <a:avLst/>
                  <a:gdLst>
                    <a:gd name="connsiteX0" fmla="*/ 242097 w 538703"/>
                    <a:gd name="connsiteY0" fmla="*/ 215854 h 370952"/>
                    <a:gd name="connsiteX1" fmla="*/ 221815 w 538703"/>
                    <a:gd name="connsiteY1" fmla="*/ 215854 h 370952"/>
                    <a:gd name="connsiteX2" fmla="*/ 221815 w 538703"/>
                    <a:gd name="connsiteY2" fmla="*/ 258649 h 370952"/>
                    <a:gd name="connsiteX3" fmla="*/ 242097 w 538703"/>
                    <a:gd name="connsiteY3" fmla="*/ 258649 h 370952"/>
                    <a:gd name="connsiteX4" fmla="*/ 242097 w 538703"/>
                    <a:gd name="connsiteY4" fmla="*/ 148722 h 370952"/>
                    <a:gd name="connsiteX5" fmla="*/ 221815 w 538703"/>
                    <a:gd name="connsiteY5" fmla="*/ 148722 h 370952"/>
                    <a:gd name="connsiteX6" fmla="*/ 221815 w 538703"/>
                    <a:gd name="connsiteY6" fmla="*/ 191516 h 370952"/>
                    <a:gd name="connsiteX7" fmla="*/ 242097 w 538703"/>
                    <a:gd name="connsiteY7" fmla="*/ 191516 h 370952"/>
                    <a:gd name="connsiteX8" fmla="*/ 205184 w 538703"/>
                    <a:gd name="connsiteY8" fmla="*/ 215854 h 370952"/>
                    <a:gd name="connsiteX9" fmla="*/ 184902 w 538703"/>
                    <a:gd name="connsiteY9" fmla="*/ 215854 h 370952"/>
                    <a:gd name="connsiteX10" fmla="*/ 184902 w 538703"/>
                    <a:gd name="connsiteY10" fmla="*/ 258649 h 370952"/>
                    <a:gd name="connsiteX11" fmla="*/ 205184 w 538703"/>
                    <a:gd name="connsiteY11" fmla="*/ 258649 h 370952"/>
                    <a:gd name="connsiteX12" fmla="*/ 205184 w 538703"/>
                    <a:gd name="connsiteY12" fmla="*/ 148722 h 370952"/>
                    <a:gd name="connsiteX13" fmla="*/ 184902 w 538703"/>
                    <a:gd name="connsiteY13" fmla="*/ 148722 h 370952"/>
                    <a:gd name="connsiteX14" fmla="*/ 184902 w 538703"/>
                    <a:gd name="connsiteY14" fmla="*/ 191516 h 370952"/>
                    <a:gd name="connsiteX15" fmla="*/ 205184 w 538703"/>
                    <a:gd name="connsiteY15" fmla="*/ 191516 h 370952"/>
                    <a:gd name="connsiteX16" fmla="*/ 167865 w 538703"/>
                    <a:gd name="connsiteY16" fmla="*/ 215854 h 370952"/>
                    <a:gd name="connsiteX17" fmla="*/ 147584 w 538703"/>
                    <a:gd name="connsiteY17" fmla="*/ 215854 h 370952"/>
                    <a:gd name="connsiteX18" fmla="*/ 147584 w 538703"/>
                    <a:gd name="connsiteY18" fmla="*/ 258649 h 370952"/>
                    <a:gd name="connsiteX19" fmla="*/ 167865 w 538703"/>
                    <a:gd name="connsiteY19" fmla="*/ 258649 h 370952"/>
                    <a:gd name="connsiteX20" fmla="*/ 167865 w 538703"/>
                    <a:gd name="connsiteY20" fmla="*/ 148722 h 370952"/>
                    <a:gd name="connsiteX21" fmla="*/ 147584 w 538703"/>
                    <a:gd name="connsiteY21" fmla="*/ 148722 h 370952"/>
                    <a:gd name="connsiteX22" fmla="*/ 147584 w 538703"/>
                    <a:gd name="connsiteY22" fmla="*/ 191516 h 370952"/>
                    <a:gd name="connsiteX23" fmla="*/ 167865 w 538703"/>
                    <a:gd name="connsiteY23" fmla="*/ 191516 h 370952"/>
                    <a:gd name="connsiteX24" fmla="*/ 343809 w 538703"/>
                    <a:gd name="connsiteY24" fmla="*/ 223257 h 370952"/>
                    <a:gd name="connsiteX25" fmla="*/ 323527 w 538703"/>
                    <a:gd name="connsiteY25" fmla="*/ 223257 h 370952"/>
                    <a:gd name="connsiteX26" fmla="*/ 323527 w 538703"/>
                    <a:gd name="connsiteY26" fmla="*/ 243539 h 370952"/>
                    <a:gd name="connsiteX27" fmla="*/ 343809 w 538703"/>
                    <a:gd name="connsiteY27" fmla="*/ 243539 h 370952"/>
                    <a:gd name="connsiteX28" fmla="*/ 315922 w 538703"/>
                    <a:gd name="connsiteY28" fmla="*/ 206423 h 370952"/>
                    <a:gd name="connsiteX29" fmla="*/ 387719 w 538703"/>
                    <a:gd name="connsiteY29" fmla="*/ 206423 h 370952"/>
                    <a:gd name="connsiteX30" fmla="*/ 387719 w 538703"/>
                    <a:gd name="connsiteY30" fmla="*/ 186142 h 370952"/>
                    <a:gd name="connsiteX31" fmla="*/ 315111 w 538703"/>
                    <a:gd name="connsiteY31" fmla="*/ 186142 h 370952"/>
                    <a:gd name="connsiteX32" fmla="*/ 353240 w 538703"/>
                    <a:gd name="connsiteY32" fmla="*/ 243742 h 370952"/>
                    <a:gd name="connsiteX33" fmla="*/ 410941 w 538703"/>
                    <a:gd name="connsiteY33" fmla="*/ 243742 h 370952"/>
                    <a:gd name="connsiteX34" fmla="*/ 410941 w 538703"/>
                    <a:gd name="connsiteY34" fmla="*/ 223460 h 370952"/>
                    <a:gd name="connsiteX35" fmla="*/ 353240 w 538703"/>
                    <a:gd name="connsiteY35" fmla="*/ 223460 h 370952"/>
                    <a:gd name="connsiteX36" fmla="*/ 502412 w 538703"/>
                    <a:gd name="connsiteY36" fmla="*/ 350119 h 370952"/>
                    <a:gd name="connsiteX37" fmla="*/ 440755 w 538703"/>
                    <a:gd name="connsiteY37" fmla="*/ 350119 h 370952"/>
                    <a:gd name="connsiteX38" fmla="*/ 440755 w 538703"/>
                    <a:gd name="connsiteY38" fmla="*/ 149533 h 370952"/>
                    <a:gd name="connsiteX39" fmla="*/ 418141 w 538703"/>
                    <a:gd name="connsiteY39" fmla="*/ 126108 h 370952"/>
                    <a:gd name="connsiteX40" fmla="*/ 418141 w 538703"/>
                    <a:gd name="connsiteY40" fmla="*/ 49544 h 370952"/>
                    <a:gd name="connsiteX41" fmla="*/ 502209 w 538703"/>
                    <a:gd name="connsiteY41" fmla="*/ 49544 h 370952"/>
                    <a:gd name="connsiteX42" fmla="*/ 417432 w 538703"/>
                    <a:gd name="connsiteY42" fmla="*/ 147302 h 370952"/>
                    <a:gd name="connsiteX43" fmla="*/ 420372 w 538703"/>
                    <a:gd name="connsiteY43" fmla="*/ 150040 h 370952"/>
                    <a:gd name="connsiteX44" fmla="*/ 420372 w 538703"/>
                    <a:gd name="connsiteY44" fmla="*/ 350626 h 370952"/>
                    <a:gd name="connsiteX45" fmla="*/ 306592 w 538703"/>
                    <a:gd name="connsiteY45" fmla="*/ 350626 h 370952"/>
                    <a:gd name="connsiteX46" fmla="*/ 306592 w 538703"/>
                    <a:gd name="connsiteY46" fmla="*/ 174277 h 370952"/>
                    <a:gd name="connsiteX47" fmla="*/ 416823 w 538703"/>
                    <a:gd name="connsiteY47" fmla="*/ 146896 h 370952"/>
                    <a:gd name="connsiteX48" fmla="*/ 259336 w 538703"/>
                    <a:gd name="connsiteY48" fmla="*/ 350119 h 370952"/>
                    <a:gd name="connsiteX49" fmla="*/ 130243 w 538703"/>
                    <a:gd name="connsiteY49" fmla="*/ 350119 h 370952"/>
                    <a:gd name="connsiteX50" fmla="*/ 130243 w 538703"/>
                    <a:gd name="connsiteY50" fmla="*/ 124384 h 370952"/>
                    <a:gd name="connsiteX51" fmla="*/ 258728 w 538703"/>
                    <a:gd name="connsiteY51" fmla="*/ 124384 h 370952"/>
                    <a:gd name="connsiteX52" fmla="*/ 244429 w 538703"/>
                    <a:gd name="connsiteY52" fmla="*/ 104001 h 370952"/>
                    <a:gd name="connsiteX53" fmla="*/ 145555 w 538703"/>
                    <a:gd name="connsiteY53" fmla="*/ 104001 h 370952"/>
                    <a:gd name="connsiteX54" fmla="*/ 145555 w 538703"/>
                    <a:gd name="connsiteY54" fmla="*/ 65263 h 370952"/>
                    <a:gd name="connsiteX55" fmla="*/ 244429 w 538703"/>
                    <a:gd name="connsiteY55" fmla="*/ 65263 h 370952"/>
                    <a:gd name="connsiteX56" fmla="*/ 222017 w 538703"/>
                    <a:gd name="connsiteY56" fmla="*/ 44271 h 370952"/>
                    <a:gd name="connsiteX57" fmla="*/ 167967 w 538703"/>
                    <a:gd name="connsiteY57" fmla="*/ 44271 h 370952"/>
                    <a:gd name="connsiteX58" fmla="*/ 167967 w 538703"/>
                    <a:gd name="connsiteY58" fmla="*/ 20035 h 370952"/>
                    <a:gd name="connsiteX59" fmla="*/ 221713 w 538703"/>
                    <a:gd name="connsiteY59" fmla="*/ 20035 h 370952"/>
                    <a:gd name="connsiteX60" fmla="*/ 64226 w 538703"/>
                    <a:gd name="connsiteY60" fmla="*/ 271527 h 370952"/>
                    <a:gd name="connsiteX61" fmla="*/ 64226 w 538703"/>
                    <a:gd name="connsiteY61" fmla="*/ 248710 h 370952"/>
                    <a:gd name="connsiteX62" fmla="*/ 43944 w 538703"/>
                    <a:gd name="connsiteY62" fmla="*/ 248710 h 370952"/>
                    <a:gd name="connsiteX63" fmla="*/ 43944 w 538703"/>
                    <a:gd name="connsiteY63" fmla="*/ 271527 h 370952"/>
                    <a:gd name="connsiteX64" fmla="*/ 19606 w 538703"/>
                    <a:gd name="connsiteY64" fmla="*/ 221533 h 370952"/>
                    <a:gd name="connsiteX65" fmla="*/ 54186 w 538703"/>
                    <a:gd name="connsiteY65" fmla="*/ 144158 h 370952"/>
                    <a:gd name="connsiteX66" fmla="*/ 88665 w 538703"/>
                    <a:gd name="connsiteY66" fmla="*/ 221533 h 370952"/>
                    <a:gd name="connsiteX67" fmla="*/ 64327 w 538703"/>
                    <a:gd name="connsiteY67" fmla="*/ 271527 h 370952"/>
                    <a:gd name="connsiteX68" fmla="*/ 537803 w 538703"/>
                    <a:gd name="connsiteY68" fmla="*/ 370502 h 370952"/>
                    <a:gd name="connsiteX69" fmla="*/ 537803 w 538703"/>
                    <a:gd name="connsiteY69" fmla="*/ 350220 h 370952"/>
                    <a:gd name="connsiteX70" fmla="*/ 522897 w 538703"/>
                    <a:gd name="connsiteY70" fmla="*/ 350220 h 370952"/>
                    <a:gd name="connsiteX71" fmla="*/ 522897 w 538703"/>
                    <a:gd name="connsiteY71" fmla="*/ 48530 h 370952"/>
                    <a:gd name="connsiteX72" fmla="*/ 503730 w 538703"/>
                    <a:gd name="connsiteY72" fmla="*/ 29364 h 370952"/>
                    <a:gd name="connsiteX73" fmla="*/ 417228 w 538703"/>
                    <a:gd name="connsiteY73" fmla="*/ 29364 h 370952"/>
                    <a:gd name="connsiteX74" fmla="*/ 398063 w 538703"/>
                    <a:gd name="connsiteY74" fmla="*/ 48530 h 370952"/>
                    <a:gd name="connsiteX75" fmla="*/ 398063 w 538703"/>
                    <a:gd name="connsiteY75" fmla="*/ 130570 h 370952"/>
                    <a:gd name="connsiteX76" fmla="*/ 298074 w 538703"/>
                    <a:gd name="connsiteY76" fmla="*/ 155313 h 370952"/>
                    <a:gd name="connsiteX77" fmla="*/ 286209 w 538703"/>
                    <a:gd name="connsiteY77" fmla="*/ 170930 h 370952"/>
                    <a:gd name="connsiteX78" fmla="*/ 286209 w 538703"/>
                    <a:gd name="connsiteY78" fmla="*/ 350119 h 370952"/>
                    <a:gd name="connsiteX79" fmla="*/ 279922 w 538703"/>
                    <a:gd name="connsiteY79" fmla="*/ 350119 h 370952"/>
                    <a:gd name="connsiteX80" fmla="*/ 279922 w 538703"/>
                    <a:gd name="connsiteY80" fmla="*/ 121950 h 370952"/>
                    <a:gd name="connsiteX81" fmla="*/ 265015 w 538703"/>
                    <a:gd name="connsiteY81" fmla="*/ 104305 h 370952"/>
                    <a:gd name="connsiteX82" fmla="*/ 265015 w 538703"/>
                    <a:gd name="connsiteY82" fmla="*/ 62525 h 370952"/>
                    <a:gd name="connsiteX83" fmla="*/ 246761 w 538703"/>
                    <a:gd name="connsiteY83" fmla="*/ 44271 h 370952"/>
                    <a:gd name="connsiteX84" fmla="*/ 242603 w 538703"/>
                    <a:gd name="connsiteY84" fmla="*/ 44271 h 370952"/>
                    <a:gd name="connsiteX85" fmla="*/ 242603 w 538703"/>
                    <a:gd name="connsiteY85" fmla="*/ 17601 h 370952"/>
                    <a:gd name="connsiteX86" fmla="*/ 224552 w 538703"/>
                    <a:gd name="connsiteY86" fmla="*/ -450 h 370952"/>
                    <a:gd name="connsiteX87" fmla="*/ 165634 w 538703"/>
                    <a:gd name="connsiteY87" fmla="*/ -450 h 370952"/>
                    <a:gd name="connsiteX88" fmla="*/ 147584 w 538703"/>
                    <a:gd name="connsiteY88" fmla="*/ 17601 h 370952"/>
                    <a:gd name="connsiteX89" fmla="*/ 147584 w 538703"/>
                    <a:gd name="connsiteY89" fmla="*/ 44271 h 370952"/>
                    <a:gd name="connsiteX90" fmla="*/ 143426 w 538703"/>
                    <a:gd name="connsiteY90" fmla="*/ 44271 h 370952"/>
                    <a:gd name="connsiteX91" fmla="*/ 125172 w 538703"/>
                    <a:gd name="connsiteY91" fmla="*/ 62525 h 370952"/>
                    <a:gd name="connsiteX92" fmla="*/ 125172 w 538703"/>
                    <a:gd name="connsiteY92" fmla="*/ 104305 h 370952"/>
                    <a:gd name="connsiteX93" fmla="*/ 110266 w 538703"/>
                    <a:gd name="connsiteY93" fmla="*/ 121950 h 370952"/>
                    <a:gd name="connsiteX94" fmla="*/ 110266 w 538703"/>
                    <a:gd name="connsiteY94" fmla="*/ 350119 h 370952"/>
                    <a:gd name="connsiteX95" fmla="*/ 64327 w 538703"/>
                    <a:gd name="connsiteY95" fmla="*/ 350119 h 370952"/>
                    <a:gd name="connsiteX96" fmla="*/ 64327 w 538703"/>
                    <a:gd name="connsiteY96" fmla="*/ 295257 h 370952"/>
                    <a:gd name="connsiteX97" fmla="*/ 109150 w 538703"/>
                    <a:gd name="connsiteY97" fmla="*/ 221533 h 370952"/>
                    <a:gd name="connsiteX98" fmla="*/ 61690 w 538703"/>
                    <a:gd name="connsiteY98" fmla="*/ 121342 h 370952"/>
                    <a:gd name="connsiteX99" fmla="*/ 54186 w 538703"/>
                    <a:gd name="connsiteY99" fmla="*/ 113127 h 370952"/>
                    <a:gd name="connsiteX100" fmla="*/ 46581 w 538703"/>
                    <a:gd name="connsiteY100" fmla="*/ 121342 h 370952"/>
                    <a:gd name="connsiteX101" fmla="*/ -878 w 538703"/>
                    <a:gd name="connsiteY101" fmla="*/ 221533 h 370952"/>
                    <a:gd name="connsiteX102" fmla="*/ 43944 w 538703"/>
                    <a:gd name="connsiteY102" fmla="*/ 295257 h 370952"/>
                    <a:gd name="connsiteX103" fmla="*/ 43944 w 538703"/>
                    <a:gd name="connsiteY103" fmla="*/ 350119 h 370952"/>
                    <a:gd name="connsiteX104" fmla="*/ 3381 w 538703"/>
                    <a:gd name="connsiteY104" fmla="*/ 350119 h 370952"/>
                    <a:gd name="connsiteX105" fmla="*/ 3381 w 538703"/>
                    <a:gd name="connsiteY105" fmla="*/ 370401 h 37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38703" h="370952">
                      <a:moveTo>
                        <a:pt x="242097" y="215854"/>
                      </a:moveTo>
                      <a:lnTo>
                        <a:pt x="221815" y="215854"/>
                      </a:lnTo>
                      <a:lnTo>
                        <a:pt x="221815" y="258649"/>
                      </a:lnTo>
                      <a:lnTo>
                        <a:pt x="242097" y="258649"/>
                      </a:lnTo>
                      <a:close/>
                      <a:moveTo>
                        <a:pt x="242097" y="148722"/>
                      </a:moveTo>
                      <a:lnTo>
                        <a:pt x="221815" y="148722"/>
                      </a:lnTo>
                      <a:lnTo>
                        <a:pt x="221815" y="191516"/>
                      </a:lnTo>
                      <a:lnTo>
                        <a:pt x="242097" y="191516"/>
                      </a:lnTo>
                      <a:close/>
                      <a:moveTo>
                        <a:pt x="205184" y="215854"/>
                      </a:moveTo>
                      <a:lnTo>
                        <a:pt x="184902" y="215854"/>
                      </a:lnTo>
                      <a:lnTo>
                        <a:pt x="184902" y="258649"/>
                      </a:lnTo>
                      <a:lnTo>
                        <a:pt x="205184" y="258649"/>
                      </a:lnTo>
                      <a:close/>
                      <a:moveTo>
                        <a:pt x="205184" y="148722"/>
                      </a:moveTo>
                      <a:lnTo>
                        <a:pt x="184902" y="148722"/>
                      </a:lnTo>
                      <a:lnTo>
                        <a:pt x="184902" y="191516"/>
                      </a:lnTo>
                      <a:lnTo>
                        <a:pt x="205184" y="191516"/>
                      </a:lnTo>
                      <a:close/>
                      <a:moveTo>
                        <a:pt x="167865" y="215854"/>
                      </a:moveTo>
                      <a:lnTo>
                        <a:pt x="147584" y="215854"/>
                      </a:lnTo>
                      <a:lnTo>
                        <a:pt x="147584" y="258649"/>
                      </a:lnTo>
                      <a:lnTo>
                        <a:pt x="167865" y="258649"/>
                      </a:lnTo>
                      <a:close/>
                      <a:moveTo>
                        <a:pt x="167865" y="148722"/>
                      </a:moveTo>
                      <a:lnTo>
                        <a:pt x="147584" y="148722"/>
                      </a:lnTo>
                      <a:lnTo>
                        <a:pt x="147584" y="191516"/>
                      </a:lnTo>
                      <a:lnTo>
                        <a:pt x="167865" y="191516"/>
                      </a:lnTo>
                      <a:close/>
                      <a:moveTo>
                        <a:pt x="343809" y="223257"/>
                      </a:moveTo>
                      <a:lnTo>
                        <a:pt x="323527" y="223257"/>
                      </a:lnTo>
                      <a:lnTo>
                        <a:pt x="323527" y="243539"/>
                      </a:lnTo>
                      <a:lnTo>
                        <a:pt x="343809" y="243539"/>
                      </a:lnTo>
                      <a:close/>
                      <a:moveTo>
                        <a:pt x="315922" y="206423"/>
                      </a:moveTo>
                      <a:lnTo>
                        <a:pt x="387719" y="206423"/>
                      </a:lnTo>
                      <a:lnTo>
                        <a:pt x="387719" y="186142"/>
                      </a:lnTo>
                      <a:lnTo>
                        <a:pt x="315111" y="186142"/>
                      </a:lnTo>
                      <a:close/>
                      <a:moveTo>
                        <a:pt x="353240" y="243742"/>
                      </a:moveTo>
                      <a:lnTo>
                        <a:pt x="410941" y="243742"/>
                      </a:lnTo>
                      <a:lnTo>
                        <a:pt x="410941" y="223460"/>
                      </a:lnTo>
                      <a:lnTo>
                        <a:pt x="353240" y="223460"/>
                      </a:lnTo>
                      <a:close/>
                      <a:moveTo>
                        <a:pt x="502412" y="350119"/>
                      </a:moveTo>
                      <a:lnTo>
                        <a:pt x="440755" y="350119"/>
                      </a:lnTo>
                      <a:lnTo>
                        <a:pt x="440755" y="149533"/>
                      </a:lnTo>
                      <a:cubicBezTo>
                        <a:pt x="440928" y="136837"/>
                        <a:pt x="430827" y="126382"/>
                        <a:pt x="418141" y="126108"/>
                      </a:cubicBezTo>
                      <a:lnTo>
                        <a:pt x="418141" y="49544"/>
                      </a:lnTo>
                      <a:lnTo>
                        <a:pt x="502209" y="49544"/>
                      </a:lnTo>
                      <a:close/>
                      <a:moveTo>
                        <a:pt x="417432" y="147302"/>
                      </a:moveTo>
                      <a:cubicBezTo>
                        <a:pt x="418963" y="147343"/>
                        <a:pt x="420220" y="148519"/>
                        <a:pt x="420372" y="150040"/>
                      </a:cubicBezTo>
                      <a:lnTo>
                        <a:pt x="420372" y="350626"/>
                      </a:lnTo>
                      <a:lnTo>
                        <a:pt x="306592" y="350626"/>
                      </a:lnTo>
                      <a:lnTo>
                        <a:pt x="306592" y="174277"/>
                      </a:lnTo>
                      <a:lnTo>
                        <a:pt x="416823" y="146896"/>
                      </a:lnTo>
                      <a:close/>
                      <a:moveTo>
                        <a:pt x="259336" y="350119"/>
                      </a:moveTo>
                      <a:lnTo>
                        <a:pt x="130243" y="350119"/>
                      </a:lnTo>
                      <a:lnTo>
                        <a:pt x="130243" y="124384"/>
                      </a:lnTo>
                      <a:lnTo>
                        <a:pt x="258728" y="124384"/>
                      </a:lnTo>
                      <a:close/>
                      <a:moveTo>
                        <a:pt x="244429" y="104001"/>
                      </a:moveTo>
                      <a:lnTo>
                        <a:pt x="145555" y="104001"/>
                      </a:lnTo>
                      <a:lnTo>
                        <a:pt x="145555" y="65263"/>
                      </a:lnTo>
                      <a:lnTo>
                        <a:pt x="244429" y="65263"/>
                      </a:lnTo>
                      <a:close/>
                      <a:moveTo>
                        <a:pt x="222017" y="44271"/>
                      </a:moveTo>
                      <a:lnTo>
                        <a:pt x="167967" y="44271"/>
                      </a:lnTo>
                      <a:lnTo>
                        <a:pt x="167967" y="20035"/>
                      </a:lnTo>
                      <a:lnTo>
                        <a:pt x="221713" y="20035"/>
                      </a:lnTo>
                      <a:close/>
                      <a:moveTo>
                        <a:pt x="64226" y="271527"/>
                      </a:moveTo>
                      <a:lnTo>
                        <a:pt x="64226" y="248710"/>
                      </a:lnTo>
                      <a:lnTo>
                        <a:pt x="43944" y="248710"/>
                      </a:lnTo>
                      <a:lnTo>
                        <a:pt x="43944" y="271527"/>
                      </a:lnTo>
                      <a:cubicBezTo>
                        <a:pt x="28013" y="259957"/>
                        <a:pt x="18887" y="241206"/>
                        <a:pt x="19606" y="221533"/>
                      </a:cubicBezTo>
                      <a:cubicBezTo>
                        <a:pt x="19606" y="192023"/>
                        <a:pt x="42220" y="159268"/>
                        <a:pt x="54186" y="144158"/>
                      </a:cubicBezTo>
                      <a:cubicBezTo>
                        <a:pt x="66052" y="159268"/>
                        <a:pt x="88665" y="192023"/>
                        <a:pt x="88665" y="221533"/>
                      </a:cubicBezTo>
                      <a:cubicBezTo>
                        <a:pt x="89385" y="241206"/>
                        <a:pt x="80259" y="259957"/>
                        <a:pt x="64327" y="271527"/>
                      </a:cubicBezTo>
                      <a:moveTo>
                        <a:pt x="537803" y="370502"/>
                      </a:moveTo>
                      <a:lnTo>
                        <a:pt x="537803" y="350220"/>
                      </a:lnTo>
                      <a:lnTo>
                        <a:pt x="522897" y="350220"/>
                      </a:lnTo>
                      <a:lnTo>
                        <a:pt x="522897" y="48530"/>
                      </a:lnTo>
                      <a:cubicBezTo>
                        <a:pt x="522897" y="37943"/>
                        <a:pt x="514317" y="29364"/>
                        <a:pt x="503730" y="29364"/>
                      </a:cubicBezTo>
                      <a:lnTo>
                        <a:pt x="417228" y="29364"/>
                      </a:lnTo>
                      <a:cubicBezTo>
                        <a:pt x="406642" y="29364"/>
                        <a:pt x="398063" y="37943"/>
                        <a:pt x="398063" y="48530"/>
                      </a:cubicBezTo>
                      <a:lnTo>
                        <a:pt x="398063" y="130570"/>
                      </a:lnTo>
                      <a:lnTo>
                        <a:pt x="298074" y="155313"/>
                      </a:lnTo>
                      <a:cubicBezTo>
                        <a:pt x="291087" y="157301"/>
                        <a:pt x="286250" y="163670"/>
                        <a:pt x="286209" y="170930"/>
                      </a:cubicBezTo>
                      <a:lnTo>
                        <a:pt x="286209" y="350119"/>
                      </a:lnTo>
                      <a:lnTo>
                        <a:pt x="279922" y="350119"/>
                      </a:lnTo>
                      <a:lnTo>
                        <a:pt x="279922" y="121950"/>
                      </a:lnTo>
                      <a:cubicBezTo>
                        <a:pt x="279942" y="113209"/>
                        <a:pt x="273634" y="105745"/>
                        <a:pt x="265015" y="104305"/>
                      </a:cubicBezTo>
                      <a:lnTo>
                        <a:pt x="265015" y="62525"/>
                      </a:lnTo>
                      <a:cubicBezTo>
                        <a:pt x="264964" y="52465"/>
                        <a:pt x="256821" y="44322"/>
                        <a:pt x="246761" y="44271"/>
                      </a:cubicBezTo>
                      <a:lnTo>
                        <a:pt x="242603" y="44271"/>
                      </a:lnTo>
                      <a:lnTo>
                        <a:pt x="242603" y="17601"/>
                      </a:lnTo>
                      <a:cubicBezTo>
                        <a:pt x="242603" y="7632"/>
                        <a:pt x="234521" y="-450"/>
                        <a:pt x="224552" y="-450"/>
                      </a:cubicBezTo>
                      <a:lnTo>
                        <a:pt x="165634" y="-450"/>
                      </a:lnTo>
                      <a:cubicBezTo>
                        <a:pt x="155666" y="-450"/>
                        <a:pt x="147584" y="7632"/>
                        <a:pt x="147584" y="17601"/>
                      </a:cubicBezTo>
                      <a:lnTo>
                        <a:pt x="147584" y="44271"/>
                      </a:lnTo>
                      <a:lnTo>
                        <a:pt x="143426" y="44271"/>
                      </a:lnTo>
                      <a:cubicBezTo>
                        <a:pt x="133367" y="44322"/>
                        <a:pt x="125223" y="52465"/>
                        <a:pt x="125172" y="62525"/>
                      </a:cubicBezTo>
                      <a:lnTo>
                        <a:pt x="125172" y="104305"/>
                      </a:lnTo>
                      <a:cubicBezTo>
                        <a:pt x="116553" y="105745"/>
                        <a:pt x="110245" y="113209"/>
                        <a:pt x="110266" y="121950"/>
                      </a:cubicBezTo>
                      <a:lnTo>
                        <a:pt x="110266" y="350119"/>
                      </a:lnTo>
                      <a:lnTo>
                        <a:pt x="64327" y="350119"/>
                      </a:lnTo>
                      <a:lnTo>
                        <a:pt x="64327" y="295257"/>
                      </a:lnTo>
                      <a:cubicBezTo>
                        <a:pt x="92377" y="281536"/>
                        <a:pt x="109870" y="252747"/>
                        <a:pt x="109150" y="221533"/>
                      </a:cubicBezTo>
                      <a:cubicBezTo>
                        <a:pt x="109150" y="172958"/>
                        <a:pt x="63617" y="123370"/>
                        <a:pt x="61690" y="121342"/>
                      </a:cubicBezTo>
                      <a:lnTo>
                        <a:pt x="54186" y="113127"/>
                      </a:lnTo>
                      <a:lnTo>
                        <a:pt x="46581" y="121342"/>
                      </a:lnTo>
                      <a:cubicBezTo>
                        <a:pt x="44654" y="123370"/>
                        <a:pt x="-878" y="173161"/>
                        <a:pt x="-878" y="221533"/>
                      </a:cubicBezTo>
                      <a:cubicBezTo>
                        <a:pt x="-1598" y="252747"/>
                        <a:pt x="15895" y="281536"/>
                        <a:pt x="43944" y="295257"/>
                      </a:cubicBezTo>
                      <a:lnTo>
                        <a:pt x="43944" y="350119"/>
                      </a:lnTo>
                      <a:lnTo>
                        <a:pt x="3381" y="350119"/>
                      </a:lnTo>
                      <a:lnTo>
                        <a:pt x="3381" y="370401"/>
                      </a:lnTo>
                      <a:close/>
                    </a:path>
                  </a:pathLst>
                </a:custGeom>
                <a:solidFill>
                  <a:srgbClr val="FFFFFF"/>
                </a:solidFill>
                <a:ln w="1006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905" b="0" i="0" u="none" strike="noStrike" kern="1200" cap="none" spc="0" normalizeH="0" baseline="0" noProof="0">
                    <a:ln>
                      <a:noFill/>
                    </a:ln>
                    <a:solidFill>
                      <a:prstClr val="black"/>
                    </a:solidFill>
                    <a:effectLst/>
                    <a:uLnTx/>
                    <a:uFillTx/>
                    <a:latin typeface="PFSquareSansPro-Regular"/>
                    <a:ea typeface="+mn-ea"/>
                    <a:cs typeface="+mn-cs"/>
                  </a:endParaRPr>
                </a:p>
              </p:txBody>
            </p:sp>
          </p:grpSp>
        </p:grpSp>
        <p:grpSp>
          <p:nvGrpSpPr>
            <p:cNvPr id="46" name="Group 45">
              <a:extLst>
                <a:ext uri="{FF2B5EF4-FFF2-40B4-BE49-F238E27FC236}">
                  <a16:creationId xmlns:a16="http://schemas.microsoft.com/office/drawing/2014/main" id="{6C3FE719-D3D6-4605-9BFD-9823658176A3}"/>
                </a:ext>
              </a:extLst>
            </p:cNvPr>
            <p:cNvGrpSpPr/>
            <p:nvPr/>
          </p:nvGrpSpPr>
          <p:grpSpPr bwMode="gray">
            <a:xfrm>
              <a:off x="6014909" y="1920876"/>
              <a:ext cx="1532927" cy="1718177"/>
              <a:chOff x="6014909" y="1920876"/>
              <a:chExt cx="1532927" cy="1718177"/>
            </a:xfrm>
          </p:grpSpPr>
          <p:pic>
            <p:nvPicPr>
              <p:cNvPr id="43" name="Picture 42">
                <a:extLst>
                  <a:ext uri="{FF2B5EF4-FFF2-40B4-BE49-F238E27FC236}">
                    <a16:creationId xmlns:a16="http://schemas.microsoft.com/office/drawing/2014/main" id="{EC3D6C7C-05C0-4A93-BD91-DD0EFD421F9C}"/>
                  </a:ext>
                </a:extLst>
              </p:cNvPr>
              <p:cNvPicPr>
                <a:picLocks/>
              </p:cNvPicPr>
              <p:nvPr/>
            </p:nvPicPr>
            <p:blipFill rotWithShape="1">
              <a:blip r:embed="rId4" cstate="print">
                <a:extLst>
                  <a:ext uri="{28A0092B-C50C-407E-A947-70E740481C1C}">
                    <a14:useLocalDpi xmlns:a14="http://schemas.microsoft.com/office/drawing/2010/main" val="0"/>
                  </a:ext>
                </a:extLst>
              </a:blip>
              <a:srcRect l="29109" r="17179" b="7448"/>
              <a:stretch/>
            </p:blipFill>
            <p:spPr bwMode="gray">
              <a:xfrm>
                <a:off x="6014909" y="1920876"/>
                <a:ext cx="1440000" cy="1440000"/>
              </a:xfrm>
              <a:prstGeom prst="ellipse">
                <a:avLst/>
              </a:prstGeom>
              <a:ln w="63500" cap="rnd">
                <a:noFill/>
              </a:ln>
              <a:effectLst/>
            </p:spPr>
          </p:pic>
          <p:grpSp>
            <p:nvGrpSpPr>
              <p:cNvPr id="30" name="Graphic 5">
                <a:extLst>
                  <a:ext uri="{FF2B5EF4-FFF2-40B4-BE49-F238E27FC236}">
                    <a16:creationId xmlns:a16="http://schemas.microsoft.com/office/drawing/2014/main" id="{68CC411E-2F33-4C2C-9248-11EBC106C60D}"/>
                  </a:ext>
                </a:extLst>
              </p:cNvPr>
              <p:cNvGrpSpPr/>
              <p:nvPr/>
            </p:nvGrpSpPr>
            <p:grpSpPr bwMode="gray">
              <a:xfrm>
                <a:off x="6829256" y="2920473"/>
                <a:ext cx="718580" cy="718580"/>
                <a:chOff x="6827735" y="2887577"/>
                <a:chExt cx="718580" cy="718580"/>
              </a:xfrm>
            </p:grpSpPr>
            <p:sp>
              <p:nvSpPr>
                <p:cNvPr id="31" name="Freeform: Shape 30">
                  <a:extLst>
                    <a:ext uri="{FF2B5EF4-FFF2-40B4-BE49-F238E27FC236}">
                      <a16:creationId xmlns:a16="http://schemas.microsoft.com/office/drawing/2014/main" id="{734B6D7D-3A12-4870-8CD9-CE368512473E}"/>
                    </a:ext>
                  </a:extLst>
                </p:cNvPr>
                <p:cNvSpPr/>
                <p:nvPr/>
              </p:nvSpPr>
              <p:spPr bwMode="gray">
                <a:xfrm>
                  <a:off x="6827735" y="2887577"/>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accent3">
                    <a:alpha val="75000"/>
                  </a:schemeClr>
                </a:solidFill>
                <a:ln w="1006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905" b="0" i="0" u="none" strike="noStrike" kern="1200" cap="none" spc="0" normalizeH="0" baseline="0" noProof="0">
                    <a:ln>
                      <a:noFill/>
                    </a:ln>
                    <a:solidFill>
                      <a:prstClr val="black"/>
                    </a:solidFill>
                    <a:effectLst/>
                    <a:uLnTx/>
                    <a:uFillTx/>
                    <a:latin typeface="PFSquareSansPro-Regular"/>
                    <a:ea typeface="+mn-ea"/>
                    <a:cs typeface="+mn-cs"/>
                  </a:endParaRPr>
                </a:p>
              </p:txBody>
            </p:sp>
            <p:sp>
              <p:nvSpPr>
                <p:cNvPr id="32" name="Freeform: Shape 31">
                  <a:extLst>
                    <a:ext uri="{FF2B5EF4-FFF2-40B4-BE49-F238E27FC236}">
                      <a16:creationId xmlns:a16="http://schemas.microsoft.com/office/drawing/2014/main" id="{2080C368-2740-4D28-BE24-C3F877C00DFD}"/>
                    </a:ext>
                  </a:extLst>
                </p:cNvPr>
                <p:cNvSpPr/>
                <p:nvPr/>
              </p:nvSpPr>
              <p:spPr bwMode="gray">
                <a:xfrm>
                  <a:off x="6985184" y="2987667"/>
                  <a:ext cx="386929" cy="517286"/>
                </a:xfrm>
                <a:custGeom>
                  <a:avLst/>
                  <a:gdLst>
                    <a:gd name="connsiteX0" fmla="*/ 36760 w 386929"/>
                    <a:gd name="connsiteY0" fmla="*/ 411572 h 517286"/>
                    <a:gd name="connsiteX1" fmla="*/ 49741 w 386929"/>
                    <a:gd name="connsiteY1" fmla="*/ 421713 h 517286"/>
                    <a:gd name="connsiteX2" fmla="*/ 56839 w 386929"/>
                    <a:gd name="connsiteY2" fmla="*/ 419583 h 517286"/>
                    <a:gd name="connsiteX3" fmla="*/ 62924 w 386929"/>
                    <a:gd name="connsiteY3" fmla="*/ 404778 h 517286"/>
                    <a:gd name="connsiteX4" fmla="*/ 46688 w 386929"/>
                    <a:gd name="connsiteY4" fmla="*/ 394769 h 517286"/>
                    <a:gd name="connsiteX5" fmla="*/ 42642 w 386929"/>
                    <a:gd name="connsiteY5" fmla="*/ 396462 h 517286"/>
                    <a:gd name="connsiteX6" fmla="*/ 36456 w 386929"/>
                    <a:gd name="connsiteY6" fmla="*/ 411268 h 517286"/>
                    <a:gd name="connsiteX7" fmla="*/ 243431 w 386929"/>
                    <a:gd name="connsiteY7" fmla="*/ 351032 h 517286"/>
                    <a:gd name="connsiteX8" fmla="*/ 226597 w 386929"/>
                    <a:gd name="connsiteY8" fmla="*/ 334198 h 517286"/>
                    <a:gd name="connsiteX9" fmla="*/ 209763 w 386929"/>
                    <a:gd name="connsiteY9" fmla="*/ 351032 h 517286"/>
                    <a:gd name="connsiteX10" fmla="*/ 226597 w 386929"/>
                    <a:gd name="connsiteY10" fmla="*/ 367865 h 517286"/>
                    <a:gd name="connsiteX11" fmla="*/ 243431 w 386929"/>
                    <a:gd name="connsiteY11" fmla="*/ 351234 h 517286"/>
                    <a:gd name="connsiteX12" fmla="*/ 243431 w 386929"/>
                    <a:gd name="connsiteY12" fmla="*/ 351032 h 517286"/>
                    <a:gd name="connsiteX13" fmla="*/ 233290 w 386929"/>
                    <a:gd name="connsiteY13" fmla="*/ 195471 h 517286"/>
                    <a:gd name="connsiteX14" fmla="*/ 252760 w 386929"/>
                    <a:gd name="connsiteY14" fmla="*/ 195471 h 517286"/>
                    <a:gd name="connsiteX15" fmla="*/ 252760 w 386929"/>
                    <a:gd name="connsiteY15" fmla="*/ 208553 h 517286"/>
                    <a:gd name="connsiteX16" fmla="*/ 284603 w 386929"/>
                    <a:gd name="connsiteY16" fmla="*/ 208553 h 517286"/>
                    <a:gd name="connsiteX17" fmla="*/ 284603 w 386929"/>
                    <a:gd name="connsiteY17" fmla="*/ 192124 h 517286"/>
                    <a:gd name="connsiteX18" fmla="*/ 269898 w 386929"/>
                    <a:gd name="connsiteY18" fmla="*/ 192124 h 517286"/>
                    <a:gd name="connsiteX19" fmla="*/ 269898 w 386929"/>
                    <a:gd name="connsiteY19" fmla="*/ 179043 h 517286"/>
                    <a:gd name="connsiteX20" fmla="*/ 233290 w 386929"/>
                    <a:gd name="connsiteY20" fmla="*/ 179043 h 517286"/>
                    <a:gd name="connsiteX21" fmla="*/ 234304 w 386929"/>
                    <a:gd name="connsiteY21" fmla="*/ 221634 h 517286"/>
                    <a:gd name="connsiteX22" fmla="*/ 212400 w 386929"/>
                    <a:gd name="connsiteY22" fmla="*/ 221634 h 517286"/>
                    <a:gd name="connsiteX23" fmla="*/ 212400 w 386929"/>
                    <a:gd name="connsiteY23" fmla="*/ 254896 h 517286"/>
                    <a:gd name="connsiteX24" fmla="*/ 229538 w 386929"/>
                    <a:gd name="connsiteY24" fmla="*/ 254896 h 517286"/>
                    <a:gd name="connsiteX25" fmla="*/ 229538 w 386929"/>
                    <a:gd name="connsiteY25" fmla="*/ 238772 h 517286"/>
                    <a:gd name="connsiteX26" fmla="*/ 251442 w 386929"/>
                    <a:gd name="connsiteY26" fmla="*/ 238772 h 517286"/>
                    <a:gd name="connsiteX27" fmla="*/ 251442 w 386929"/>
                    <a:gd name="connsiteY27" fmla="*/ 209668 h 517286"/>
                    <a:gd name="connsiteX28" fmla="*/ 234304 w 386929"/>
                    <a:gd name="connsiteY28" fmla="*/ 209668 h 517286"/>
                    <a:gd name="connsiteX29" fmla="*/ 187352 w 386929"/>
                    <a:gd name="connsiteY29" fmla="*/ 235020 h 517286"/>
                    <a:gd name="connsiteX30" fmla="*/ 175892 w 386929"/>
                    <a:gd name="connsiteY30" fmla="*/ 235020 h 517286"/>
                    <a:gd name="connsiteX31" fmla="*/ 175892 w 386929"/>
                    <a:gd name="connsiteY31" fmla="*/ 223460 h 517286"/>
                    <a:gd name="connsiteX32" fmla="*/ 187352 w 386929"/>
                    <a:gd name="connsiteY32" fmla="*/ 223460 h 517286"/>
                    <a:gd name="connsiteX33" fmla="*/ 204490 w 386929"/>
                    <a:gd name="connsiteY33" fmla="*/ 206220 h 517286"/>
                    <a:gd name="connsiteX34" fmla="*/ 158755 w 386929"/>
                    <a:gd name="connsiteY34" fmla="*/ 206220 h 517286"/>
                    <a:gd name="connsiteX35" fmla="*/ 158755 w 386929"/>
                    <a:gd name="connsiteY35" fmla="*/ 252969 h 517286"/>
                    <a:gd name="connsiteX36" fmla="*/ 204490 w 386929"/>
                    <a:gd name="connsiteY36" fmla="*/ 252969 h 517286"/>
                    <a:gd name="connsiteX37" fmla="*/ 157538 w 386929"/>
                    <a:gd name="connsiteY37" fmla="*/ 197093 h 517286"/>
                    <a:gd name="connsiteX38" fmla="*/ 176602 w 386929"/>
                    <a:gd name="connsiteY38" fmla="*/ 197093 h 517286"/>
                    <a:gd name="connsiteX39" fmla="*/ 176602 w 386929"/>
                    <a:gd name="connsiteY39" fmla="*/ 179955 h 517286"/>
                    <a:gd name="connsiteX40" fmla="*/ 158450 w 386929"/>
                    <a:gd name="connsiteY40" fmla="*/ 179955 h 517286"/>
                    <a:gd name="connsiteX41" fmla="*/ 127115 w 386929"/>
                    <a:gd name="connsiteY41" fmla="*/ 248406 h 517286"/>
                    <a:gd name="connsiteX42" fmla="*/ 127115 w 386929"/>
                    <a:gd name="connsiteY42" fmla="*/ 275178 h 517286"/>
                    <a:gd name="connsiteX43" fmla="*/ 136141 w 386929"/>
                    <a:gd name="connsiteY43" fmla="*/ 284203 h 517286"/>
                    <a:gd name="connsiteX44" fmla="*/ 136242 w 386929"/>
                    <a:gd name="connsiteY44" fmla="*/ 284203 h 517286"/>
                    <a:gd name="connsiteX45" fmla="*/ 162912 w 386929"/>
                    <a:gd name="connsiteY45" fmla="*/ 284203 h 517286"/>
                    <a:gd name="connsiteX46" fmla="*/ 172952 w 386929"/>
                    <a:gd name="connsiteY46" fmla="*/ 276091 h 517286"/>
                    <a:gd name="connsiteX47" fmla="*/ 164829 w 386929"/>
                    <a:gd name="connsiteY47" fmla="*/ 266051 h 517286"/>
                    <a:gd name="connsiteX48" fmla="*/ 162912 w 386929"/>
                    <a:gd name="connsiteY48" fmla="*/ 266051 h 517286"/>
                    <a:gd name="connsiteX49" fmla="*/ 145369 w 386929"/>
                    <a:gd name="connsiteY49" fmla="*/ 266051 h 517286"/>
                    <a:gd name="connsiteX50" fmla="*/ 145369 w 386929"/>
                    <a:gd name="connsiteY50" fmla="*/ 248406 h 517286"/>
                    <a:gd name="connsiteX51" fmla="*/ 136242 w 386929"/>
                    <a:gd name="connsiteY51" fmla="*/ 239279 h 517286"/>
                    <a:gd name="connsiteX52" fmla="*/ 127115 w 386929"/>
                    <a:gd name="connsiteY52" fmla="*/ 248406 h 517286"/>
                    <a:gd name="connsiteX53" fmla="*/ 169403 w 386929"/>
                    <a:gd name="connsiteY53" fmla="*/ 110491 h 517286"/>
                    <a:gd name="connsiteX54" fmla="*/ 171633 w 386929"/>
                    <a:gd name="connsiteY54" fmla="*/ 104305 h 517286"/>
                    <a:gd name="connsiteX55" fmla="*/ 163125 w 386929"/>
                    <a:gd name="connsiteY55" fmla="*/ 95178 h 517286"/>
                    <a:gd name="connsiteX56" fmla="*/ 162608 w 386929"/>
                    <a:gd name="connsiteY56" fmla="*/ 95178 h 517286"/>
                    <a:gd name="connsiteX57" fmla="*/ 136242 w 386929"/>
                    <a:gd name="connsiteY57" fmla="*/ 95178 h 517286"/>
                    <a:gd name="connsiteX58" fmla="*/ 127115 w 386929"/>
                    <a:gd name="connsiteY58" fmla="*/ 104305 h 517286"/>
                    <a:gd name="connsiteX59" fmla="*/ 127115 w 386929"/>
                    <a:gd name="connsiteY59" fmla="*/ 130367 h 517286"/>
                    <a:gd name="connsiteX60" fmla="*/ 136242 w 386929"/>
                    <a:gd name="connsiteY60" fmla="*/ 139493 h 517286"/>
                    <a:gd name="connsiteX61" fmla="*/ 145369 w 386929"/>
                    <a:gd name="connsiteY61" fmla="*/ 130367 h 517286"/>
                    <a:gd name="connsiteX62" fmla="*/ 145369 w 386929"/>
                    <a:gd name="connsiteY62" fmla="*/ 113431 h 517286"/>
                    <a:gd name="connsiteX63" fmla="*/ 162608 w 386929"/>
                    <a:gd name="connsiteY63" fmla="*/ 113431 h 517286"/>
                    <a:gd name="connsiteX64" fmla="*/ 169403 w 386929"/>
                    <a:gd name="connsiteY64" fmla="*/ 110491 h 517286"/>
                    <a:gd name="connsiteX65" fmla="*/ 175690 w 386929"/>
                    <a:gd name="connsiteY65" fmla="*/ 144158 h 517286"/>
                    <a:gd name="connsiteX66" fmla="*/ 187149 w 386929"/>
                    <a:gd name="connsiteY66" fmla="*/ 144158 h 517286"/>
                    <a:gd name="connsiteX67" fmla="*/ 187149 w 386929"/>
                    <a:gd name="connsiteY67" fmla="*/ 155719 h 517286"/>
                    <a:gd name="connsiteX68" fmla="*/ 175690 w 386929"/>
                    <a:gd name="connsiteY68" fmla="*/ 155719 h 517286"/>
                    <a:gd name="connsiteX69" fmla="*/ 158552 w 386929"/>
                    <a:gd name="connsiteY69" fmla="*/ 172857 h 517286"/>
                    <a:gd name="connsiteX70" fmla="*/ 204287 w 386929"/>
                    <a:gd name="connsiteY70" fmla="*/ 172857 h 517286"/>
                    <a:gd name="connsiteX71" fmla="*/ 204287 w 386929"/>
                    <a:gd name="connsiteY71" fmla="*/ 127020 h 517286"/>
                    <a:gd name="connsiteX72" fmla="*/ 158552 w 386929"/>
                    <a:gd name="connsiteY72" fmla="*/ 127020 h 517286"/>
                    <a:gd name="connsiteX73" fmla="*/ 227104 w 386929"/>
                    <a:gd name="connsiteY73" fmla="*/ 164643 h 517286"/>
                    <a:gd name="connsiteX74" fmla="*/ 242112 w 386929"/>
                    <a:gd name="connsiteY74" fmla="*/ 164643 h 517286"/>
                    <a:gd name="connsiteX75" fmla="*/ 242112 w 386929"/>
                    <a:gd name="connsiteY75" fmla="*/ 126209 h 517286"/>
                    <a:gd name="connsiteX76" fmla="*/ 224974 w 386929"/>
                    <a:gd name="connsiteY76" fmla="*/ 126209 h 517286"/>
                    <a:gd name="connsiteX77" fmla="*/ 224974 w 386929"/>
                    <a:gd name="connsiteY77" fmla="*/ 147505 h 517286"/>
                    <a:gd name="connsiteX78" fmla="*/ 209966 w 386929"/>
                    <a:gd name="connsiteY78" fmla="*/ 147505 h 517286"/>
                    <a:gd name="connsiteX79" fmla="*/ 209966 w 386929"/>
                    <a:gd name="connsiteY79" fmla="*/ 180259 h 517286"/>
                    <a:gd name="connsiteX80" fmla="*/ 192524 w 386929"/>
                    <a:gd name="connsiteY80" fmla="*/ 180259 h 517286"/>
                    <a:gd name="connsiteX81" fmla="*/ 192524 w 386929"/>
                    <a:gd name="connsiteY81" fmla="*/ 197398 h 517286"/>
                    <a:gd name="connsiteX82" fmla="*/ 227104 w 386929"/>
                    <a:gd name="connsiteY82" fmla="*/ 197398 h 517286"/>
                    <a:gd name="connsiteX83" fmla="*/ 276895 w 386929"/>
                    <a:gd name="connsiteY83" fmla="*/ 155719 h 517286"/>
                    <a:gd name="connsiteX84" fmla="*/ 265436 w 386929"/>
                    <a:gd name="connsiteY84" fmla="*/ 155719 h 517286"/>
                    <a:gd name="connsiteX85" fmla="*/ 265436 w 386929"/>
                    <a:gd name="connsiteY85" fmla="*/ 144462 h 517286"/>
                    <a:gd name="connsiteX86" fmla="*/ 276895 w 386929"/>
                    <a:gd name="connsiteY86" fmla="*/ 144462 h 517286"/>
                    <a:gd name="connsiteX87" fmla="*/ 294034 w 386929"/>
                    <a:gd name="connsiteY87" fmla="*/ 127020 h 517286"/>
                    <a:gd name="connsiteX88" fmla="*/ 248298 w 386929"/>
                    <a:gd name="connsiteY88" fmla="*/ 127020 h 517286"/>
                    <a:gd name="connsiteX89" fmla="*/ 248298 w 386929"/>
                    <a:gd name="connsiteY89" fmla="*/ 172857 h 517286"/>
                    <a:gd name="connsiteX90" fmla="*/ 294034 w 386929"/>
                    <a:gd name="connsiteY90" fmla="*/ 172857 h 517286"/>
                    <a:gd name="connsiteX91" fmla="*/ 316141 w 386929"/>
                    <a:gd name="connsiteY91" fmla="*/ 129048 h 517286"/>
                    <a:gd name="connsiteX92" fmla="*/ 316141 w 386929"/>
                    <a:gd name="connsiteY92" fmla="*/ 104305 h 517286"/>
                    <a:gd name="connsiteX93" fmla="*/ 307014 w 386929"/>
                    <a:gd name="connsiteY93" fmla="*/ 95178 h 517286"/>
                    <a:gd name="connsiteX94" fmla="*/ 282980 w 386929"/>
                    <a:gd name="connsiteY94" fmla="*/ 95178 h 517286"/>
                    <a:gd name="connsiteX95" fmla="*/ 273955 w 386929"/>
                    <a:gd name="connsiteY95" fmla="*/ 104203 h 517286"/>
                    <a:gd name="connsiteX96" fmla="*/ 273955 w 386929"/>
                    <a:gd name="connsiteY96" fmla="*/ 104305 h 517286"/>
                    <a:gd name="connsiteX97" fmla="*/ 282463 w 386929"/>
                    <a:gd name="connsiteY97" fmla="*/ 113431 h 517286"/>
                    <a:gd name="connsiteX98" fmla="*/ 282980 w 386929"/>
                    <a:gd name="connsiteY98" fmla="*/ 113431 h 517286"/>
                    <a:gd name="connsiteX99" fmla="*/ 297989 w 386929"/>
                    <a:gd name="connsiteY99" fmla="*/ 113431 h 517286"/>
                    <a:gd name="connsiteX100" fmla="*/ 297989 w 386929"/>
                    <a:gd name="connsiteY100" fmla="*/ 129048 h 517286"/>
                    <a:gd name="connsiteX101" fmla="*/ 308028 w 386929"/>
                    <a:gd name="connsiteY101" fmla="*/ 137161 h 517286"/>
                    <a:gd name="connsiteX102" fmla="*/ 316141 w 386929"/>
                    <a:gd name="connsiteY102" fmla="*/ 129048 h 517286"/>
                    <a:gd name="connsiteX103" fmla="*/ 366845 w 386929"/>
                    <a:gd name="connsiteY103" fmla="*/ 83009 h 517286"/>
                    <a:gd name="connsiteX104" fmla="*/ 361673 w 386929"/>
                    <a:gd name="connsiteY104" fmla="*/ 90412 h 517286"/>
                    <a:gd name="connsiteX105" fmla="*/ 342000 w 386929"/>
                    <a:gd name="connsiteY105" fmla="*/ 102885 h 517286"/>
                    <a:gd name="connsiteX106" fmla="*/ 342000 w 386929"/>
                    <a:gd name="connsiteY106" fmla="*/ 74998 h 517286"/>
                    <a:gd name="connsiteX107" fmla="*/ 349098 w 386929"/>
                    <a:gd name="connsiteY107" fmla="*/ 70434 h 517286"/>
                    <a:gd name="connsiteX108" fmla="*/ 365324 w 386929"/>
                    <a:gd name="connsiteY108" fmla="*/ 74085 h 517286"/>
                    <a:gd name="connsiteX109" fmla="*/ 366845 w 386929"/>
                    <a:gd name="connsiteY109" fmla="*/ 83009 h 517286"/>
                    <a:gd name="connsiteX110" fmla="*/ 347374 w 386929"/>
                    <a:gd name="connsiteY110" fmla="*/ 153082 h 517286"/>
                    <a:gd name="connsiteX111" fmla="*/ 353357 w 386929"/>
                    <a:gd name="connsiteY111" fmla="*/ 151358 h 517286"/>
                    <a:gd name="connsiteX112" fmla="*/ 355892 w 386929"/>
                    <a:gd name="connsiteY112" fmla="*/ 151358 h 517286"/>
                    <a:gd name="connsiteX113" fmla="*/ 364198 w 386929"/>
                    <a:gd name="connsiteY113" fmla="*/ 164937 h 517286"/>
                    <a:gd name="connsiteX114" fmla="*/ 359544 w 386929"/>
                    <a:gd name="connsiteY114" fmla="*/ 171640 h 517286"/>
                    <a:gd name="connsiteX115" fmla="*/ 349403 w 386929"/>
                    <a:gd name="connsiteY115" fmla="*/ 178434 h 517286"/>
                    <a:gd name="connsiteX116" fmla="*/ 331758 w 386929"/>
                    <a:gd name="connsiteY116" fmla="*/ 187662 h 517286"/>
                    <a:gd name="connsiteX117" fmla="*/ 329121 w 386929"/>
                    <a:gd name="connsiteY117" fmla="*/ 187662 h 517286"/>
                    <a:gd name="connsiteX118" fmla="*/ 320461 w 386929"/>
                    <a:gd name="connsiteY118" fmla="*/ 174479 h 517286"/>
                    <a:gd name="connsiteX119" fmla="*/ 320501 w 386929"/>
                    <a:gd name="connsiteY119" fmla="*/ 174276 h 517286"/>
                    <a:gd name="connsiteX120" fmla="*/ 337132 w 386929"/>
                    <a:gd name="connsiteY120" fmla="*/ 159674 h 517286"/>
                    <a:gd name="connsiteX121" fmla="*/ 347881 w 386929"/>
                    <a:gd name="connsiteY121" fmla="*/ 152879 h 517286"/>
                    <a:gd name="connsiteX122" fmla="*/ 324355 w 386929"/>
                    <a:gd name="connsiteY122" fmla="*/ 146288 h 517286"/>
                    <a:gd name="connsiteX123" fmla="*/ 315735 w 386929"/>
                    <a:gd name="connsiteY123" fmla="*/ 151764 h 517286"/>
                    <a:gd name="connsiteX124" fmla="*/ 302552 w 386929"/>
                    <a:gd name="connsiteY124" fmla="*/ 182186 h 517286"/>
                    <a:gd name="connsiteX125" fmla="*/ 312693 w 386929"/>
                    <a:gd name="connsiteY125" fmla="*/ 199629 h 517286"/>
                    <a:gd name="connsiteX126" fmla="*/ 312693 w 386929"/>
                    <a:gd name="connsiteY126" fmla="*/ 199629 h 517286"/>
                    <a:gd name="connsiteX127" fmla="*/ 293020 w 386929"/>
                    <a:gd name="connsiteY127" fmla="*/ 221127 h 517286"/>
                    <a:gd name="connsiteX128" fmla="*/ 276592 w 386929"/>
                    <a:gd name="connsiteY128" fmla="*/ 221127 h 517286"/>
                    <a:gd name="connsiteX129" fmla="*/ 276592 w 386929"/>
                    <a:gd name="connsiteY129" fmla="*/ 235325 h 517286"/>
                    <a:gd name="connsiteX130" fmla="*/ 260873 w 386929"/>
                    <a:gd name="connsiteY130" fmla="*/ 235325 h 517286"/>
                    <a:gd name="connsiteX131" fmla="*/ 260873 w 386929"/>
                    <a:gd name="connsiteY131" fmla="*/ 252969 h 517286"/>
                    <a:gd name="connsiteX132" fmla="*/ 293730 w 386929"/>
                    <a:gd name="connsiteY132" fmla="*/ 252969 h 517286"/>
                    <a:gd name="connsiteX133" fmla="*/ 293730 w 386929"/>
                    <a:gd name="connsiteY133" fmla="*/ 237352 h 517286"/>
                    <a:gd name="connsiteX134" fmla="*/ 309853 w 386929"/>
                    <a:gd name="connsiteY134" fmla="*/ 254998 h 517286"/>
                    <a:gd name="connsiteX135" fmla="*/ 304174 w 386929"/>
                    <a:gd name="connsiteY135" fmla="*/ 266660 h 517286"/>
                    <a:gd name="connsiteX136" fmla="*/ 283893 w 386929"/>
                    <a:gd name="connsiteY136" fmla="*/ 266660 h 517286"/>
                    <a:gd name="connsiteX137" fmla="*/ 277099 w 386929"/>
                    <a:gd name="connsiteY137" fmla="*/ 269601 h 517286"/>
                    <a:gd name="connsiteX138" fmla="*/ 274867 w 386929"/>
                    <a:gd name="connsiteY138" fmla="*/ 275786 h 517286"/>
                    <a:gd name="connsiteX139" fmla="*/ 283274 w 386929"/>
                    <a:gd name="connsiteY139" fmla="*/ 284812 h 517286"/>
                    <a:gd name="connsiteX140" fmla="*/ 283893 w 386929"/>
                    <a:gd name="connsiteY140" fmla="*/ 284812 h 517286"/>
                    <a:gd name="connsiteX141" fmla="*/ 306304 w 386929"/>
                    <a:gd name="connsiteY141" fmla="*/ 284812 h 517286"/>
                    <a:gd name="connsiteX142" fmla="*/ 324355 w 386929"/>
                    <a:gd name="connsiteY142" fmla="*/ 300327 h 517286"/>
                    <a:gd name="connsiteX143" fmla="*/ 324355 w 386929"/>
                    <a:gd name="connsiteY143" fmla="*/ 310468 h 517286"/>
                    <a:gd name="connsiteX144" fmla="*/ 122552 w 386929"/>
                    <a:gd name="connsiteY144" fmla="*/ 310468 h 517286"/>
                    <a:gd name="connsiteX145" fmla="*/ 122552 w 386929"/>
                    <a:gd name="connsiteY145" fmla="*/ 55730 h 517286"/>
                    <a:gd name="connsiteX146" fmla="*/ 324659 w 386929"/>
                    <a:gd name="connsiteY146" fmla="*/ 55730 h 517286"/>
                    <a:gd name="connsiteX147" fmla="*/ 324659 w 386929"/>
                    <a:gd name="connsiteY147" fmla="*/ 70434 h 517286"/>
                    <a:gd name="connsiteX148" fmla="*/ 324659 w 386929"/>
                    <a:gd name="connsiteY148" fmla="*/ 97409 h 517286"/>
                    <a:gd name="connsiteX149" fmla="*/ 324659 w 386929"/>
                    <a:gd name="connsiteY149" fmla="*/ 117691 h 517286"/>
                    <a:gd name="connsiteX150" fmla="*/ 323746 w 386929"/>
                    <a:gd name="connsiteY150" fmla="*/ 36970 h 517286"/>
                    <a:gd name="connsiteX151" fmla="*/ 123161 w 386929"/>
                    <a:gd name="connsiteY151" fmla="*/ 36970 h 517286"/>
                    <a:gd name="connsiteX152" fmla="*/ 146788 w 386929"/>
                    <a:gd name="connsiteY152" fmla="*/ 18006 h 517286"/>
                    <a:gd name="connsiteX153" fmla="*/ 300422 w 386929"/>
                    <a:gd name="connsiteY153" fmla="*/ 18006 h 517286"/>
                    <a:gd name="connsiteX154" fmla="*/ 324152 w 386929"/>
                    <a:gd name="connsiteY154" fmla="*/ 36970 h 517286"/>
                    <a:gd name="connsiteX155" fmla="*/ 122653 w 386929"/>
                    <a:gd name="connsiteY155" fmla="*/ 327707 h 517286"/>
                    <a:gd name="connsiteX156" fmla="*/ 324761 w 386929"/>
                    <a:gd name="connsiteY156" fmla="*/ 327707 h 517286"/>
                    <a:gd name="connsiteX157" fmla="*/ 324761 w 386929"/>
                    <a:gd name="connsiteY157" fmla="*/ 354986 h 517286"/>
                    <a:gd name="connsiteX158" fmla="*/ 300422 w 386929"/>
                    <a:gd name="connsiteY158" fmla="*/ 379223 h 517286"/>
                    <a:gd name="connsiteX159" fmla="*/ 146788 w 386929"/>
                    <a:gd name="connsiteY159" fmla="*/ 379223 h 517286"/>
                    <a:gd name="connsiteX160" fmla="*/ 122552 w 386929"/>
                    <a:gd name="connsiteY160" fmla="*/ 354986 h 517286"/>
                    <a:gd name="connsiteX161" fmla="*/ 323036 w 386929"/>
                    <a:gd name="connsiteY161" fmla="*/ 276091 h 517286"/>
                    <a:gd name="connsiteX162" fmla="*/ 325065 w 386929"/>
                    <a:gd name="connsiteY162" fmla="*/ 264733 h 517286"/>
                    <a:gd name="connsiteX163" fmla="*/ 338349 w 386929"/>
                    <a:gd name="connsiteY163" fmla="*/ 261285 h 517286"/>
                    <a:gd name="connsiteX164" fmla="*/ 342203 w 386929"/>
                    <a:gd name="connsiteY164" fmla="*/ 261285 h 517286"/>
                    <a:gd name="connsiteX165" fmla="*/ 349808 w 386929"/>
                    <a:gd name="connsiteY165" fmla="*/ 264226 h 517286"/>
                    <a:gd name="connsiteX166" fmla="*/ 353053 w 386929"/>
                    <a:gd name="connsiteY166" fmla="*/ 271629 h 517286"/>
                    <a:gd name="connsiteX167" fmla="*/ 343643 w 386929"/>
                    <a:gd name="connsiteY167" fmla="*/ 282459 h 517286"/>
                    <a:gd name="connsiteX168" fmla="*/ 342912 w 386929"/>
                    <a:gd name="connsiteY168" fmla="*/ 282479 h 517286"/>
                    <a:gd name="connsiteX169" fmla="*/ 332772 w 386929"/>
                    <a:gd name="connsiteY169" fmla="*/ 282479 h 517286"/>
                    <a:gd name="connsiteX170" fmla="*/ 322631 w 386929"/>
                    <a:gd name="connsiteY170" fmla="*/ 275989 h 517286"/>
                    <a:gd name="connsiteX171" fmla="*/ 350620 w 386929"/>
                    <a:gd name="connsiteY171" fmla="*/ 229747 h 517286"/>
                    <a:gd name="connsiteX172" fmla="*/ 338349 w 386929"/>
                    <a:gd name="connsiteY172" fmla="*/ 233702 h 517286"/>
                    <a:gd name="connsiteX173" fmla="*/ 320907 w 386929"/>
                    <a:gd name="connsiteY173" fmla="*/ 238367 h 517286"/>
                    <a:gd name="connsiteX174" fmla="*/ 316547 w 386929"/>
                    <a:gd name="connsiteY174" fmla="*/ 237048 h 517286"/>
                    <a:gd name="connsiteX175" fmla="*/ 310969 w 386929"/>
                    <a:gd name="connsiteY175" fmla="*/ 230558 h 517286"/>
                    <a:gd name="connsiteX176" fmla="*/ 311780 w 386929"/>
                    <a:gd name="connsiteY176" fmla="*/ 222040 h 517286"/>
                    <a:gd name="connsiteX177" fmla="*/ 332062 w 386929"/>
                    <a:gd name="connsiteY177" fmla="*/ 211899 h 517286"/>
                    <a:gd name="connsiteX178" fmla="*/ 344129 w 386929"/>
                    <a:gd name="connsiteY178" fmla="*/ 208147 h 517286"/>
                    <a:gd name="connsiteX179" fmla="*/ 347476 w 386929"/>
                    <a:gd name="connsiteY179" fmla="*/ 207538 h 517286"/>
                    <a:gd name="connsiteX180" fmla="*/ 352648 w 386929"/>
                    <a:gd name="connsiteY180" fmla="*/ 208857 h 517286"/>
                    <a:gd name="connsiteX181" fmla="*/ 356988 w 386929"/>
                    <a:gd name="connsiteY181" fmla="*/ 224027 h 517286"/>
                    <a:gd name="connsiteX182" fmla="*/ 350924 w 386929"/>
                    <a:gd name="connsiteY182" fmla="*/ 229138 h 517286"/>
                    <a:gd name="connsiteX183" fmla="*/ 381346 w 386929"/>
                    <a:gd name="connsiteY183" fmla="*/ 63437 h 517286"/>
                    <a:gd name="connsiteX184" fmla="*/ 342608 w 386929"/>
                    <a:gd name="connsiteY184" fmla="*/ 53296 h 517286"/>
                    <a:gd name="connsiteX185" fmla="*/ 342608 w 386929"/>
                    <a:gd name="connsiteY185" fmla="*/ 42040 h 517286"/>
                    <a:gd name="connsiteX186" fmla="*/ 300118 w 386929"/>
                    <a:gd name="connsiteY186" fmla="*/ -450 h 517286"/>
                    <a:gd name="connsiteX187" fmla="*/ 146788 w 386929"/>
                    <a:gd name="connsiteY187" fmla="*/ -450 h 517286"/>
                    <a:gd name="connsiteX188" fmla="*/ 104298 w 386929"/>
                    <a:gd name="connsiteY188" fmla="*/ 42040 h 517286"/>
                    <a:gd name="connsiteX189" fmla="*/ 104298 w 386929"/>
                    <a:gd name="connsiteY189" fmla="*/ 91122 h 517286"/>
                    <a:gd name="connsiteX190" fmla="*/ 94157 w 386929"/>
                    <a:gd name="connsiteY190" fmla="*/ 88891 h 517286"/>
                    <a:gd name="connsiteX191" fmla="*/ 65946 w 386929"/>
                    <a:gd name="connsiteY191" fmla="*/ 118867 h 517286"/>
                    <a:gd name="connsiteX192" fmla="*/ 65966 w 386929"/>
                    <a:gd name="connsiteY192" fmla="*/ 119313 h 517286"/>
                    <a:gd name="connsiteX193" fmla="*/ 43555 w 386929"/>
                    <a:gd name="connsiteY193" fmla="*/ 207133 h 517286"/>
                    <a:gd name="connsiteX194" fmla="*/ 29459 w 386929"/>
                    <a:gd name="connsiteY194" fmla="*/ 278119 h 517286"/>
                    <a:gd name="connsiteX195" fmla="*/ 32197 w 386929"/>
                    <a:gd name="connsiteY195" fmla="*/ 286738 h 517286"/>
                    <a:gd name="connsiteX196" fmla="*/ 46698 w 386929"/>
                    <a:gd name="connsiteY196" fmla="*/ 347583 h 517286"/>
                    <a:gd name="connsiteX197" fmla="*/ 2180 w 386929"/>
                    <a:gd name="connsiteY197" fmla="*/ 387031 h 517286"/>
                    <a:gd name="connsiteX198" fmla="*/ 1339 w 386929"/>
                    <a:gd name="connsiteY198" fmla="*/ 399768 h 517286"/>
                    <a:gd name="connsiteX199" fmla="*/ 1470 w 386929"/>
                    <a:gd name="connsiteY199" fmla="*/ 399910 h 517286"/>
                    <a:gd name="connsiteX200" fmla="*/ 14248 w 386929"/>
                    <a:gd name="connsiteY200" fmla="*/ 400722 h 517286"/>
                    <a:gd name="connsiteX201" fmla="*/ 54101 w 386929"/>
                    <a:gd name="connsiteY201" fmla="*/ 365330 h 517286"/>
                    <a:gd name="connsiteX202" fmla="*/ 165651 w 386929"/>
                    <a:gd name="connsiteY202" fmla="*/ 486107 h 517286"/>
                    <a:gd name="connsiteX203" fmla="*/ 149425 w 386929"/>
                    <a:gd name="connsiteY203" fmla="*/ 501116 h 517286"/>
                    <a:gd name="connsiteX204" fmla="*/ 148786 w 386929"/>
                    <a:gd name="connsiteY204" fmla="*/ 513863 h 517286"/>
                    <a:gd name="connsiteX205" fmla="*/ 155611 w 386929"/>
                    <a:gd name="connsiteY205" fmla="*/ 516834 h 517286"/>
                    <a:gd name="connsiteX206" fmla="*/ 161797 w 386929"/>
                    <a:gd name="connsiteY206" fmla="*/ 514400 h 517286"/>
                    <a:gd name="connsiteX207" fmla="*/ 184614 w 386929"/>
                    <a:gd name="connsiteY207" fmla="*/ 493308 h 517286"/>
                    <a:gd name="connsiteX208" fmla="*/ 187555 w 386929"/>
                    <a:gd name="connsiteY208" fmla="*/ 486919 h 517286"/>
                    <a:gd name="connsiteX209" fmla="*/ 185121 w 386929"/>
                    <a:gd name="connsiteY209" fmla="*/ 480429 h 517286"/>
                    <a:gd name="connsiteX210" fmla="*/ 64343 w 386929"/>
                    <a:gd name="connsiteY210" fmla="*/ 350119 h 517286"/>
                    <a:gd name="connsiteX211" fmla="*/ 49132 w 386929"/>
                    <a:gd name="connsiteY211" fmla="*/ 281465 h 517286"/>
                    <a:gd name="connsiteX212" fmla="*/ 46901 w 386929"/>
                    <a:gd name="connsiteY212" fmla="*/ 273251 h 517286"/>
                    <a:gd name="connsiteX213" fmla="*/ 60186 w 386929"/>
                    <a:gd name="connsiteY213" fmla="*/ 215246 h 517286"/>
                    <a:gd name="connsiteX214" fmla="*/ 84219 w 386929"/>
                    <a:gd name="connsiteY214" fmla="*/ 120226 h 517286"/>
                    <a:gd name="connsiteX215" fmla="*/ 94360 w 386929"/>
                    <a:gd name="connsiteY215" fmla="*/ 107448 h 517286"/>
                    <a:gd name="connsiteX216" fmla="*/ 104501 w 386929"/>
                    <a:gd name="connsiteY216" fmla="*/ 120936 h 517286"/>
                    <a:gd name="connsiteX217" fmla="*/ 104501 w 386929"/>
                    <a:gd name="connsiteY217" fmla="*/ 355088 h 517286"/>
                    <a:gd name="connsiteX218" fmla="*/ 146991 w 386929"/>
                    <a:gd name="connsiteY218" fmla="*/ 397578 h 517286"/>
                    <a:gd name="connsiteX219" fmla="*/ 265741 w 386929"/>
                    <a:gd name="connsiteY219" fmla="*/ 397578 h 517286"/>
                    <a:gd name="connsiteX220" fmla="*/ 207735 w 386929"/>
                    <a:gd name="connsiteY220" fmla="*/ 436519 h 517286"/>
                    <a:gd name="connsiteX221" fmla="*/ 180862 w 386929"/>
                    <a:gd name="connsiteY221" fmla="*/ 449803 h 517286"/>
                    <a:gd name="connsiteX222" fmla="*/ 177211 w 386929"/>
                    <a:gd name="connsiteY222" fmla="*/ 455786 h 517286"/>
                    <a:gd name="connsiteX223" fmla="*/ 178732 w 386929"/>
                    <a:gd name="connsiteY223" fmla="*/ 462581 h 517286"/>
                    <a:gd name="connsiteX224" fmla="*/ 186135 w 386929"/>
                    <a:gd name="connsiteY224" fmla="*/ 466333 h 517286"/>
                    <a:gd name="connsiteX225" fmla="*/ 191510 w 386929"/>
                    <a:gd name="connsiteY225" fmla="*/ 464609 h 517286"/>
                    <a:gd name="connsiteX226" fmla="*/ 214834 w 386929"/>
                    <a:gd name="connsiteY226" fmla="*/ 453251 h 517286"/>
                    <a:gd name="connsiteX227" fmla="*/ 287036 w 386929"/>
                    <a:gd name="connsiteY227" fmla="*/ 398693 h 517286"/>
                    <a:gd name="connsiteX228" fmla="*/ 287036 w 386929"/>
                    <a:gd name="connsiteY228" fmla="*/ 397578 h 517286"/>
                    <a:gd name="connsiteX229" fmla="*/ 300422 w 386929"/>
                    <a:gd name="connsiteY229" fmla="*/ 397578 h 517286"/>
                    <a:gd name="connsiteX230" fmla="*/ 342912 w 386929"/>
                    <a:gd name="connsiteY230" fmla="*/ 355088 h 517286"/>
                    <a:gd name="connsiteX231" fmla="*/ 342912 w 386929"/>
                    <a:gd name="connsiteY231" fmla="*/ 300632 h 517286"/>
                    <a:gd name="connsiteX232" fmla="*/ 363194 w 386929"/>
                    <a:gd name="connsiteY232" fmla="*/ 291708 h 517286"/>
                    <a:gd name="connsiteX233" fmla="*/ 368873 w 386929"/>
                    <a:gd name="connsiteY233" fmla="*/ 260575 h 517286"/>
                    <a:gd name="connsiteX234" fmla="*/ 356907 w 386929"/>
                    <a:gd name="connsiteY234" fmla="*/ 247088 h 517286"/>
                    <a:gd name="connsiteX235" fmla="*/ 373538 w 386929"/>
                    <a:gd name="connsiteY235" fmla="*/ 232890 h 517286"/>
                    <a:gd name="connsiteX236" fmla="*/ 375465 w 386929"/>
                    <a:gd name="connsiteY236" fmla="*/ 210479 h 517286"/>
                    <a:gd name="connsiteX237" fmla="*/ 360963 w 386929"/>
                    <a:gd name="connsiteY237" fmla="*/ 193240 h 517286"/>
                    <a:gd name="connsiteX238" fmla="*/ 370090 w 386929"/>
                    <a:gd name="connsiteY238" fmla="*/ 187460 h 517286"/>
                    <a:gd name="connsiteX239" fmla="*/ 383070 w 386929"/>
                    <a:gd name="connsiteY239" fmla="*/ 169003 h 517286"/>
                    <a:gd name="connsiteX240" fmla="*/ 360426 w 386929"/>
                    <a:gd name="connsiteY240" fmla="*/ 133784 h 517286"/>
                    <a:gd name="connsiteX241" fmla="*/ 354169 w 386929"/>
                    <a:gd name="connsiteY241" fmla="*/ 133105 h 517286"/>
                    <a:gd name="connsiteX242" fmla="*/ 342811 w 386929"/>
                    <a:gd name="connsiteY242" fmla="*/ 135640 h 517286"/>
                    <a:gd name="connsiteX243" fmla="*/ 342811 w 386929"/>
                    <a:gd name="connsiteY243" fmla="*/ 124282 h 517286"/>
                    <a:gd name="connsiteX244" fmla="*/ 372220 w 386929"/>
                    <a:gd name="connsiteY244" fmla="*/ 105623 h 517286"/>
                    <a:gd name="connsiteX245" fmla="*/ 381549 w 386929"/>
                    <a:gd name="connsiteY245" fmla="*/ 64248 h 51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86929" h="517286">
                      <a:moveTo>
                        <a:pt x="36760" y="411572"/>
                      </a:moveTo>
                      <a:cubicBezTo>
                        <a:pt x="38433" y="417413"/>
                        <a:pt x="43676" y="421510"/>
                        <a:pt x="49741" y="421713"/>
                      </a:cubicBezTo>
                      <a:cubicBezTo>
                        <a:pt x="52266" y="421683"/>
                        <a:pt x="54720" y="420953"/>
                        <a:pt x="56839" y="419583"/>
                      </a:cubicBezTo>
                      <a:cubicBezTo>
                        <a:pt x="62092" y="416683"/>
                        <a:pt x="64617" y="410528"/>
                        <a:pt x="62924" y="404778"/>
                      </a:cubicBezTo>
                      <a:cubicBezTo>
                        <a:pt x="61200" y="397527"/>
                        <a:pt x="53929" y="393055"/>
                        <a:pt x="46688" y="394769"/>
                      </a:cubicBezTo>
                      <a:cubicBezTo>
                        <a:pt x="45258" y="395114"/>
                        <a:pt x="43889" y="395682"/>
                        <a:pt x="42642" y="396462"/>
                      </a:cubicBezTo>
                      <a:cubicBezTo>
                        <a:pt x="37348" y="399322"/>
                        <a:pt x="34773" y="405488"/>
                        <a:pt x="36456" y="411268"/>
                      </a:cubicBezTo>
                      <a:moveTo>
                        <a:pt x="243431" y="351032"/>
                      </a:moveTo>
                      <a:cubicBezTo>
                        <a:pt x="243431" y="341732"/>
                        <a:pt x="235896" y="334198"/>
                        <a:pt x="226597" y="334198"/>
                      </a:cubicBezTo>
                      <a:cubicBezTo>
                        <a:pt x="217298" y="334198"/>
                        <a:pt x="209763" y="341732"/>
                        <a:pt x="209763" y="351032"/>
                      </a:cubicBezTo>
                      <a:cubicBezTo>
                        <a:pt x="209763" y="360331"/>
                        <a:pt x="217298" y="367865"/>
                        <a:pt x="226597" y="367865"/>
                      </a:cubicBezTo>
                      <a:cubicBezTo>
                        <a:pt x="235835" y="367926"/>
                        <a:pt x="243380" y="360473"/>
                        <a:pt x="243431" y="351234"/>
                      </a:cubicBezTo>
                      <a:cubicBezTo>
                        <a:pt x="243431" y="351163"/>
                        <a:pt x="243431" y="351102"/>
                        <a:pt x="243431" y="351032"/>
                      </a:cubicBezTo>
                      <a:moveTo>
                        <a:pt x="233290" y="195471"/>
                      </a:moveTo>
                      <a:lnTo>
                        <a:pt x="252760" y="195471"/>
                      </a:lnTo>
                      <a:lnTo>
                        <a:pt x="252760" y="208553"/>
                      </a:lnTo>
                      <a:lnTo>
                        <a:pt x="284603" y="208553"/>
                      </a:lnTo>
                      <a:lnTo>
                        <a:pt x="284603" y="192124"/>
                      </a:lnTo>
                      <a:lnTo>
                        <a:pt x="269898" y="192124"/>
                      </a:lnTo>
                      <a:lnTo>
                        <a:pt x="269898" y="179043"/>
                      </a:lnTo>
                      <a:lnTo>
                        <a:pt x="233290" y="179043"/>
                      </a:lnTo>
                      <a:close/>
                      <a:moveTo>
                        <a:pt x="234304" y="221634"/>
                      </a:moveTo>
                      <a:lnTo>
                        <a:pt x="212400" y="221634"/>
                      </a:lnTo>
                      <a:lnTo>
                        <a:pt x="212400" y="254896"/>
                      </a:lnTo>
                      <a:lnTo>
                        <a:pt x="229538" y="254896"/>
                      </a:lnTo>
                      <a:lnTo>
                        <a:pt x="229538" y="238772"/>
                      </a:lnTo>
                      <a:lnTo>
                        <a:pt x="251442" y="238772"/>
                      </a:lnTo>
                      <a:lnTo>
                        <a:pt x="251442" y="209668"/>
                      </a:lnTo>
                      <a:lnTo>
                        <a:pt x="234304" y="209668"/>
                      </a:lnTo>
                      <a:close/>
                      <a:moveTo>
                        <a:pt x="187352" y="235020"/>
                      </a:moveTo>
                      <a:lnTo>
                        <a:pt x="175892" y="235020"/>
                      </a:lnTo>
                      <a:lnTo>
                        <a:pt x="175892" y="223460"/>
                      </a:lnTo>
                      <a:lnTo>
                        <a:pt x="187352" y="223460"/>
                      </a:lnTo>
                      <a:close/>
                      <a:moveTo>
                        <a:pt x="204490" y="206220"/>
                      </a:moveTo>
                      <a:lnTo>
                        <a:pt x="158755" y="206220"/>
                      </a:lnTo>
                      <a:lnTo>
                        <a:pt x="158755" y="252969"/>
                      </a:lnTo>
                      <a:lnTo>
                        <a:pt x="204490" y="252969"/>
                      </a:lnTo>
                      <a:close/>
                      <a:moveTo>
                        <a:pt x="157538" y="197093"/>
                      </a:moveTo>
                      <a:lnTo>
                        <a:pt x="176602" y="197093"/>
                      </a:lnTo>
                      <a:lnTo>
                        <a:pt x="176602" y="179955"/>
                      </a:lnTo>
                      <a:lnTo>
                        <a:pt x="158450" y="179955"/>
                      </a:lnTo>
                      <a:close/>
                      <a:moveTo>
                        <a:pt x="127115" y="248406"/>
                      </a:moveTo>
                      <a:lnTo>
                        <a:pt x="127115" y="275178"/>
                      </a:lnTo>
                      <a:cubicBezTo>
                        <a:pt x="127115" y="280167"/>
                        <a:pt x="131151" y="284203"/>
                        <a:pt x="136141" y="284203"/>
                      </a:cubicBezTo>
                      <a:cubicBezTo>
                        <a:pt x="136171" y="284203"/>
                        <a:pt x="136212" y="284203"/>
                        <a:pt x="136242" y="284203"/>
                      </a:cubicBezTo>
                      <a:lnTo>
                        <a:pt x="162912" y="284203"/>
                      </a:lnTo>
                      <a:cubicBezTo>
                        <a:pt x="167922" y="284730"/>
                        <a:pt x="172415" y="281100"/>
                        <a:pt x="172952" y="276091"/>
                      </a:cubicBezTo>
                      <a:cubicBezTo>
                        <a:pt x="173479" y="271071"/>
                        <a:pt x="169849" y="266579"/>
                        <a:pt x="164829" y="266051"/>
                      </a:cubicBezTo>
                      <a:cubicBezTo>
                        <a:pt x="164190" y="265980"/>
                        <a:pt x="163551" y="265980"/>
                        <a:pt x="162912" y="266051"/>
                      </a:cubicBezTo>
                      <a:lnTo>
                        <a:pt x="145369" y="266051"/>
                      </a:lnTo>
                      <a:lnTo>
                        <a:pt x="145369" y="248406"/>
                      </a:lnTo>
                      <a:cubicBezTo>
                        <a:pt x="145369" y="243366"/>
                        <a:pt x="141282" y="239279"/>
                        <a:pt x="136242" y="239279"/>
                      </a:cubicBezTo>
                      <a:cubicBezTo>
                        <a:pt x="131202" y="239279"/>
                        <a:pt x="127115" y="243366"/>
                        <a:pt x="127115" y="248406"/>
                      </a:cubicBezTo>
                      <a:moveTo>
                        <a:pt x="169403" y="110491"/>
                      </a:moveTo>
                      <a:cubicBezTo>
                        <a:pt x="170863" y="108767"/>
                        <a:pt x="171654" y="106566"/>
                        <a:pt x="171633" y="104305"/>
                      </a:cubicBezTo>
                      <a:cubicBezTo>
                        <a:pt x="171806" y="99437"/>
                        <a:pt x="167993" y="95350"/>
                        <a:pt x="163125" y="95178"/>
                      </a:cubicBezTo>
                      <a:cubicBezTo>
                        <a:pt x="162953" y="95178"/>
                        <a:pt x="162781" y="95178"/>
                        <a:pt x="162608" y="95178"/>
                      </a:cubicBezTo>
                      <a:lnTo>
                        <a:pt x="136242" y="95178"/>
                      </a:lnTo>
                      <a:cubicBezTo>
                        <a:pt x="131202" y="95178"/>
                        <a:pt x="127115" y="99265"/>
                        <a:pt x="127115" y="104305"/>
                      </a:cubicBezTo>
                      <a:lnTo>
                        <a:pt x="127115" y="130367"/>
                      </a:lnTo>
                      <a:cubicBezTo>
                        <a:pt x="127115" y="135407"/>
                        <a:pt x="131202" y="139493"/>
                        <a:pt x="136242" y="139493"/>
                      </a:cubicBezTo>
                      <a:cubicBezTo>
                        <a:pt x="141282" y="139493"/>
                        <a:pt x="145369" y="135407"/>
                        <a:pt x="145369" y="130367"/>
                      </a:cubicBezTo>
                      <a:lnTo>
                        <a:pt x="145369" y="113431"/>
                      </a:lnTo>
                      <a:lnTo>
                        <a:pt x="162608" y="113431"/>
                      </a:lnTo>
                      <a:cubicBezTo>
                        <a:pt x="165194" y="113492"/>
                        <a:pt x="167678" y="112418"/>
                        <a:pt x="169403" y="110491"/>
                      </a:cubicBezTo>
                      <a:moveTo>
                        <a:pt x="175690" y="144158"/>
                      </a:moveTo>
                      <a:lnTo>
                        <a:pt x="187149" y="144158"/>
                      </a:lnTo>
                      <a:lnTo>
                        <a:pt x="187149" y="155719"/>
                      </a:lnTo>
                      <a:lnTo>
                        <a:pt x="175690" y="155719"/>
                      </a:lnTo>
                      <a:close/>
                      <a:moveTo>
                        <a:pt x="158552" y="172857"/>
                      </a:moveTo>
                      <a:lnTo>
                        <a:pt x="204287" y="172857"/>
                      </a:lnTo>
                      <a:lnTo>
                        <a:pt x="204287" y="127020"/>
                      </a:lnTo>
                      <a:lnTo>
                        <a:pt x="158552" y="127020"/>
                      </a:lnTo>
                      <a:close/>
                      <a:moveTo>
                        <a:pt x="227104" y="164643"/>
                      </a:moveTo>
                      <a:lnTo>
                        <a:pt x="242112" y="164643"/>
                      </a:lnTo>
                      <a:lnTo>
                        <a:pt x="242112" y="126209"/>
                      </a:lnTo>
                      <a:lnTo>
                        <a:pt x="224974" y="126209"/>
                      </a:lnTo>
                      <a:lnTo>
                        <a:pt x="224974" y="147505"/>
                      </a:lnTo>
                      <a:lnTo>
                        <a:pt x="209966" y="147505"/>
                      </a:lnTo>
                      <a:lnTo>
                        <a:pt x="209966" y="180259"/>
                      </a:lnTo>
                      <a:lnTo>
                        <a:pt x="192524" y="180259"/>
                      </a:lnTo>
                      <a:lnTo>
                        <a:pt x="192524" y="197398"/>
                      </a:lnTo>
                      <a:lnTo>
                        <a:pt x="227104" y="197398"/>
                      </a:lnTo>
                      <a:close/>
                      <a:moveTo>
                        <a:pt x="276895" y="155719"/>
                      </a:moveTo>
                      <a:lnTo>
                        <a:pt x="265436" y="155719"/>
                      </a:lnTo>
                      <a:lnTo>
                        <a:pt x="265436" y="144462"/>
                      </a:lnTo>
                      <a:lnTo>
                        <a:pt x="276895" y="144462"/>
                      </a:lnTo>
                      <a:close/>
                      <a:moveTo>
                        <a:pt x="294034" y="127020"/>
                      </a:moveTo>
                      <a:lnTo>
                        <a:pt x="248298" y="127020"/>
                      </a:lnTo>
                      <a:lnTo>
                        <a:pt x="248298" y="172857"/>
                      </a:lnTo>
                      <a:lnTo>
                        <a:pt x="294034" y="172857"/>
                      </a:lnTo>
                      <a:close/>
                      <a:moveTo>
                        <a:pt x="316141" y="129048"/>
                      </a:moveTo>
                      <a:lnTo>
                        <a:pt x="316141" y="104305"/>
                      </a:lnTo>
                      <a:cubicBezTo>
                        <a:pt x="316141" y="99265"/>
                        <a:pt x="312054" y="95178"/>
                        <a:pt x="307014" y="95178"/>
                      </a:cubicBezTo>
                      <a:lnTo>
                        <a:pt x="282980" y="95178"/>
                      </a:lnTo>
                      <a:cubicBezTo>
                        <a:pt x="278001" y="95178"/>
                        <a:pt x="273955" y="99214"/>
                        <a:pt x="273955" y="104203"/>
                      </a:cubicBezTo>
                      <a:cubicBezTo>
                        <a:pt x="273955" y="104234"/>
                        <a:pt x="273955" y="104274"/>
                        <a:pt x="273955" y="104305"/>
                      </a:cubicBezTo>
                      <a:cubicBezTo>
                        <a:pt x="273782" y="109172"/>
                        <a:pt x="277596" y="113259"/>
                        <a:pt x="282463" y="113431"/>
                      </a:cubicBezTo>
                      <a:cubicBezTo>
                        <a:pt x="282635" y="113431"/>
                        <a:pt x="282808" y="113431"/>
                        <a:pt x="282980" y="113431"/>
                      </a:cubicBezTo>
                      <a:lnTo>
                        <a:pt x="297989" y="113431"/>
                      </a:lnTo>
                      <a:lnTo>
                        <a:pt x="297989" y="129048"/>
                      </a:lnTo>
                      <a:cubicBezTo>
                        <a:pt x="298516" y="134058"/>
                        <a:pt x="303008" y="137698"/>
                        <a:pt x="308028" y="137161"/>
                      </a:cubicBezTo>
                      <a:cubicBezTo>
                        <a:pt x="312307" y="136715"/>
                        <a:pt x="315684" y="133328"/>
                        <a:pt x="316141" y="129048"/>
                      </a:cubicBezTo>
                      <a:moveTo>
                        <a:pt x="366845" y="83009"/>
                      </a:moveTo>
                      <a:cubicBezTo>
                        <a:pt x="366145" y="86051"/>
                        <a:pt x="364289" y="88708"/>
                        <a:pt x="361673" y="90412"/>
                      </a:cubicBezTo>
                      <a:lnTo>
                        <a:pt x="342000" y="102885"/>
                      </a:lnTo>
                      <a:lnTo>
                        <a:pt x="342000" y="74998"/>
                      </a:lnTo>
                      <a:lnTo>
                        <a:pt x="349098" y="70434"/>
                      </a:lnTo>
                      <a:cubicBezTo>
                        <a:pt x="354595" y="67027"/>
                        <a:pt x="361815" y="68650"/>
                        <a:pt x="365324" y="74085"/>
                      </a:cubicBezTo>
                      <a:cubicBezTo>
                        <a:pt x="367037" y="76722"/>
                        <a:pt x="367585" y="79956"/>
                        <a:pt x="366845" y="83009"/>
                      </a:cubicBezTo>
                      <a:moveTo>
                        <a:pt x="347374" y="153082"/>
                      </a:moveTo>
                      <a:cubicBezTo>
                        <a:pt x="349169" y="151957"/>
                        <a:pt x="351238" y="151368"/>
                        <a:pt x="353357" y="151358"/>
                      </a:cubicBezTo>
                      <a:cubicBezTo>
                        <a:pt x="354199" y="151257"/>
                        <a:pt x="355051" y="151257"/>
                        <a:pt x="355892" y="151358"/>
                      </a:cubicBezTo>
                      <a:cubicBezTo>
                        <a:pt x="361936" y="152808"/>
                        <a:pt x="365658" y="158893"/>
                        <a:pt x="364198" y="164937"/>
                      </a:cubicBezTo>
                      <a:cubicBezTo>
                        <a:pt x="363539" y="167675"/>
                        <a:pt x="361876" y="170068"/>
                        <a:pt x="359544" y="171640"/>
                      </a:cubicBezTo>
                      <a:lnTo>
                        <a:pt x="349403" y="178434"/>
                      </a:lnTo>
                      <a:cubicBezTo>
                        <a:pt x="339262" y="185127"/>
                        <a:pt x="335205" y="187662"/>
                        <a:pt x="331758" y="187662"/>
                      </a:cubicBezTo>
                      <a:cubicBezTo>
                        <a:pt x="330886" y="187784"/>
                        <a:pt x="329993" y="187784"/>
                        <a:pt x="329121" y="187662"/>
                      </a:cubicBezTo>
                      <a:cubicBezTo>
                        <a:pt x="323087" y="186415"/>
                        <a:pt x="319214" y="180513"/>
                        <a:pt x="320461" y="174479"/>
                      </a:cubicBezTo>
                      <a:cubicBezTo>
                        <a:pt x="320471" y="174408"/>
                        <a:pt x="320491" y="174348"/>
                        <a:pt x="320501" y="174276"/>
                      </a:cubicBezTo>
                      <a:cubicBezTo>
                        <a:pt x="321617" y="169510"/>
                        <a:pt x="323138" y="168395"/>
                        <a:pt x="337132" y="159674"/>
                      </a:cubicBezTo>
                      <a:lnTo>
                        <a:pt x="347881" y="152879"/>
                      </a:lnTo>
                      <a:moveTo>
                        <a:pt x="324355" y="146288"/>
                      </a:moveTo>
                      <a:lnTo>
                        <a:pt x="315735" y="151764"/>
                      </a:lnTo>
                      <a:cubicBezTo>
                        <a:pt x="305381" y="158122"/>
                        <a:pt x="300118" y="170281"/>
                        <a:pt x="302552" y="182186"/>
                      </a:cubicBezTo>
                      <a:cubicBezTo>
                        <a:pt x="303688" y="189042"/>
                        <a:pt x="307298" y="195248"/>
                        <a:pt x="312693" y="199629"/>
                      </a:cubicBezTo>
                      <a:lnTo>
                        <a:pt x="312693" y="199629"/>
                      </a:lnTo>
                      <a:cubicBezTo>
                        <a:pt x="302795" y="202813"/>
                        <a:pt x="295311" y="210986"/>
                        <a:pt x="293020" y="221127"/>
                      </a:cubicBezTo>
                      <a:lnTo>
                        <a:pt x="276592" y="221127"/>
                      </a:lnTo>
                      <a:lnTo>
                        <a:pt x="276592" y="235325"/>
                      </a:lnTo>
                      <a:lnTo>
                        <a:pt x="260873" y="235325"/>
                      </a:lnTo>
                      <a:lnTo>
                        <a:pt x="260873" y="252969"/>
                      </a:lnTo>
                      <a:lnTo>
                        <a:pt x="293730" y="252969"/>
                      </a:lnTo>
                      <a:lnTo>
                        <a:pt x="293730" y="237352"/>
                      </a:lnTo>
                      <a:cubicBezTo>
                        <a:pt x="296315" y="245283"/>
                        <a:pt x="302197" y="251712"/>
                        <a:pt x="309853" y="254998"/>
                      </a:cubicBezTo>
                      <a:cubicBezTo>
                        <a:pt x="307054" y="258374"/>
                        <a:pt x="305107" y="262370"/>
                        <a:pt x="304174" y="266660"/>
                      </a:cubicBezTo>
                      <a:lnTo>
                        <a:pt x="283893" y="266660"/>
                      </a:lnTo>
                      <a:cubicBezTo>
                        <a:pt x="281307" y="266579"/>
                        <a:pt x="278812" y="267664"/>
                        <a:pt x="277099" y="269601"/>
                      </a:cubicBezTo>
                      <a:cubicBezTo>
                        <a:pt x="275598" y="271304"/>
                        <a:pt x="274797" y="273515"/>
                        <a:pt x="274867" y="275786"/>
                      </a:cubicBezTo>
                      <a:cubicBezTo>
                        <a:pt x="274695" y="280603"/>
                        <a:pt x="278457" y="284639"/>
                        <a:pt x="283274" y="284812"/>
                      </a:cubicBezTo>
                      <a:cubicBezTo>
                        <a:pt x="283477" y="284822"/>
                        <a:pt x="283690" y="284822"/>
                        <a:pt x="283893" y="284812"/>
                      </a:cubicBezTo>
                      <a:lnTo>
                        <a:pt x="306304" y="284812"/>
                      </a:lnTo>
                      <a:cubicBezTo>
                        <a:pt x="309793" y="292357"/>
                        <a:pt x="316374" y="298015"/>
                        <a:pt x="324355" y="300327"/>
                      </a:cubicBezTo>
                      <a:lnTo>
                        <a:pt x="324355" y="310468"/>
                      </a:lnTo>
                      <a:lnTo>
                        <a:pt x="122552" y="310468"/>
                      </a:lnTo>
                      <a:lnTo>
                        <a:pt x="122552" y="55730"/>
                      </a:lnTo>
                      <a:lnTo>
                        <a:pt x="324659" y="55730"/>
                      </a:lnTo>
                      <a:lnTo>
                        <a:pt x="324659" y="70434"/>
                      </a:lnTo>
                      <a:cubicBezTo>
                        <a:pt x="324659" y="81690"/>
                        <a:pt x="324659" y="90716"/>
                        <a:pt x="324659" y="97409"/>
                      </a:cubicBezTo>
                      <a:cubicBezTo>
                        <a:pt x="324659" y="106941"/>
                        <a:pt x="324659" y="113127"/>
                        <a:pt x="324659" y="117691"/>
                      </a:cubicBezTo>
                      <a:close/>
                      <a:moveTo>
                        <a:pt x="323746" y="36970"/>
                      </a:moveTo>
                      <a:lnTo>
                        <a:pt x="123161" y="36970"/>
                      </a:lnTo>
                      <a:cubicBezTo>
                        <a:pt x="125625" y="25896"/>
                        <a:pt x="135441" y="18016"/>
                        <a:pt x="146788" y="18006"/>
                      </a:cubicBezTo>
                      <a:lnTo>
                        <a:pt x="300422" y="18006"/>
                      </a:lnTo>
                      <a:cubicBezTo>
                        <a:pt x="311790" y="18006"/>
                        <a:pt x="321637" y="25885"/>
                        <a:pt x="324152" y="36970"/>
                      </a:cubicBezTo>
                      <a:moveTo>
                        <a:pt x="122653" y="327707"/>
                      </a:moveTo>
                      <a:lnTo>
                        <a:pt x="324761" y="327707"/>
                      </a:lnTo>
                      <a:lnTo>
                        <a:pt x="324761" y="354986"/>
                      </a:lnTo>
                      <a:cubicBezTo>
                        <a:pt x="324710" y="368392"/>
                        <a:pt x="313829" y="379223"/>
                        <a:pt x="300422" y="379223"/>
                      </a:cubicBezTo>
                      <a:lnTo>
                        <a:pt x="146788" y="379223"/>
                      </a:lnTo>
                      <a:cubicBezTo>
                        <a:pt x="133403" y="379223"/>
                        <a:pt x="122552" y="368372"/>
                        <a:pt x="122552" y="354986"/>
                      </a:cubicBezTo>
                      <a:close/>
                      <a:moveTo>
                        <a:pt x="323036" y="276091"/>
                      </a:moveTo>
                      <a:cubicBezTo>
                        <a:pt x="321282" y="272247"/>
                        <a:pt x="322094" y="267724"/>
                        <a:pt x="325065" y="264733"/>
                      </a:cubicBezTo>
                      <a:cubicBezTo>
                        <a:pt x="328310" y="261285"/>
                        <a:pt x="331453" y="261285"/>
                        <a:pt x="338349" y="261285"/>
                      </a:cubicBezTo>
                      <a:lnTo>
                        <a:pt x="342203" y="261285"/>
                      </a:lnTo>
                      <a:cubicBezTo>
                        <a:pt x="345032" y="261214"/>
                        <a:pt x="347760" y="262279"/>
                        <a:pt x="349808" y="264226"/>
                      </a:cubicBezTo>
                      <a:cubicBezTo>
                        <a:pt x="351867" y="266132"/>
                        <a:pt x="353043" y="268820"/>
                        <a:pt x="353053" y="271629"/>
                      </a:cubicBezTo>
                      <a:cubicBezTo>
                        <a:pt x="353449" y="277216"/>
                        <a:pt x="349230" y="282063"/>
                        <a:pt x="343643" y="282459"/>
                      </a:cubicBezTo>
                      <a:cubicBezTo>
                        <a:pt x="343399" y="282469"/>
                        <a:pt x="343156" y="282479"/>
                        <a:pt x="342912" y="282479"/>
                      </a:cubicBezTo>
                      <a:lnTo>
                        <a:pt x="332772" y="282479"/>
                      </a:lnTo>
                      <a:cubicBezTo>
                        <a:pt x="328330" y="282773"/>
                        <a:pt x="324223" y="280147"/>
                        <a:pt x="322631" y="275989"/>
                      </a:cubicBezTo>
                      <a:moveTo>
                        <a:pt x="350620" y="229747"/>
                      </a:moveTo>
                      <a:lnTo>
                        <a:pt x="338349" y="233702"/>
                      </a:lnTo>
                      <a:cubicBezTo>
                        <a:pt x="332751" y="235984"/>
                        <a:pt x="326890" y="237545"/>
                        <a:pt x="320907" y="238367"/>
                      </a:cubicBezTo>
                      <a:cubicBezTo>
                        <a:pt x="319355" y="238367"/>
                        <a:pt x="317844" y="237910"/>
                        <a:pt x="316547" y="237048"/>
                      </a:cubicBezTo>
                      <a:cubicBezTo>
                        <a:pt x="313869" y="235750"/>
                        <a:pt x="311851" y="233398"/>
                        <a:pt x="310969" y="230558"/>
                      </a:cubicBezTo>
                      <a:cubicBezTo>
                        <a:pt x="310077" y="227729"/>
                        <a:pt x="310371" y="224656"/>
                        <a:pt x="311780" y="222040"/>
                      </a:cubicBezTo>
                      <a:cubicBezTo>
                        <a:pt x="314011" y="217781"/>
                        <a:pt x="315532" y="217172"/>
                        <a:pt x="332062" y="211899"/>
                      </a:cubicBezTo>
                      <a:lnTo>
                        <a:pt x="344129" y="208147"/>
                      </a:lnTo>
                      <a:cubicBezTo>
                        <a:pt x="345204" y="207762"/>
                        <a:pt x="346330" y="207549"/>
                        <a:pt x="347476" y="207538"/>
                      </a:cubicBezTo>
                      <a:cubicBezTo>
                        <a:pt x="349281" y="207569"/>
                        <a:pt x="351045" y="208015"/>
                        <a:pt x="352648" y="208857"/>
                      </a:cubicBezTo>
                      <a:cubicBezTo>
                        <a:pt x="358033" y="211848"/>
                        <a:pt x="359979" y="218633"/>
                        <a:pt x="356988" y="224027"/>
                      </a:cubicBezTo>
                      <a:cubicBezTo>
                        <a:pt x="355660" y="226411"/>
                        <a:pt x="353500" y="228236"/>
                        <a:pt x="350924" y="229138"/>
                      </a:cubicBezTo>
                      <a:moveTo>
                        <a:pt x="381346" y="63437"/>
                      </a:moveTo>
                      <a:cubicBezTo>
                        <a:pt x="372990" y="50558"/>
                        <a:pt x="356197" y="46157"/>
                        <a:pt x="342608" y="53296"/>
                      </a:cubicBezTo>
                      <a:lnTo>
                        <a:pt x="342608" y="42040"/>
                      </a:lnTo>
                      <a:cubicBezTo>
                        <a:pt x="342547" y="18594"/>
                        <a:pt x="323564" y="-389"/>
                        <a:pt x="300118" y="-450"/>
                      </a:cubicBezTo>
                      <a:lnTo>
                        <a:pt x="146788" y="-450"/>
                      </a:lnTo>
                      <a:cubicBezTo>
                        <a:pt x="123343" y="-389"/>
                        <a:pt x="104349" y="18594"/>
                        <a:pt x="104298" y="42040"/>
                      </a:cubicBezTo>
                      <a:lnTo>
                        <a:pt x="104298" y="91122"/>
                      </a:lnTo>
                      <a:cubicBezTo>
                        <a:pt x="101104" y="89702"/>
                        <a:pt x="97656" y="88941"/>
                        <a:pt x="94157" y="88891"/>
                      </a:cubicBezTo>
                      <a:cubicBezTo>
                        <a:pt x="78094" y="89377"/>
                        <a:pt x="65459" y="102794"/>
                        <a:pt x="65946" y="118867"/>
                      </a:cubicBezTo>
                      <a:cubicBezTo>
                        <a:pt x="65956" y="119009"/>
                        <a:pt x="65956" y="119161"/>
                        <a:pt x="65966" y="119313"/>
                      </a:cubicBezTo>
                      <a:cubicBezTo>
                        <a:pt x="64130" y="149746"/>
                        <a:pt x="56525" y="179550"/>
                        <a:pt x="43555" y="207133"/>
                      </a:cubicBezTo>
                      <a:cubicBezTo>
                        <a:pt x="32704" y="234006"/>
                        <a:pt x="23273" y="257229"/>
                        <a:pt x="29459" y="278119"/>
                      </a:cubicBezTo>
                      <a:cubicBezTo>
                        <a:pt x="30169" y="280451"/>
                        <a:pt x="31081" y="283392"/>
                        <a:pt x="32197" y="286738"/>
                      </a:cubicBezTo>
                      <a:cubicBezTo>
                        <a:pt x="39275" y="306422"/>
                        <a:pt x="44133" y="326825"/>
                        <a:pt x="46698" y="347583"/>
                      </a:cubicBezTo>
                      <a:lnTo>
                        <a:pt x="2180" y="387031"/>
                      </a:lnTo>
                      <a:cubicBezTo>
                        <a:pt x="-1572" y="390317"/>
                        <a:pt x="-1947" y="396016"/>
                        <a:pt x="1339" y="399768"/>
                      </a:cubicBezTo>
                      <a:cubicBezTo>
                        <a:pt x="1389" y="399819"/>
                        <a:pt x="1430" y="399859"/>
                        <a:pt x="1470" y="399910"/>
                      </a:cubicBezTo>
                      <a:cubicBezTo>
                        <a:pt x="4816" y="403571"/>
                        <a:pt x="10465" y="403926"/>
                        <a:pt x="14248" y="400722"/>
                      </a:cubicBezTo>
                      <a:lnTo>
                        <a:pt x="54101" y="365330"/>
                      </a:lnTo>
                      <a:lnTo>
                        <a:pt x="165651" y="486107"/>
                      </a:lnTo>
                      <a:lnTo>
                        <a:pt x="149425" y="501116"/>
                      </a:lnTo>
                      <a:cubicBezTo>
                        <a:pt x="145724" y="504462"/>
                        <a:pt x="145440" y="510172"/>
                        <a:pt x="148786" y="513863"/>
                      </a:cubicBezTo>
                      <a:cubicBezTo>
                        <a:pt x="150530" y="515790"/>
                        <a:pt x="153015" y="516875"/>
                        <a:pt x="155611" y="516834"/>
                      </a:cubicBezTo>
                      <a:cubicBezTo>
                        <a:pt x="157913" y="516885"/>
                        <a:pt x="160144" y="516003"/>
                        <a:pt x="161797" y="514400"/>
                      </a:cubicBezTo>
                      <a:lnTo>
                        <a:pt x="184614" y="493308"/>
                      </a:lnTo>
                      <a:cubicBezTo>
                        <a:pt x="186419" y="491665"/>
                        <a:pt x="187474" y="489363"/>
                        <a:pt x="187555" y="486919"/>
                      </a:cubicBezTo>
                      <a:cubicBezTo>
                        <a:pt x="187626" y="484515"/>
                        <a:pt x="186754" y="482183"/>
                        <a:pt x="185121" y="480429"/>
                      </a:cubicBezTo>
                      <a:lnTo>
                        <a:pt x="64343" y="350119"/>
                      </a:lnTo>
                      <a:cubicBezTo>
                        <a:pt x="62406" y="326653"/>
                        <a:pt x="57285" y="303552"/>
                        <a:pt x="49132" y="281465"/>
                      </a:cubicBezTo>
                      <a:lnTo>
                        <a:pt x="46901" y="273251"/>
                      </a:lnTo>
                      <a:cubicBezTo>
                        <a:pt x="42541" y="258851"/>
                        <a:pt x="50755" y="238671"/>
                        <a:pt x="60186" y="215246"/>
                      </a:cubicBezTo>
                      <a:cubicBezTo>
                        <a:pt x="74089" y="185361"/>
                        <a:pt x="82242" y="153123"/>
                        <a:pt x="84219" y="120226"/>
                      </a:cubicBezTo>
                      <a:cubicBezTo>
                        <a:pt x="84219" y="111809"/>
                        <a:pt x="89188" y="107448"/>
                        <a:pt x="94360" y="107448"/>
                      </a:cubicBezTo>
                      <a:cubicBezTo>
                        <a:pt x="99532" y="107448"/>
                        <a:pt x="103589" y="110998"/>
                        <a:pt x="104501" y="120936"/>
                      </a:cubicBezTo>
                      <a:lnTo>
                        <a:pt x="104501" y="355088"/>
                      </a:lnTo>
                      <a:cubicBezTo>
                        <a:pt x="104552" y="378533"/>
                        <a:pt x="123546" y="397527"/>
                        <a:pt x="146991" y="397578"/>
                      </a:cubicBezTo>
                      <a:lnTo>
                        <a:pt x="265741" y="397578"/>
                      </a:lnTo>
                      <a:cubicBezTo>
                        <a:pt x="250347" y="415639"/>
                        <a:pt x="230278" y="429116"/>
                        <a:pt x="207735" y="436519"/>
                      </a:cubicBezTo>
                      <a:cubicBezTo>
                        <a:pt x="198314" y="439936"/>
                        <a:pt x="189299" y="444398"/>
                        <a:pt x="180862" y="449803"/>
                      </a:cubicBezTo>
                      <a:cubicBezTo>
                        <a:pt x="178844" y="451182"/>
                        <a:pt x="177515" y="453363"/>
                        <a:pt x="177211" y="455786"/>
                      </a:cubicBezTo>
                      <a:cubicBezTo>
                        <a:pt x="176785" y="458159"/>
                        <a:pt x="177333" y="460614"/>
                        <a:pt x="178732" y="462581"/>
                      </a:cubicBezTo>
                      <a:cubicBezTo>
                        <a:pt x="180466" y="464934"/>
                        <a:pt x="183215" y="466323"/>
                        <a:pt x="186135" y="466333"/>
                      </a:cubicBezTo>
                      <a:cubicBezTo>
                        <a:pt x="188062" y="466323"/>
                        <a:pt x="189938" y="465714"/>
                        <a:pt x="191510" y="464609"/>
                      </a:cubicBezTo>
                      <a:cubicBezTo>
                        <a:pt x="198872" y="460025"/>
                        <a:pt x="206691" y="456222"/>
                        <a:pt x="214834" y="453251"/>
                      </a:cubicBezTo>
                      <a:cubicBezTo>
                        <a:pt x="238157" y="443110"/>
                        <a:pt x="267262" y="431651"/>
                        <a:pt x="287036" y="398693"/>
                      </a:cubicBezTo>
                      <a:cubicBezTo>
                        <a:pt x="287036" y="398693"/>
                        <a:pt x="287036" y="397882"/>
                        <a:pt x="287036" y="397578"/>
                      </a:cubicBezTo>
                      <a:lnTo>
                        <a:pt x="300422" y="397578"/>
                      </a:lnTo>
                      <a:cubicBezTo>
                        <a:pt x="323868" y="397527"/>
                        <a:pt x="342862" y="378533"/>
                        <a:pt x="342912" y="355088"/>
                      </a:cubicBezTo>
                      <a:lnTo>
                        <a:pt x="342912" y="300632"/>
                      </a:lnTo>
                      <a:cubicBezTo>
                        <a:pt x="350620" y="300611"/>
                        <a:pt x="357971" y="297376"/>
                        <a:pt x="363194" y="291708"/>
                      </a:cubicBezTo>
                      <a:cubicBezTo>
                        <a:pt x="371256" y="283463"/>
                        <a:pt x="373507" y="271142"/>
                        <a:pt x="368873" y="260575"/>
                      </a:cubicBezTo>
                      <a:cubicBezTo>
                        <a:pt x="366429" y="254916"/>
                        <a:pt x="362241" y="250191"/>
                        <a:pt x="356907" y="247088"/>
                      </a:cubicBezTo>
                      <a:cubicBezTo>
                        <a:pt x="364087" y="244694"/>
                        <a:pt x="370050" y="239604"/>
                        <a:pt x="373538" y="232890"/>
                      </a:cubicBezTo>
                      <a:cubicBezTo>
                        <a:pt x="377189" y="225995"/>
                        <a:pt x="377888" y="217902"/>
                        <a:pt x="375465" y="210479"/>
                      </a:cubicBezTo>
                      <a:cubicBezTo>
                        <a:pt x="373132" y="203026"/>
                        <a:pt x="367910" y="196820"/>
                        <a:pt x="360963" y="193240"/>
                      </a:cubicBezTo>
                      <a:lnTo>
                        <a:pt x="370090" y="187460"/>
                      </a:lnTo>
                      <a:cubicBezTo>
                        <a:pt x="376701" y="183281"/>
                        <a:pt x="381376" y="176639"/>
                        <a:pt x="383070" y="169003"/>
                      </a:cubicBezTo>
                      <a:cubicBezTo>
                        <a:pt x="386538" y="153021"/>
                        <a:pt x="376398" y="137252"/>
                        <a:pt x="360426" y="133784"/>
                      </a:cubicBezTo>
                      <a:cubicBezTo>
                        <a:pt x="358367" y="133338"/>
                        <a:pt x="356268" y="133105"/>
                        <a:pt x="354169" y="133105"/>
                      </a:cubicBezTo>
                      <a:cubicBezTo>
                        <a:pt x="350254" y="133186"/>
                        <a:pt x="346391" y="134048"/>
                        <a:pt x="342811" y="135640"/>
                      </a:cubicBezTo>
                      <a:lnTo>
                        <a:pt x="342811" y="124282"/>
                      </a:lnTo>
                      <a:lnTo>
                        <a:pt x="372220" y="105623"/>
                      </a:lnTo>
                      <a:cubicBezTo>
                        <a:pt x="386011" y="96628"/>
                        <a:pt x="390149" y="78293"/>
                        <a:pt x="381549" y="64248"/>
                      </a:cubicBezTo>
                    </a:path>
                  </a:pathLst>
                </a:custGeom>
                <a:solidFill>
                  <a:srgbClr val="FFFFFF"/>
                </a:solidFill>
                <a:ln w="1006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905" b="0" i="0" u="none" strike="noStrike" kern="1200" cap="none" spc="0" normalizeH="0" baseline="0" noProof="0">
                    <a:ln>
                      <a:noFill/>
                    </a:ln>
                    <a:solidFill>
                      <a:prstClr val="black"/>
                    </a:solidFill>
                    <a:effectLst/>
                    <a:uLnTx/>
                    <a:uFillTx/>
                    <a:latin typeface="PFSquareSansPro-Regular"/>
                    <a:ea typeface="+mn-ea"/>
                    <a:cs typeface="+mn-cs"/>
                  </a:endParaRPr>
                </a:p>
              </p:txBody>
            </p:sp>
          </p:grpSp>
        </p:grpSp>
        <p:grpSp>
          <p:nvGrpSpPr>
            <p:cNvPr id="45" name="Group 44">
              <a:extLst>
                <a:ext uri="{FF2B5EF4-FFF2-40B4-BE49-F238E27FC236}">
                  <a16:creationId xmlns:a16="http://schemas.microsoft.com/office/drawing/2014/main" id="{728A6407-2734-4BA6-A016-6A621EB13379}"/>
                </a:ext>
              </a:extLst>
            </p:cNvPr>
            <p:cNvGrpSpPr/>
            <p:nvPr/>
          </p:nvGrpSpPr>
          <p:grpSpPr bwMode="gray">
            <a:xfrm>
              <a:off x="8060203" y="1920876"/>
              <a:ext cx="1535143" cy="1718177"/>
              <a:chOff x="8060203" y="1920876"/>
              <a:chExt cx="1535143" cy="1718177"/>
            </a:xfrm>
          </p:grpSpPr>
          <p:pic>
            <p:nvPicPr>
              <p:cNvPr id="44" name="Picture 43">
                <a:extLst>
                  <a:ext uri="{FF2B5EF4-FFF2-40B4-BE49-F238E27FC236}">
                    <a16:creationId xmlns:a16="http://schemas.microsoft.com/office/drawing/2014/main" id="{8AD0DDBB-AE5D-435E-BAE2-B39AF97DADD1}"/>
                  </a:ext>
                </a:extLst>
              </p:cNvPr>
              <p:cNvPicPr>
                <a:picLocks/>
              </p:cNvPicPr>
              <p:nvPr/>
            </p:nvPicPr>
            <p:blipFill>
              <a:blip r:embed="rId5" cstate="print">
                <a:extLst>
                  <a:ext uri="{28A0092B-C50C-407E-A947-70E740481C1C}">
                    <a14:useLocalDpi xmlns:a14="http://schemas.microsoft.com/office/drawing/2010/main" val="0"/>
                  </a:ext>
                </a:extLst>
              </a:blip>
              <a:srcRect l="20983" r="20983"/>
              <a:stretch/>
            </p:blipFill>
            <p:spPr bwMode="gray">
              <a:xfrm>
                <a:off x="8060203" y="1920876"/>
                <a:ext cx="1440000" cy="1440000"/>
              </a:xfrm>
              <a:prstGeom prst="ellipse">
                <a:avLst/>
              </a:prstGeom>
              <a:ln w="63500" cap="rnd">
                <a:noFill/>
              </a:ln>
              <a:effectLst/>
            </p:spPr>
          </p:pic>
          <p:grpSp>
            <p:nvGrpSpPr>
              <p:cNvPr id="33" name="Graphic 7">
                <a:extLst>
                  <a:ext uri="{FF2B5EF4-FFF2-40B4-BE49-F238E27FC236}">
                    <a16:creationId xmlns:a16="http://schemas.microsoft.com/office/drawing/2014/main" id="{DB836D8F-4874-49C9-9385-A7B2307D5952}"/>
                  </a:ext>
                </a:extLst>
              </p:cNvPr>
              <p:cNvGrpSpPr/>
              <p:nvPr/>
            </p:nvGrpSpPr>
            <p:grpSpPr bwMode="gray">
              <a:xfrm>
                <a:off x="8876766" y="2920473"/>
                <a:ext cx="718580" cy="718580"/>
                <a:chOff x="8843961" y="2933969"/>
                <a:chExt cx="718580" cy="718580"/>
              </a:xfrm>
            </p:grpSpPr>
            <p:sp>
              <p:nvSpPr>
                <p:cNvPr id="34" name="Freeform: Shape 33">
                  <a:extLst>
                    <a:ext uri="{FF2B5EF4-FFF2-40B4-BE49-F238E27FC236}">
                      <a16:creationId xmlns:a16="http://schemas.microsoft.com/office/drawing/2014/main" id="{0CDE970D-2F52-4CE5-8B07-CB72889850B3}"/>
                    </a:ext>
                  </a:extLst>
                </p:cNvPr>
                <p:cNvSpPr/>
                <p:nvPr/>
              </p:nvSpPr>
              <p:spPr bwMode="gray">
                <a:xfrm>
                  <a:off x="8843961" y="2933969"/>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accent6">
                    <a:alpha val="75000"/>
                  </a:schemeClr>
                </a:solidFill>
                <a:ln w="1006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905" b="0" i="0" u="none" strike="noStrike" kern="1200" cap="none" spc="0" normalizeH="0" baseline="0" noProof="0">
                    <a:ln>
                      <a:noFill/>
                    </a:ln>
                    <a:solidFill>
                      <a:prstClr val="black"/>
                    </a:solidFill>
                    <a:effectLst/>
                    <a:uLnTx/>
                    <a:uFillTx/>
                    <a:latin typeface="PFSquareSansPro-Regular"/>
                    <a:ea typeface="+mn-ea"/>
                    <a:cs typeface="+mn-cs"/>
                  </a:endParaRPr>
                </a:p>
              </p:txBody>
            </p:sp>
            <p:sp>
              <p:nvSpPr>
                <p:cNvPr id="35" name="Freeform: Shape 34">
                  <a:extLst>
                    <a:ext uri="{FF2B5EF4-FFF2-40B4-BE49-F238E27FC236}">
                      <a16:creationId xmlns:a16="http://schemas.microsoft.com/office/drawing/2014/main" id="{6A6D6C37-5D0C-44C9-A8AB-E9AFB87D69F9}"/>
                    </a:ext>
                  </a:extLst>
                </p:cNvPr>
                <p:cNvSpPr/>
                <p:nvPr/>
              </p:nvSpPr>
              <p:spPr bwMode="gray">
                <a:xfrm>
                  <a:off x="8944659" y="3120662"/>
                  <a:ext cx="559774" cy="316292"/>
                </a:xfrm>
                <a:custGeom>
                  <a:avLst/>
                  <a:gdLst>
                    <a:gd name="connsiteX0" fmla="*/ 202526 w 559774"/>
                    <a:gd name="connsiteY0" fmla="*/ 85950 h 316292"/>
                    <a:gd name="connsiteX1" fmla="*/ 228588 w 559774"/>
                    <a:gd name="connsiteY1" fmla="*/ 85950 h 316292"/>
                    <a:gd name="connsiteX2" fmla="*/ 237207 w 559774"/>
                    <a:gd name="connsiteY2" fmla="*/ 90006 h 316292"/>
                    <a:gd name="connsiteX3" fmla="*/ 283754 w 559774"/>
                    <a:gd name="connsiteY3" fmla="*/ 141623 h 316292"/>
                    <a:gd name="connsiteX4" fmla="*/ 202627 w 559774"/>
                    <a:gd name="connsiteY4" fmla="*/ 141623 h 316292"/>
                    <a:gd name="connsiteX5" fmla="*/ 182244 w 559774"/>
                    <a:gd name="connsiteY5" fmla="*/ 85950 h 316292"/>
                    <a:gd name="connsiteX6" fmla="*/ 182244 w 559774"/>
                    <a:gd name="connsiteY6" fmla="*/ 141623 h 316292"/>
                    <a:gd name="connsiteX7" fmla="*/ 9850 w 559774"/>
                    <a:gd name="connsiteY7" fmla="*/ 141623 h 316292"/>
                    <a:gd name="connsiteX8" fmla="*/ -291 w 559774"/>
                    <a:gd name="connsiteY8" fmla="*/ 151764 h 316292"/>
                    <a:gd name="connsiteX9" fmla="*/ 9850 w 559774"/>
                    <a:gd name="connsiteY9" fmla="*/ 161905 h 316292"/>
                    <a:gd name="connsiteX10" fmla="*/ 292779 w 559774"/>
                    <a:gd name="connsiteY10" fmla="*/ 161905 h 316292"/>
                    <a:gd name="connsiteX11" fmla="*/ 307179 w 559774"/>
                    <a:gd name="connsiteY11" fmla="*/ 152372 h 316292"/>
                    <a:gd name="connsiteX12" fmla="*/ 304339 w 559774"/>
                    <a:gd name="connsiteY12" fmla="*/ 134220 h 316292"/>
                    <a:gd name="connsiteX13" fmla="*/ 252317 w 559774"/>
                    <a:gd name="connsiteY13" fmla="*/ 76418 h 316292"/>
                    <a:gd name="connsiteX14" fmla="*/ 228588 w 559774"/>
                    <a:gd name="connsiteY14" fmla="*/ 65668 h 316292"/>
                    <a:gd name="connsiteX15" fmla="*/ 9850 w 559774"/>
                    <a:gd name="connsiteY15" fmla="*/ 65668 h 316292"/>
                    <a:gd name="connsiteX16" fmla="*/ -291 w 559774"/>
                    <a:gd name="connsiteY16" fmla="*/ 75809 h 316292"/>
                    <a:gd name="connsiteX17" fmla="*/ 9850 w 559774"/>
                    <a:gd name="connsiteY17" fmla="*/ 85950 h 316292"/>
                    <a:gd name="connsiteX18" fmla="*/ 271078 w 559774"/>
                    <a:gd name="connsiteY18" fmla="*/ 279843 h 316292"/>
                    <a:gd name="connsiteX19" fmla="*/ 236700 w 559774"/>
                    <a:gd name="connsiteY19" fmla="*/ 249420 h 316292"/>
                    <a:gd name="connsiteX20" fmla="*/ 305556 w 559774"/>
                    <a:gd name="connsiteY20" fmla="*/ 249420 h 316292"/>
                    <a:gd name="connsiteX21" fmla="*/ 271078 w 559774"/>
                    <a:gd name="connsiteY21" fmla="*/ 279843 h 316292"/>
                    <a:gd name="connsiteX22" fmla="*/ 250796 w 559774"/>
                    <a:gd name="connsiteY22" fmla="*/ 295967 h 316292"/>
                    <a:gd name="connsiteX23" fmla="*/ 164497 w 559774"/>
                    <a:gd name="connsiteY23" fmla="*/ 295967 h 316292"/>
                    <a:gd name="connsiteX24" fmla="*/ 199787 w 559774"/>
                    <a:gd name="connsiteY24" fmla="*/ 249218 h 316292"/>
                    <a:gd name="connsiteX25" fmla="*/ 216317 w 559774"/>
                    <a:gd name="connsiteY25" fmla="*/ 249218 h 316292"/>
                    <a:gd name="connsiteX26" fmla="*/ 251608 w 559774"/>
                    <a:gd name="connsiteY26" fmla="*/ 295967 h 316292"/>
                    <a:gd name="connsiteX27" fmla="*/ 178999 w 559774"/>
                    <a:gd name="connsiteY27" fmla="*/ 249218 h 316292"/>
                    <a:gd name="connsiteX28" fmla="*/ 140383 w 559774"/>
                    <a:gd name="connsiteY28" fmla="*/ 279458 h 316292"/>
                    <a:gd name="connsiteX29" fmla="*/ 110143 w 559774"/>
                    <a:gd name="connsiteY29" fmla="*/ 249218 h 316292"/>
                    <a:gd name="connsiteX30" fmla="*/ 487889 w 559774"/>
                    <a:gd name="connsiteY30" fmla="*/ 133815 h 316292"/>
                    <a:gd name="connsiteX31" fmla="*/ 379483 w 559774"/>
                    <a:gd name="connsiteY31" fmla="*/ 102175 h 316292"/>
                    <a:gd name="connsiteX32" fmla="*/ 297342 w 559774"/>
                    <a:gd name="connsiteY32" fmla="*/ 34637 h 316292"/>
                    <a:gd name="connsiteX33" fmla="*/ 487889 w 559774"/>
                    <a:gd name="connsiteY33" fmla="*/ 133815 h 316292"/>
                    <a:gd name="connsiteX34" fmla="*/ 558875 w 559774"/>
                    <a:gd name="connsiteY34" fmla="*/ 306209 h 316292"/>
                    <a:gd name="connsiteX35" fmla="*/ 548734 w 559774"/>
                    <a:gd name="connsiteY35" fmla="*/ 296068 h 316292"/>
                    <a:gd name="connsiteX36" fmla="*/ 291055 w 559774"/>
                    <a:gd name="connsiteY36" fmla="*/ 296068 h 316292"/>
                    <a:gd name="connsiteX37" fmla="*/ 325737 w 559774"/>
                    <a:gd name="connsiteY37" fmla="*/ 252361 h 316292"/>
                    <a:gd name="connsiteX38" fmla="*/ 354943 w 559774"/>
                    <a:gd name="connsiteY38" fmla="*/ 272643 h 316292"/>
                    <a:gd name="connsiteX39" fmla="*/ 438300 w 559774"/>
                    <a:gd name="connsiteY39" fmla="*/ 272643 h 316292"/>
                    <a:gd name="connsiteX40" fmla="*/ 547821 w 559774"/>
                    <a:gd name="connsiteY40" fmla="*/ 196587 h 316292"/>
                    <a:gd name="connsiteX41" fmla="*/ 521962 w 559774"/>
                    <a:gd name="connsiteY41" fmla="*/ 141420 h 316292"/>
                    <a:gd name="connsiteX42" fmla="*/ 521252 w 559774"/>
                    <a:gd name="connsiteY42" fmla="*/ 140508 h 316292"/>
                    <a:gd name="connsiteX43" fmla="*/ 284869 w 559774"/>
                    <a:gd name="connsiteY43" fmla="*/ 11922 h 316292"/>
                    <a:gd name="connsiteX44" fmla="*/ 279799 w 559774"/>
                    <a:gd name="connsiteY44" fmla="*/ 10806 h 316292"/>
                    <a:gd name="connsiteX45" fmla="*/ 174638 w 559774"/>
                    <a:gd name="connsiteY45" fmla="*/ -450 h 316292"/>
                    <a:gd name="connsiteX46" fmla="*/ 9850 w 559774"/>
                    <a:gd name="connsiteY46" fmla="*/ -450 h 316292"/>
                    <a:gd name="connsiteX47" fmla="*/ -291 w 559774"/>
                    <a:gd name="connsiteY47" fmla="*/ 9691 h 316292"/>
                    <a:gd name="connsiteX48" fmla="*/ 9850 w 559774"/>
                    <a:gd name="connsiteY48" fmla="*/ 19832 h 316292"/>
                    <a:gd name="connsiteX49" fmla="*/ 174638 w 559774"/>
                    <a:gd name="connsiteY49" fmla="*/ 19832 h 316292"/>
                    <a:gd name="connsiteX50" fmla="*/ 272396 w 559774"/>
                    <a:gd name="connsiteY50" fmla="*/ 29161 h 316292"/>
                    <a:gd name="connsiteX51" fmla="*/ 370559 w 559774"/>
                    <a:gd name="connsiteY51" fmla="*/ 120429 h 316292"/>
                    <a:gd name="connsiteX52" fmla="*/ 508576 w 559774"/>
                    <a:gd name="connsiteY52" fmla="*/ 156226 h 316292"/>
                    <a:gd name="connsiteX53" fmla="*/ 527540 w 559774"/>
                    <a:gd name="connsiteY53" fmla="*/ 195674 h 316292"/>
                    <a:gd name="connsiteX54" fmla="*/ 438300 w 559774"/>
                    <a:gd name="connsiteY54" fmla="*/ 251449 h 316292"/>
                    <a:gd name="connsiteX55" fmla="*/ 361129 w 559774"/>
                    <a:gd name="connsiteY55" fmla="*/ 251449 h 316292"/>
                    <a:gd name="connsiteX56" fmla="*/ 327461 w 559774"/>
                    <a:gd name="connsiteY56" fmla="*/ 228530 h 316292"/>
                    <a:gd name="connsiteX57" fmla="*/ 326751 w 559774"/>
                    <a:gd name="connsiteY57" fmla="*/ 228530 h 316292"/>
                    <a:gd name="connsiteX58" fmla="*/ 316610 w 559774"/>
                    <a:gd name="connsiteY58" fmla="*/ 218389 h 316292"/>
                    <a:gd name="connsiteX59" fmla="*/ 306469 w 559774"/>
                    <a:gd name="connsiteY59" fmla="*/ 228530 h 316292"/>
                    <a:gd name="connsiteX60" fmla="*/ 235483 w 559774"/>
                    <a:gd name="connsiteY60" fmla="*/ 228530 h 316292"/>
                    <a:gd name="connsiteX61" fmla="*/ 225342 w 559774"/>
                    <a:gd name="connsiteY61" fmla="*/ 218389 h 316292"/>
                    <a:gd name="connsiteX62" fmla="*/ 215202 w 559774"/>
                    <a:gd name="connsiteY62" fmla="*/ 228530 h 316292"/>
                    <a:gd name="connsiteX63" fmla="*/ 199990 w 559774"/>
                    <a:gd name="connsiteY63" fmla="*/ 228530 h 316292"/>
                    <a:gd name="connsiteX64" fmla="*/ 189850 w 559774"/>
                    <a:gd name="connsiteY64" fmla="*/ 218389 h 316292"/>
                    <a:gd name="connsiteX65" fmla="*/ 179709 w 559774"/>
                    <a:gd name="connsiteY65" fmla="*/ 228530 h 316292"/>
                    <a:gd name="connsiteX66" fmla="*/ 108013 w 559774"/>
                    <a:gd name="connsiteY66" fmla="*/ 228530 h 316292"/>
                    <a:gd name="connsiteX67" fmla="*/ 97872 w 559774"/>
                    <a:gd name="connsiteY67" fmla="*/ 218389 h 316292"/>
                    <a:gd name="connsiteX68" fmla="*/ 87731 w 559774"/>
                    <a:gd name="connsiteY68" fmla="*/ 228530 h 316292"/>
                    <a:gd name="connsiteX69" fmla="*/ 84689 w 559774"/>
                    <a:gd name="connsiteY69" fmla="*/ 228530 h 316292"/>
                    <a:gd name="connsiteX70" fmla="*/ 51021 w 559774"/>
                    <a:gd name="connsiteY70" fmla="*/ 251449 h 316292"/>
                    <a:gd name="connsiteX71" fmla="*/ 9241 w 559774"/>
                    <a:gd name="connsiteY71" fmla="*/ 251449 h 316292"/>
                    <a:gd name="connsiteX72" fmla="*/ -900 w 559774"/>
                    <a:gd name="connsiteY72" fmla="*/ 261590 h 316292"/>
                    <a:gd name="connsiteX73" fmla="*/ 9241 w 559774"/>
                    <a:gd name="connsiteY73" fmla="*/ 271730 h 316292"/>
                    <a:gd name="connsiteX74" fmla="*/ 57309 w 559774"/>
                    <a:gd name="connsiteY74" fmla="*/ 271730 h 316292"/>
                    <a:gd name="connsiteX75" fmla="*/ 88644 w 559774"/>
                    <a:gd name="connsiteY75" fmla="*/ 250435 h 316292"/>
                    <a:gd name="connsiteX76" fmla="*/ 123629 w 559774"/>
                    <a:gd name="connsiteY76" fmla="*/ 295561 h 316292"/>
                    <a:gd name="connsiteX77" fmla="*/ 9850 w 559774"/>
                    <a:gd name="connsiteY77" fmla="*/ 295561 h 316292"/>
                    <a:gd name="connsiteX78" fmla="*/ -291 w 559774"/>
                    <a:gd name="connsiteY78" fmla="*/ 305702 h 316292"/>
                    <a:gd name="connsiteX79" fmla="*/ 9850 w 559774"/>
                    <a:gd name="connsiteY79" fmla="*/ 315843 h 316292"/>
                    <a:gd name="connsiteX80" fmla="*/ 548734 w 559774"/>
                    <a:gd name="connsiteY80" fmla="*/ 315843 h 316292"/>
                    <a:gd name="connsiteX81" fmla="*/ 558875 w 559774"/>
                    <a:gd name="connsiteY81" fmla="*/ 305702 h 31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9774" h="316292">
                      <a:moveTo>
                        <a:pt x="202526" y="85950"/>
                      </a:moveTo>
                      <a:lnTo>
                        <a:pt x="228588" y="85950"/>
                      </a:lnTo>
                      <a:cubicBezTo>
                        <a:pt x="231914" y="85991"/>
                        <a:pt x="235057" y="87471"/>
                        <a:pt x="237207" y="90006"/>
                      </a:cubicBezTo>
                      <a:lnTo>
                        <a:pt x="283754" y="141623"/>
                      </a:lnTo>
                      <a:lnTo>
                        <a:pt x="202627" y="141623"/>
                      </a:lnTo>
                      <a:close/>
                      <a:moveTo>
                        <a:pt x="182244" y="85950"/>
                      </a:moveTo>
                      <a:lnTo>
                        <a:pt x="182244" y="141623"/>
                      </a:lnTo>
                      <a:lnTo>
                        <a:pt x="9850" y="141623"/>
                      </a:lnTo>
                      <a:cubicBezTo>
                        <a:pt x="4252" y="141623"/>
                        <a:pt x="-291" y="146166"/>
                        <a:pt x="-291" y="151764"/>
                      </a:cubicBezTo>
                      <a:cubicBezTo>
                        <a:pt x="-291" y="157362"/>
                        <a:pt x="4252" y="161905"/>
                        <a:pt x="9850" y="161905"/>
                      </a:cubicBezTo>
                      <a:lnTo>
                        <a:pt x="292779" y="161905"/>
                      </a:lnTo>
                      <a:cubicBezTo>
                        <a:pt x="299046" y="161885"/>
                        <a:pt x="304715" y="158143"/>
                        <a:pt x="307179" y="152372"/>
                      </a:cubicBezTo>
                      <a:cubicBezTo>
                        <a:pt x="309886" y="146288"/>
                        <a:pt x="308771" y="139189"/>
                        <a:pt x="304339" y="134220"/>
                      </a:cubicBezTo>
                      <a:lnTo>
                        <a:pt x="252317" y="76418"/>
                      </a:lnTo>
                      <a:cubicBezTo>
                        <a:pt x="246273" y="69654"/>
                        <a:pt x="237653" y="65760"/>
                        <a:pt x="228588" y="65668"/>
                      </a:cubicBezTo>
                      <a:lnTo>
                        <a:pt x="9850" y="65668"/>
                      </a:lnTo>
                      <a:cubicBezTo>
                        <a:pt x="4252" y="65668"/>
                        <a:pt x="-291" y="70211"/>
                        <a:pt x="-291" y="75809"/>
                      </a:cubicBezTo>
                      <a:cubicBezTo>
                        <a:pt x="-291" y="81407"/>
                        <a:pt x="4252" y="85950"/>
                        <a:pt x="9850" y="85950"/>
                      </a:cubicBezTo>
                      <a:close/>
                      <a:moveTo>
                        <a:pt x="271078" y="279843"/>
                      </a:moveTo>
                      <a:cubicBezTo>
                        <a:pt x="254031" y="278717"/>
                        <a:pt x="239895" y="266204"/>
                        <a:pt x="236700" y="249420"/>
                      </a:cubicBezTo>
                      <a:lnTo>
                        <a:pt x="305556" y="249420"/>
                      </a:lnTo>
                      <a:cubicBezTo>
                        <a:pt x="302352" y="266244"/>
                        <a:pt x="288165" y="278758"/>
                        <a:pt x="271078" y="279843"/>
                      </a:cubicBezTo>
                      <a:moveTo>
                        <a:pt x="250796" y="295967"/>
                      </a:moveTo>
                      <a:lnTo>
                        <a:pt x="164497" y="295967"/>
                      </a:lnTo>
                      <a:cubicBezTo>
                        <a:pt x="183380" y="287327"/>
                        <a:pt x="196654" y="269753"/>
                        <a:pt x="199787" y="249218"/>
                      </a:cubicBezTo>
                      <a:lnTo>
                        <a:pt x="216317" y="249218"/>
                      </a:lnTo>
                      <a:cubicBezTo>
                        <a:pt x="219309" y="269814"/>
                        <a:pt x="232624" y="287449"/>
                        <a:pt x="251608" y="295967"/>
                      </a:cubicBezTo>
                      <a:moveTo>
                        <a:pt x="178999" y="249218"/>
                      </a:moveTo>
                      <a:cubicBezTo>
                        <a:pt x="176687" y="268232"/>
                        <a:pt x="159397" y="281770"/>
                        <a:pt x="140383" y="279458"/>
                      </a:cubicBezTo>
                      <a:cubicBezTo>
                        <a:pt x="124552" y="277531"/>
                        <a:pt x="112069" y="265058"/>
                        <a:pt x="110143" y="249218"/>
                      </a:cubicBezTo>
                      <a:close/>
                      <a:moveTo>
                        <a:pt x="487889" y="133815"/>
                      </a:moveTo>
                      <a:cubicBezTo>
                        <a:pt x="450469" y="128298"/>
                        <a:pt x="413993" y="117650"/>
                        <a:pt x="379483" y="102175"/>
                      </a:cubicBezTo>
                      <a:cubicBezTo>
                        <a:pt x="350278" y="88688"/>
                        <a:pt x="314379" y="66581"/>
                        <a:pt x="297342" y="34637"/>
                      </a:cubicBezTo>
                      <a:cubicBezTo>
                        <a:pt x="368196" y="51126"/>
                        <a:pt x="433737" y="85240"/>
                        <a:pt x="487889" y="133815"/>
                      </a:cubicBezTo>
                      <a:moveTo>
                        <a:pt x="558875" y="306209"/>
                      </a:moveTo>
                      <a:cubicBezTo>
                        <a:pt x="558875" y="300611"/>
                        <a:pt x="554332" y="296068"/>
                        <a:pt x="548734" y="296068"/>
                      </a:cubicBezTo>
                      <a:lnTo>
                        <a:pt x="291055" y="296068"/>
                      </a:lnTo>
                      <a:cubicBezTo>
                        <a:pt x="309004" y="287976"/>
                        <a:pt x="321934" y="271680"/>
                        <a:pt x="325737" y="252361"/>
                      </a:cubicBezTo>
                      <a:lnTo>
                        <a:pt x="354943" y="272643"/>
                      </a:lnTo>
                      <a:lnTo>
                        <a:pt x="438300" y="272643"/>
                      </a:lnTo>
                      <a:cubicBezTo>
                        <a:pt x="494683" y="272643"/>
                        <a:pt x="547821" y="229747"/>
                        <a:pt x="547821" y="196587"/>
                      </a:cubicBezTo>
                      <a:cubicBezTo>
                        <a:pt x="547821" y="180970"/>
                        <a:pt x="538796" y="161702"/>
                        <a:pt x="521962" y="141420"/>
                      </a:cubicBezTo>
                      <a:lnTo>
                        <a:pt x="521252" y="140508"/>
                      </a:lnTo>
                      <a:cubicBezTo>
                        <a:pt x="480689" y="91122"/>
                        <a:pt x="394289" y="35651"/>
                        <a:pt x="284869" y="11922"/>
                      </a:cubicBezTo>
                      <a:cubicBezTo>
                        <a:pt x="283308" y="11121"/>
                        <a:pt x="281553" y="10735"/>
                        <a:pt x="279799" y="10806"/>
                      </a:cubicBezTo>
                      <a:cubicBezTo>
                        <a:pt x="245219" y="3515"/>
                        <a:pt x="209979" y="-247"/>
                        <a:pt x="174638" y="-450"/>
                      </a:cubicBezTo>
                      <a:lnTo>
                        <a:pt x="9850" y="-450"/>
                      </a:lnTo>
                      <a:cubicBezTo>
                        <a:pt x="4252" y="-450"/>
                        <a:pt x="-291" y="4093"/>
                        <a:pt x="-291" y="9691"/>
                      </a:cubicBezTo>
                      <a:cubicBezTo>
                        <a:pt x="-291" y="15288"/>
                        <a:pt x="4252" y="19832"/>
                        <a:pt x="9850" y="19832"/>
                      </a:cubicBezTo>
                      <a:lnTo>
                        <a:pt x="174638" y="19832"/>
                      </a:lnTo>
                      <a:cubicBezTo>
                        <a:pt x="207444" y="19822"/>
                        <a:pt x="240179" y="22945"/>
                        <a:pt x="272396" y="29161"/>
                      </a:cubicBezTo>
                      <a:cubicBezTo>
                        <a:pt x="285174" y="65263"/>
                        <a:pt x="318942" y="96801"/>
                        <a:pt x="370559" y="120429"/>
                      </a:cubicBezTo>
                      <a:cubicBezTo>
                        <a:pt x="414266" y="139909"/>
                        <a:pt x="460904" y="152008"/>
                        <a:pt x="508576" y="156226"/>
                      </a:cubicBezTo>
                      <a:cubicBezTo>
                        <a:pt x="518798" y="167117"/>
                        <a:pt x="525420" y="180889"/>
                        <a:pt x="527540" y="195674"/>
                      </a:cubicBezTo>
                      <a:cubicBezTo>
                        <a:pt x="527540" y="214536"/>
                        <a:pt x="486976" y="251449"/>
                        <a:pt x="438300" y="251449"/>
                      </a:cubicBezTo>
                      <a:lnTo>
                        <a:pt x="361129" y="251449"/>
                      </a:lnTo>
                      <a:lnTo>
                        <a:pt x="327461" y="228530"/>
                      </a:lnTo>
                      <a:lnTo>
                        <a:pt x="326751" y="228530"/>
                      </a:lnTo>
                      <a:cubicBezTo>
                        <a:pt x="326751" y="222933"/>
                        <a:pt x="322208" y="218389"/>
                        <a:pt x="316610" y="218389"/>
                      </a:cubicBezTo>
                      <a:cubicBezTo>
                        <a:pt x="311012" y="218389"/>
                        <a:pt x="306469" y="222933"/>
                        <a:pt x="306469" y="228530"/>
                      </a:cubicBezTo>
                      <a:lnTo>
                        <a:pt x="235483" y="228530"/>
                      </a:lnTo>
                      <a:cubicBezTo>
                        <a:pt x="235483" y="222933"/>
                        <a:pt x="230940" y="218389"/>
                        <a:pt x="225342" y="218389"/>
                      </a:cubicBezTo>
                      <a:cubicBezTo>
                        <a:pt x="219745" y="218389"/>
                        <a:pt x="215202" y="222933"/>
                        <a:pt x="215202" y="228530"/>
                      </a:cubicBezTo>
                      <a:lnTo>
                        <a:pt x="199990" y="228530"/>
                      </a:lnTo>
                      <a:cubicBezTo>
                        <a:pt x="199990" y="222933"/>
                        <a:pt x="195447" y="218389"/>
                        <a:pt x="189850" y="218389"/>
                      </a:cubicBezTo>
                      <a:cubicBezTo>
                        <a:pt x="184252" y="218389"/>
                        <a:pt x="179709" y="222933"/>
                        <a:pt x="179709" y="228530"/>
                      </a:cubicBezTo>
                      <a:lnTo>
                        <a:pt x="108013" y="228530"/>
                      </a:lnTo>
                      <a:cubicBezTo>
                        <a:pt x="108013" y="222933"/>
                        <a:pt x="103470" y="218389"/>
                        <a:pt x="97872" y="218389"/>
                      </a:cubicBezTo>
                      <a:cubicBezTo>
                        <a:pt x="92274" y="218389"/>
                        <a:pt x="87731" y="222933"/>
                        <a:pt x="87731" y="228530"/>
                      </a:cubicBezTo>
                      <a:lnTo>
                        <a:pt x="84689" y="228530"/>
                      </a:lnTo>
                      <a:lnTo>
                        <a:pt x="51021" y="251449"/>
                      </a:lnTo>
                      <a:lnTo>
                        <a:pt x="9241" y="251449"/>
                      </a:lnTo>
                      <a:cubicBezTo>
                        <a:pt x="3643" y="251449"/>
                        <a:pt x="-900" y="255992"/>
                        <a:pt x="-900" y="261590"/>
                      </a:cubicBezTo>
                      <a:cubicBezTo>
                        <a:pt x="-900" y="267187"/>
                        <a:pt x="3643" y="271730"/>
                        <a:pt x="9241" y="271730"/>
                      </a:cubicBezTo>
                      <a:lnTo>
                        <a:pt x="57309" y="271730"/>
                      </a:lnTo>
                      <a:lnTo>
                        <a:pt x="88644" y="250435"/>
                      </a:lnTo>
                      <a:cubicBezTo>
                        <a:pt x="92082" y="270351"/>
                        <a:pt x="105194" y="287266"/>
                        <a:pt x="123629" y="295561"/>
                      </a:cubicBezTo>
                      <a:lnTo>
                        <a:pt x="9850" y="295561"/>
                      </a:lnTo>
                      <a:cubicBezTo>
                        <a:pt x="4252" y="295561"/>
                        <a:pt x="-291" y="300104"/>
                        <a:pt x="-291" y="305702"/>
                      </a:cubicBezTo>
                      <a:cubicBezTo>
                        <a:pt x="-291" y="311300"/>
                        <a:pt x="4252" y="315843"/>
                        <a:pt x="9850" y="315843"/>
                      </a:cubicBezTo>
                      <a:lnTo>
                        <a:pt x="548734" y="315843"/>
                      </a:lnTo>
                      <a:cubicBezTo>
                        <a:pt x="554332" y="315843"/>
                        <a:pt x="558875" y="311300"/>
                        <a:pt x="558875" y="305702"/>
                      </a:cubicBezTo>
                    </a:path>
                  </a:pathLst>
                </a:custGeom>
                <a:solidFill>
                  <a:srgbClr val="FFFFFF"/>
                </a:solidFill>
                <a:ln w="1006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905" b="0" i="0" u="none" strike="noStrike" kern="1200" cap="none" spc="0" normalizeH="0" baseline="0" noProof="0">
                    <a:ln>
                      <a:noFill/>
                    </a:ln>
                    <a:solidFill>
                      <a:prstClr val="black"/>
                    </a:solidFill>
                    <a:effectLst/>
                    <a:uLnTx/>
                    <a:uFillTx/>
                    <a:latin typeface="PFSquareSansPro-Regular"/>
                    <a:ea typeface="+mn-ea"/>
                    <a:cs typeface="+mn-cs"/>
                  </a:endParaRPr>
                </a:p>
              </p:txBody>
            </p:sp>
          </p:grpSp>
        </p:grpSp>
        <p:grpSp>
          <p:nvGrpSpPr>
            <p:cNvPr id="48" name="Group 47">
              <a:extLst>
                <a:ext uri="{FF2B5EF4-FFF2-40B4-BE49-F238E27FC236}">
                  <a16:creationId xmlns:a16="http://schemas.microsoft.com/office/drawing/2014/main" id="{F9EE4F74-E612-48F1-B2D2-3F18E382E501}"/>
                </a:ext>
              </a:extLst>
            </p:cNvPr>
            <p:cNvGrpSpPr/>
            <p:nvPr/>
          </p:nvGrpSpPr>
          <p:grpSpPr bwMode="gray">
            <a:xfrm>
              <a:off x="1924321" y="1920876"/>
              <a:ext cx="1528493" cy="1718177"/>
              <a:chOff x="1924321" y="1920876"/>
              <a:chExt cx="1528493" cy="1718177"/>
            </a:xfrm>
          </p:grpSpPr>
          <p:pic>
            <p:nvPicPr>
              <p:cNvPr id="39" name="Picture 38">
                <a:extLst>
                  <a:ext uri="{FF2B5EF4-FFF2-40B4-BE49-F238E27FC236}">
                    <a16:creationId xmlns:a16="http://schemas.microsoft.com/office/drawing/2014/main" id="{31B7BC73-D630-44B0-A390-BE1750D45A55}"/>
                  </a:ext>
                </a:extLst>
              </p:cNvPr>
              <p:cNvPicPr>
                <a:picLocks/>
              </p:cNvPicPr>
              <p:nvPr/>
            </p:nvPicPr>
            <p:blipFill rotWithShape="1">
              <a:blip r:embed="rId6" cstate="print">
                <a:extLst>
                  <a:ext uri="{28A0092B-C50C-407E-A947-70E740481C1C}">
                    <a14:useLocalDpi xmlns:a14="http://schemas.microsoft.com/office/drawing/2010/main" val="0"/>
                  </a:ext>
                </a:extLst>
              </a:blip>
              <a:srcRect l="30282" r="11684"/>
              <a:stretch/>
            </p:blipFill>
            <p:spPr bwMode="gray">
              <a:xfrm>
                <a:off x="1924321" y="1920876"/>
                <a:ext cx="1440000" cy="1440000"/>
              </a:xfrm>
              <a:prstGeom prst="ellipse">
                <a:avLst/>
              </a:prstGeom>
              <a:ln w="63500" cap="rnd">
                <a:noFill/>
              </a:ln>
              <a:effectLst/>
            </p:spPr>
          </p:pic>
          <p:grpSp>
            <p:nvGrpSpPr>
              <p:cNvPr id="36" name="Graphic 9">
                <a:extLst>
                  <a:ext uri="{FF2B5EF4-FFF2-40B4-BE49-F238E27FC236}">
                    <a16:creationId xmlns:a16="http://schemas.microsoft.com/office/drawing/2014/main" id="{929FA483-B643-4D42-B3A2-4AC90A98530C}"/>
                  </a:ext>
                </a:extLst>
              </p:cNvPr>
              <p:cNvGrpSpPr/>
              <p:nvPr/>
            </p:nvGrpSpPr>
            <p:grpSpPr bwMode="gray">
              <a:xfrm>
                <a:off x="2734234" y="2920473"/>
                <a:ext cx="718580" cy="718580"/>
                <a:chOff x="2740942" y="2898661"/>
                <a:chExt cx="718580" cy="718580"/>
              </a:xfrm>
            </p:grpSpPr>
            <p:sp>
              <p:nvSpPr>
                <p:cNvPr id="37" name="Freeform: Shape 36">
                  <a:extLst>
                    <a:ext uri="{FF2B5EF4-FFF2-40B4-BE49-F238E27FC236}">
                      <a16:creationId xmlns:a16="http://schemas.microsoft.com/office/drawing/2014/main" id="{181E730D-D723-433A-AB9F-06C78EDCF129}"/>
                    </a:ext>
                  </a:extLst>
                </p:cNvPr>
                <p:cNvSpPr/>
                <p:nvPr/>
              </p:nvSpPr>
              <p:spPr bwMode="gray">
                <a:xfrm>
                  <a:off x="2740942" y="2898661"/>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tx2">
                    <a:alpha val="75000"/>
                  </a:schemeClr>
                </a:solidFill>
                <a:ln w="1006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905" b="0" i="0" u="none" strike="noStrike" kern="1200" cap="none" spc="0" normalizeH="0" baseline="0" noProof="0">
                    <a:ln>
                      <a:noFill/>
                    </a:ln>
                    <a:solidFill>
                      <a:prstClr val="black"/>
                    </a:solidFill>
                    <a:effectLst/>
                    <a:uLnTx/>
                    <a:uFillTx/>
                    <a:latin typeface="PFSquareSansPro-Regular"/>
                    <a:ea typeface="+mn-ea"/>
                    <a:cs typeface="+mn-cs"/>
                  </a:endParaRPr>
                </a:p>
              </p:txBody>
            </p:sp>
            <p:sp>
              <p:nvSpPr>
                <p:cNvPr id="38" name="Freeform: Shape 37">
                  <a:extLst>
                    <a:ext uri="{FF2B5EF4-FFF2-40B4-BE49-F238E27FC236}">
                      <a16:creationId xmlns:a16="http://schemas.microsoft.com/office/drawing/2014/main" id="{17848A15-A920-46E0-8B0F-809B9031F8D6}"/>
                    </a:ext>
                  </a:extLst>
                </p:cNvPr>
                <p:cNvSpPr/>
                <p:nvPr/>
              </p:nvSpPr>
              <p:spPr bwMode="gray">
                <a:xfrm>
                  <a:off x="2846018" y="3004387"/>
                  <a:ext cx="507919" cy="507500"/>
                </a:xfrm>
                <a:custGeom>
                  <a:avLst/>
                  <a:gdLst>
                    <a:gd name="connsiteX0" fmla="*/ 427128 w 507919"/>
                    <a:gd name="connsiteY0" fmla="*/ 463333 h 507500"/>
                    <a:gd name="connsiteX1" fmla="*/ 430778 w 507919"/>
                    <a:gd name="connsiteY1" fmla="*/ 464145 h 507500"/>
                    <a:gd name="connsiteX2" fmla="*/ 439712 w 507919"/>
                    <a:gd name="connsiteY2" fmla="*/ 455434 h 507500"/>
                    <a:gd name="connsiteX3" fmla="*/ 439094 w 507919"/>
                    <a:gd name="connsiteY3" fmla="*/ 452077 h 507500"/>
                    <a:gd name="connsiteX4" fmla="*/ 434429 w 507919"/>
                    <a:gd name="connsiteY4" fmla="*/ 447209 h 507500"/>
                    <a:gd name="connsiteX5" fmla="*/ 297021 w 507919"/>
                    <a:gd name="connsiteY5" fmla="*/ 352596 h 507500"/>
                    <a:gd name="connsiteX6" fmla="*/ 481280 w 507919"/>
                    <a:gd name="connsiteY6" fmla="*/ 352596 h 507500"/>
                    <a:gd name="connsiteX7" fmla="*/ 490204 w 507919"/>
                    <a:gd name="connsiteY7" fmla="*/ 343672 h 507500"/>
                    <a:gd name="connsiteX8" fmla="*/ 481280 w 507919"/>
                    <a:gd name="connsiteY8" fmla="*/ 334748 h 507500"/>
                    <a:gd name="connsiteX9" fmla="*/ 280694 w 507919"/>
                    <a:gd name="connsiteY9" fmla="*/ 334748 h 507500"/>
                    <a:gd name="connsiteX10" fmla="*/ 279679 w 507919"/>
                    <a:gd name="connsiteY10" fmla="*/ 333531 h 507500"/>
                    <a:gd name="connsiteX11" fmla="*/ 278564 w 507919"/>
                    <a:gd name="connsiteY11" fmla="*/ 332111 h 507500"/>
                    <a:gd name="connsiteX12" fmla="*/ 277449 w 507919"/>
                    <a:gd name="connsiteY12" fmla="*/ 330894 h 507500"/>
                    <a:gd name="connsiteX13" fmla="*/ 264874 w 507919"/>
                    <a:gd name="connsiteY13" fmla="*/ 343469 h 507500"/>
                    <a:gd name="connsiteX14" fmla="*/ 265685 w 507919"/>
                    <a:gd name="connsiteY14" fmla="*/ 344483 h 507500"/>
                    <a:gd name="connsiteX15" fmla="*/ 267511 w 507919"/>
                    <a:gd name="connsiteY15" fmla="*/ 346714 h 507500"/>
                    <a:gd name="connsiteX16" fmla="*/ 269742 w 507919"/>
                    <a:gd name="connsiteY16" fmla="*/ 349350 h 507500"/>
                    <a:gd name="connsiteX17" fmla="*/ 270249 w 507919"/>
                    <a:gd name="connsiteY17" fmla="*/ 350060 h 507500"/>
                    <a:gd name="connsiteX18" fmla="*/ 427128 w 507919"/>
                    <a:gd name="connsiteY18" fmla="*/ 463333 h 507500"/>
                    <a:gd name="connsiteX19" fmla="*/ 490102 w 507919"/>
                    <a:gd name="connsiteY19" fmla="*/ 255041 h 507500"/>
                    <a:gd name="connsiteX20" fmla="*/ 481280 w 507919"/>
                    <a:gd name="connsiteY20" fmla="*/ 246218 h 507500"/>
                    <a:gd name="connsiteX21" fmla="*/ 362125 w 507919"/>
                    <a:gd name="connsiteY21" fmla="*/ 246218 h 507500"/>
                    <a:gd name="connsiteX22" fmla="*/ 344378 w 507919"/>
                    <a:gd name="connsiteY22" fmla="*/ 263965 h 507500"/>
                    <a:gd name="connsiteX23" fmla="*/ 481280 w 507919"/>
                    <a:gd name="connsiteY23" fmla="*/ 263965 h 507500"/>
                    <a:gd name="connsiteX24" fmla="*/ 490102 w 507919"/>
                    <a:gd name="connsiteY24" fmla="*/ 255142 h 507500"/>
                    <a:gd name="connsiteX25" fmla="*/ 490102 w 507919"/>
                    <a:gd name="connsiteY25" fmla="*/ 255041 h 507500"/>
                    <a:gd name="connsiteX26" fmla="*/ 490102 w 507919"/>
                    <a:gd name="connsiteY26" fmla="*/ 186691 h 507500"/>
                    <a:gd name="connsiteX27" fmla="*/ 481381 w 507919"/>
                    <a:gd name="connsiteY27" fmla="*/ 177767 h 507500"/>
                    <a:gd name="connsiteX28" fmla="*/ 481280 w 507919"/>
                    <a:gd name="connsiteY28" fmla="*/ 177767 h 507500"/>
                    <a:gd name="connsiteX29" fmla="*/ 430575 w 507919"/>
                    <a:gd name="connsiteY29" fmla="*/ 177767 h 507500"/>
                    <a:gd name="connsiteX30" fmla="*/ 412727 w 507919"/>
                    <a:gd name="connsiteY30" fmla="*/ 195514 h 507500"/>
                    <a:gd name="connsiteX31" fmla="*/ 481280 w 507919"/>
                    <a:gd name="connsiteY31" fmla="*/ 195514 h 507500"/>
                    <a:gd name="connsiteX32" fmla="*/ 490102 w 507919"/>
                    <a:gd name="connsiteY32" fmla="*/ 186691 h 507500"/>
                    <a:gd name="connsiteX33" fmla="*/ 490102 w 507919"/>
                    <a:gd name="connsiteY33" fmla="*/ 275221 h 507500"/>
                    <a:gd name="connsiteX34" fmla="*/ 481381 w 507919"/>
                    <a:gd name="connsiteY34" fmla="*/ 266297 h 507500"/>
                    <a:gd name="connsiteX35" fmla="*/ 481280 w 507919"/>
                    <a:gd name="connsiteY35" fmla="*/ 266297 h 507500"/>
                    <a:gd name="connsiteX36" fmla="*/ 342046 w 507919"/>
                    <a:gd name="connsiteY36" fmla="*/ 266297 h 507500"/>
                    <a:gd name="connsiteX37" fmla="*/ 324198 w 507919"/>
                    <a:gd name="connsiteY37" fmla="*/ 284145 h 507500"/>
                    <a:gd name="connsiteX38" fmla="*/ 481280 w 507919"/>
                    <a:gd name="connsiteY38" fmla="*/ 284145 h 507500"/>
                    <a:gd name="connsiteX39" fmla="*/ 490102 w 507919"/>
                    <a:gd name="connsiteY39" fmla="*/ 275221 h 507500"/>
                    <a:gd name="connsiteX40" fmla="*/ 282316 w 507919"/>
                    <a:gd name="connsiteY40" fmla="*/ 389305 h 507500"/>
                    <a:gd name="connsiteX41" fmla="*/ 259094 w 507919"/>
                    <a:gd name="connsiteY41" fmla="*/ 364967 h 507500"/>
                    <a:gd name="connsiteX42" fmla="*/ 250575 w 507919"/>
                    <a:gd name="connsiteY42" fmla="*/ 364967 h 507500"/>
                    <a:gd name="connsiteX43" fmla="*/ 248547 w 507919"/>
                    <a:gd name="connsiteY43" fmla="*/ 369125 h 507500"/>
                    <a:gd name="connsiteX44" fmla="*/ 250068 w 507919"/>
                    <a:gd name="connsiteY44" fmla="*/ 373486 h 507500"/>
                    <a:gd name="connsiteX45" fmla="*/ 273899 w 507919"/>
                    <a:gd name="connsiteY45" fmla="*/ 398534 h 507500"/>
                    <a:gd name="connsiteX46" fmla="*/ 278159 w 507919"/>
                    <a:gd name="connsiteY46" fmla="*/ 400156 h 507500"/>
                    <a:gd name="connsiteX47" fmla="*/ 282418 w 507919"/>
                    <a:gd name="connsiteY47" fmla="*/ 398331 h 507500"/>
                    <a:gd name="connsiteX48" fmla="*/ 282478 w 507919"/>
                    <a:gd name="connsiteY48" fmla="*/ 389873 h 507500"/>
                    <a:gd name="connsiteX49" fmla="*/ 282418 w 507919"/>
                    <a:gd name="connsiteY49" fmla="*/ 389812 h 507500"/>
                    <a:gd name="connsiteX50" fmla="*/ 298947 w 507919"/>
                    <a:gd name="connsiteY50" fmla="*/ 413035 h 507500"/>
                    <a:gd name="connsiteX51" fmla="*/ 297527 w 507919"/>
                    <a:gd name="connsiteY51" fmla="*/ 417497 h 507500"/>
                    <a:gd name="connsiteX52" fmla="*/ 299657 w 507919"/>
                    <a:gd name="connsiteY52" fmla="*/ 421553 h 507500"/>
                    <a:gd name="connsiteX53" fmla="*/ 327038 w 507919"/>
                    <a:gd name="connsiteY53" fmla="*/ 442747 h 507500"/>
                    <a:gd name="connsiteX54" fmla="*/ 330485 w 507919"/>
                    <a:gd name="connsiteY54" fmla="*/ 443863 h 507500"/>
                    <a:gd name="connsiteX55" fmla="*/ 335454 w 507919"/>
                    <a:gd name="connsiteY55" fmla="*/ 441328 h 507500"/>
                    <a:gd name="connsiteX56" fmla="*/ 334126 w 507919"/>
                    <a:gd name="connsiteY56" fmla="*/ 432972 h 507500"/>
                    <a:gd name="connsiteX57" fmla="*/ 334035 w 507919"/>
                    <a:gd name="connsiteY57" fmla="*/ 432911 h 507500"/>
                    <a:gd name="connsiteX58" fmla="*/ 307466 w 507919"/>
                    <a:gd name="connsiteY58" fmla="*/ 412629 h 507500"/>
                    <a:gd name="connsiteX59" fmla="*/ 298947 w 507919"/>
                    <a:gd name="connsiteY59" fmla="*/ 413339 h 507500"/>
                    <a:gd name="connsiteX60" fmla="*/ 355736 w 507919"/>
                    <a:gd name="connsiteY60" fmla="*/ 462218 h 507500"/>
                    <a:gd name="connsiteX61" fmla="*/ 370542 w 507919"/>
                    <a:gd name="connsiteY61" fmla="*/ 471041 h 507500"/>
                    <a:gd name="connsiteX62" fmla="*/ 373584 w 507919"/>
                    <a:gd name="connsiteY62" fmla="*/ 471852 h 507500"/>
                    <a:gd name="connsiteX63" fmla="*/ 378756 w 507919"/>
                    <a:gd name="connsiteY63" fmla="*/ 468810 h 507500"/>
                    <a:gd name="connsiteX64" fmla="*/ 379364 w 507919"/>
                    <a:gd name="connsiteY64" fmla="*/ 464246 h 507500"/>
                    <a:gd name="connsiteX65" fmla="*/ 376525 w 507919"/>
                    <a:gd name="connsiteY65" fmla="*/ 460595 h 507500"/>
                    <a:gd name="connsiteX66" fmla="*/ 362125 w 507919"/>
                    <a:gd name="connsiteY66" fmla="*/ 451976 h 507500"/>
                    <a:gd name="connsiteX67" fmla="*/ 353535 w 507919"/>
                    <a:gd name="connsiteY67" fmla="*/ 452402 h 507500"/>
                    <a:gd name="connsiteX68" fmla="*/ 353951 w 507919"/>
                    <a:gd name="connsiteY68" fmla="*/ 460991 h 507500"/>
                    <a:gd name="connsiteX69" fmla="*/ 355736 w 507919"/>
                    <a:gd name="connsiteY69" fmla="*/ 462117 h 507500"/>
                    <a:gd name="connsiteX70" fmla="*/ 231105 w 507919"/>
                    <a:gd name="connsiteY70" fmla="*/ 376832 h 507500"/>
                    <a:gd name="connsiteX71" fmla="*/ 218834 w 507919"/>
                    <a:gd name="connsiteY71" fmla="*/ 389305 h 507500"/>
                    <a:gd name="connsiteX72" fmla="*/ 219747 w 507919"/>
                    <a:gd name="connsiteY72" fmla="*/ 390319 h 507500"/>
                    <a:gd name="connsiteX73" fmla="*/ 342654 w 507919"/>
                    <a:gd name="connsiteY73" fmla="*/ 492438 h 507500"/>
                    <a:gd name="connsiteX74" fmla="*/ 347116 w 507919"/>
                    <a:gd name="connsiteY74" fmla="*/ 493655 h 507500"/>
                    <a:gd name="connsiteX75" fmla="*/ 356040 w 507919"/>
                    <a:gd name="connsiteY75" fmla="*/ 484731 h 507500"/>
                    <a:gd name="connsiteX76" fmla="*/ 351781 w 507919"/>
                    <a:gd name="connsiteY76" fmla="*/ 477125 h 507500"/>
                    <a:gd name="connsiteX77" fmla="*/ 232829 w 507919"/>
                    <a:gd name="connsiteY77" fmla="*/ 378049 h 507500"/>
                    <a:gd name="connsiteX78" fmla="*/ 120773 w 507919"/>
                    <a:gd name="connsiteY78" fmla="*/ 20077 h 507500"/>
                    <a:gd name="connsiteX79" fmla="*/ 113248 w 507919"/>
                    <a:gd name="connsiteY79" fmla="*/ 9946 h 507500"/>
                    <a:gd name="connsiteX80" fmla="*/ 113167 w 507919"/>
                    <a:gd name="connsiteY80" fmla="*/ 9936 h 507500"/>
                    <a:gd name="connsiteX81" fmla="*/ 103026 w 507919"/>
                    <a:gd name="connsiteY81" fmla="*/ 17440 h 507500"/>
                    <a:gd name="connsiteX82" fmla="*/ 113167 w 507919"/>
                    <a:gd name="connsiteY82" fmla="*/ 177666 h 507500"/>
                    <a:gd name="connsiteX83" fmla="*/ 13990 w 507919"/>
                    <a:gd name="connsiteY83" fmla="*/ 177666 h 507500"/>
                    <a:gd name="connsiteX84" fmla="*/ 4163 w 507919"/>
                    <a:gd name="connsiteY84" fmla="*/ 185586 h 507500"/>
                    <a:gd name="connsiteX85" fmla="*/ 12093 w 507919"/>
                    <a:gd name="connsiteY85" fmla="*/ 195412 h 507500"/>
                    <a:gd name="connsiteX86" fmla="*/ 13990 w 507919"/>
                    <a:gd name="connsiteY86" fmla="*/ 195412 h 507500"/>
                    <a:gd name="connsiteX87" fmla="*/ 117426 w 507919"/>
                    <a:gd name="connsiteY87" fmla="*/ 195412 h 507500"/>
                    <a:gd name="connsiteX88" fmla="*/ 121786 w 507919"/>
                    <a:gd name="connsiteY88" fmla="*/ 211536 h 507500"/>
                    <a:gd name="connsiteX89" fmla="*/ 133347 w 507919"/>
                    <a:gd name="connsiteY89" fmla="*/ 246117 h 507500"/>
                    <a:gd name="connsiteX90" fmla="*/ 14497 w 507919"/>
                    <a:gd name="connsiteY90" fmla="*/ 246117 h 507500"/>
                    <a:gd name="connsiteX91" fmla="*/ 4670 w 507919"/>
                    <a:gd name="connsiteY91" fmla="*/ 254037 h 507500"/>
                    <a:gd name="connsiteX92" fmla="*/ 12600 w 507919"/>
                    <a:gd name="connsiteY92" fmla="*/ 263863 h 507500"/>
                    <a:gd name="connsiteX93" fmla="*/ 14497 w 507919"/>
                    <a:gd name="connsiteY93" fmla="*/ 263863 h 507500"/>
                    <a:gd name="connsiteX94" fmla="*/ 140953 w 507919"/>
                    <a:gd name="connsiteY94" fmla="*/ 263863 h 507500"/>
                    <a:gd name="connsiteX95" fmla="*/ 141967 w 507919"/>
                    <a:gd name="connsiteY95" fmla="*/ 266195 h 507500"/>
                    <a:gd name="connsiteX96" fmla="*/ 14497 w 507919"/>
                    <a:gd name="connsiteY96" fmla="*/ 266195 h 507500"/>
                    <a:gd name="connsiteX97" fmla="*/ 5573 w 507919"/>
                    <a:gd name="connsiteY97" fmla="*/ 275119 h 507500"/>
                    <a:gd name="connsiteX98" fmla="*/ 14497 w 507919"/>
                    <a:gd name="connsiteY98" fmla="*/ 284043 h 507500"/>
                    <a:gd name="connsiteX99" fmla="*/ 126553 w 507919"/>
                    <a:gd name="connsiteY99" fmla="*/ 284043 h 507500"/>
                    <a:gd name="connsiteX100" fmla="*/ 156266 w 507919"/>
                    <a:gd name="connsiteY100" fmla="*/ 254331 h 507500"/>
                    <a:gd name="connsiteX101" fmla="*/ 156266 w 507919"/>
                    <a:gd name="connsiteY101" fmla="*/ 253215 h 507500"/>
                    <a:gd name="connsiteX102" fmla="*/ 155150 w 507919"/>
                    <a:gd name="connsiteY102" fmla="*/ 250477 h 507500"/>
                    <a:gd name="connsiteX103" fmla="*/ 139736 w 507919"/>
                    <a:gd name="connsiteY103" fmla="*/ 206466 h 507500"/>
                    <a:gd name="connsiteX104" fmla="*/ 121584 w 507919"/>
                    <a:gd name="connsiteY104" fmla="*/ 19976 h 507500"/>
                    <a:gd name="connsiteX105" fmla="*/ 5978 w 507919"/>
                    <a:gd name="connsiteY105" fmla="*/ 343570 h 507500"/>
                    <a:gd name="connsiteX106" fmla="*/ 14902 w 507919"/>
                    <a:gd name="connsiteY106" fmla="*/ 352494 h 507500"/>
                    <a:gd name="connsiteX107" fmla="*/ 58711 w 507919"/>
                    <a:gd name="connsiteY107" fmla="*/ 352494 h 507500"/>
                    <a:gd name="connsiteX108" fmla="*/ 76457 w 507919"/>
                    <a:gd name="connsiteY108" fmla="*/ 334646 h 507500"/>
                    <a:gd name="connsiteX109" fmla="*/ 15004 w 507919"/>
                    <a:gd name="connsiteY109" fmla="*/ 334646 h 507500"/>
                    <a:gd name="connsiteX110" fmla="*/ 6080 w 507919"/>
                    <a:gd name="connsiteY110" fmla="*/ 343367 h 507500"/>
                    <a:gd name="connsiteX111" fmla="*/ 6080 w 507919"/>
                    <a:gd name="connsiteY111" fmla="*/ 343570 h 507500"/>
                    <a:gd name="connsiteX112" fmla="*/ 148051 w 507919"/>
                    <a:gd name="connsiteY112" fmla="*/ 41069 h 507500"/>
                    <a:gd name="connsiteX113" fmla="*/ 149167 w 507919"/>
                    <a:gd name="connsiteY113" fmla="*/ 26364 h 507500"/>
                    <a:gd name="connsiteX114" fmla="*/ 147950 w 507919"/>
                    <a:gd name="connsiteY114" fmla="*/ 21902 h 507500"/>
                    <a:gd name="connsiteX115" fmla="*/ 143894 w 507919"/>
                    <a:gd name="connsiteY115" fmla="*/ 19570 h 507500"/>
                    <a:gd name="connsiteX116" fmla="*/ 137201 w 507919"/>
                    <a:gd name="connsiteY116" fmla="*/ 24945 h 507500"/>
                    <a:gd name="connsiteX117" fmla="*/ 135984 w 507919"/>
                    <a:gd name="connsiteY117" fmla="*/ 40460 h 507500"/>
                    <a:gd name="connsiteX118" fmla="*/ 137505 w 507919"/>
                    <a:gd name="connsiteY118" fmla="*/ 44922 h 507500"/>
                    <a:gd name="connsiteX119" fmla="*/ 141561 w 507919"/>
                    <a:gd name="connsiteY119" fmla="*/ 46849 h 507500"/>
                    <a:gd name="connsiteX120" fmla="*/ 141561 w 507919"/>
                    <a:gd name="connsiteY120" fmla="*/ 46849 h 507500"/>
                    <a:gd name="connsiteX121" fmla="*/ 147646 w 507919"/>
                    <a:gd name="connsiteY121" fmla="*/ 41069 h 507500"/>
                    <a:gd name="connsiteX122" fmla="*/ 148964 w 507919"/>
                    <a:gd name="connsiteY122" fmla="*/ 101204 h 507500"/>
                    <a:gd name="connsiteX123" fmla="*/ 147342 w 507919"/>
                    <a:gd name="connsiteY123" fmla="*/ 70781 h 507500"/>
                    <a:gd name="connsiteX124" fmla="*/ 141156 w 507919"/>
                    <a:gd name="connsiteY124" fmla="*/ 64798 h 507500"/>
                    <a:gd name="connsiteX125" fmla="*/ 141156 w 507919"/>
                    <a:gd name="connsiteY125" fmla="*/ 64798 h 507500"/>
                    <a:gd name="connsiteX126" fmla="*/ 135172 w 507919"/>
                    <a:gd name="connsiteY126" fmla="*/ 70984 h 507500"/>
                    <a:gd name="connsiteX127" fmla="*/ 136897 w 507919"/>
                    <a:gd name="connsiteY127" fmla="*/ 101407 h 507500"/>
                    <a:gd name="connsiteX128" fmla="*/ 142981 w 507919"/>
                    <a:gd name="connsiteY128" fmla="*/ 106984 h 507500"/>
                    <a:gd name="connsiteX129" fmla="*/ 143488 w 507919"/>
                    <a:gd name="connsiteY129" fmla="*/ 106984 h 507500"/>
                    <a:gd name="connsiteX130" fmla="*/ 148964 w 507919"/>
                    <a:gd name="connsiteY130" fmla="*/ 100393 h 507500"/>
                    <a:gd name="connsiteX131" fmla="*/ 156975 w 507919"/>
                    <a:gd name="connsiteY131" fmla="*/ 164483 h 507500"/>
                    <a:gd name="connsiteX132" fmla="*/ 157787 w 507919"/>
                    <a:gd name="connsiteY132" fmla="*/ 159919 h 507500"/>
                    <a:gd name="connsiteX133" fmla="*/ 152513 w 507919"/>
                    <a:gd name="connsiteY133" fmla="*/ 130308 h 507500"/>
                    <a:gd name="connsiteX134" fmla="*/ 145081 w 507919"/>
                    <a:gd name="connsiteY134" fmla="*/ 125968 h 507500"/>
                    <a:gd name="connsiteX135" fmla="*/ 140547 w 507919"/>
                    <a:gd name="connsiteY135" fmla="*/ 132032 h 507500"/>
                    <a:gd name="connsiteX136" fmla="*/ 146023 w 507919"/>
                    <a:gd name="connsiteY136" fmla="*/ 162455 h 507500"/>
                    <a:gd name="connsiteX137" fmla="*/ 151905 w 507919"/>
                    <a:gd name="connsiteY137" fmla="*/ 167221 h 507500"/>
                    <a:gd name="connsiteX138" fmla="*/ 153223 w 507919"/>
                    <a:gd name="connsiteY138" fmla="*/ 167221 h 507500"/>
                    <a:gd name="connsiteX139" fmla="*/ 156975 w 507919"/>
                    <a:gd name="connsiteY139" fmla="*/ 164584 h 507500"/>
                    <a:gd name="connsiteX140" fmla="*/ 169246 w 507919"/>
                    <a:gd name="connsiteY140" fmla="*/ 203728 h 507500"/>
                    <a:gd name="connsiteX141" fmla="*/ 164987 w 507919"/>
                    <a:gd name="connsiteY141" fmla="*/ 189328 h 507500"/>
                    <a:gd name="connsiteX142" fmla="*/ 157584 w 507919"/>
                    <a:gd name="connsiteY142" fmla="*/ 185069 h 507500"/>
                    <a:gd name="connsiteX143" fmla="*/ 153325 w 507919"/>
                    <a:gd name="connsiteY143" fmla="*/ 192471 h 507500"/>
                    <a:gd name="connsiteX144" fmla="*/ 157685 w 507919"/>
                    <a:gd name="connsiteY144" fmla="*/ 207277 h 507500"/>
                    <a:gd name="connsiteX145" fmla="*/ 163161 w 507919"/>
                    <a:gd name="connsiteY145" fmla="*/ 223705 h 507500"/>
                    <a:gd name="connsiteX146" fmla="*/ 168840 w 507919"/>
                    <a:gd name="connsiteY146" fmla="*/ 227762 h 507500"/>
                    <a:gd name="connsiteX147" fmla="*/ 174317 w 507919"/>
                    <a:gd name="connsiteY147" fmla="*/ 224314 h 507500"/>
                    <a:gd name="connsiteX148" fmla="*/ 174317 w 507919"/>
                    <a:gd name="connsiteY148" fmla="*/ 219750 h 507500"/>
                    <a:gd name="connsiteX149" fmla="*/ 169043 w 507919"/>
                    <a:gd name="connsiteY149" fmla="*/ 203728 h 507500"/>
                    <a:gd name="connsiteX150" fmla="*/ 214880 w 507919"/>
                    <a:gd name="connsiteY150" fmla="*/ 194702 h 507500"/>
                    <a:gd name="connsiteX151" fmla="*/ 232727 w 507919"/>
                    <a:gd name="connsiteY151" fmla="*/ 176956 h 507500"/>
                    <a:gd name="connsiteX152" fmla="*/ 198857 w 507919"/>
                    <a:gd name="connsiteY152" fmla="*/ 176956 h 507500"/>
                    <a:gd name="connsiteX153" fmla="*/ 185471 w 507919"/>
                    <a:gd name="connsiteY153" fmla="*/ 28088 h 507500"/>
                    <a:gd name="connsiteX154" fmla="*/ 178352 w 507919"/>
                    <a:gd name="connsiteY154" fmla="*/ 18018 h 507500"/>
                    <a:gd name="connsiteX155" fmla="*/ 177866 w 507919"/>
                    <a:gd name="connsiteY155" fmla="*/ 17948 h 507500"/>
                    <a:gd name="connsiteX156" fmla="*/ 167725 w 507919"/>
                    <a:gd name="connsiteY156" fmla="*/ 25655 h 507500"/>
                    <a:gd name="connsiteX157" fmla="*/ 183544 w 507919"/>
                    <a:gd name="connsiteY157" fmla="*/ 188618 h 507500"/>
                    <a:gd name="connsiteX158" fmla="*/ 183544 w 507919"/>
                    <a:gd name="connsiteY158" fmla="*/ 188618 h 507500"/>
                    <a:gd name="connsiteX159" fmla="*/ 184254 w 507919"/>
                    <a:gd name="connsiteY159" fmla="*/ 191153 h 507500"/>
                    <a:gd name="connsiteX160" fmla="*/ 185167 w 507919"/>
                    <a:gd name="connsiteY160" fmla="*/ 194398 h 507500"/>
                    <a:gd name="connsiteX161" fmla="*/ 191657 w 507919"/>
                    <a:gd name="connsiteY161" fmla="*/ 214173 h 507500"/>
                    <a:gd name="connsiteX162" fmla="*/ 192468 w 507919"/>
                    <a:gd name="connsiteY162" fmla="*/ 216404 h 507500"/>
                    <a:gd name="connsiteX163" fmla="*/ 206564 w 507919"/>
                    <a:gd name="connsiteY163" fmla="*/ 202207 h 507500"/>
                    <a:gd name="connsiteX164" fmla="*/ 206564 w 507919"/>
                    <a:gd name="connsiteY164" fmla="*/ 201395 h 507500"/>
                    <a:gd name="connsiteX165" fmla="*/ 205246 w 507919"/>
                    <a:gd name="connsiteY165" fmla="*/ 197542 h 507500"/>
                    <a:gd name="connsiteX166" fmla="*/ 204029 w 507919"/>
                    <a:gd name="connsiteY166" fmla="*/ 194094 h 507500"/>
                    <a:gd name="connsiteX167" fmla="*/ 459781 w 507919"/>
                    <a:gd name="connsiteY167" fmla="*/ 14094 h 507500"/>
                    <a:gd name="connsiteX168" fmla="*/ 459801 w 507919"/>
                    <a:gd name="connsiteY168" fmla="*/ 2047 h 507500"/>
                    <a:gd name="connsiteX169" fmla="*/ 459781 w 507919"/>
                    <a:gd name="connsiteY169" fmla="*/ 2026 h 507500"/>
                    <a:gd name="connsiteX170" fmla="*/ 448220 w 507919"/>
                    <a:gd name="connsiteY170" fmla="*/ 1418 h 507500"/>
                    <a:gd name="connsiteX171" fmla="*/ 448220 w 507919"/>
                    <a:gd name="connsiteY171" fmla="*/ 1418 h 507500"/>
                    <a:gd name="connsiteX172" fmla="*/ 424288 w 507919"/>
                    <a:gd name="connsiteY172" fmla="*/ 25350 h 507500"/>
                    <a:gd name="connsiteX173" fmla="*/ 418204 w 507919"/>
                    <a:gd name="connsiteY173" fmla="*/ 19266 h 507500"/>
                    <a:gd name="connsiteX174" fmla="*/ 406136 w 507919"/>
                    <a:gd name="connsiteY174" fmla="*/ 31435 h 507500"/>
                    <a:gd name="connsiteX175" fmla="*/ 412119 w 507919"/>
                    <a:gd name="connsiteY175" fmla="*/ 37519 h 507500"/>
                    <a:gd name="connsiteX176" fmla="*/ 396807 w 507919"/>
                    <a:gd name="connsiteY176" fmla="*/ 52731 h 507500"/>
                    <a:gd name="connsiteX177" fmla="*/ 390823 w 507919"/>
                    <a:gd name="connsiteY177" fmla="*/ 46748 h 507500"/>
                    <a:gd name="connsiteX178" fmla="*/ 378654 w 507919"/>
                    <a:gd name="connsiteY178" fmla="*/ 58917 h 507500"/>
                    <a:gd name="connsiteX179" fmla="*/ 384638 w 507919"/>
                    <a:gd name="connsiteY179" fmla="*/ 64900 h 507500"/>
                    <a:gd name="connsiteX180" fmla="*/ 369426 w 507919"/>
                    <a:gd name="connsiteY180" fmla="*/ 80212 h 507500"/>
                    <a:gd name="connsiteX181" fmla="*/ 363341 w 507919"/>
                    <a:gd name="connsiteY181" fmla="*/ 74229 h 507500"/>
                    <a:gd name="connsiteX182" fmla="*/ 351173 w 507919"/>
                    <a:gd name="connsiteY182" fmla="*/ 86297 h 507500"/>
                    <a:gd name="connsiteX183" fmla="*/ 357257 w 507919"/>
                    <a:gd name="connsiteY183" fmla="*/ 92381 h 507500"/>
                    <a:gd name="connsiteX184" fmla="*/ 341944 w 507919"/>
                    <a:gd name="connsiteY184" fmla="*/ 107694 h 507500"/>
                    <a:gd name="connsiteX185" fmla="*/ 335962 w 507919"/>
                    <a:gd name="connsiteY185" fmla="*/ 101610 h 507500"/>
                    <a:gd name="connsiteX186" fmla="*/ 323793 w 507919"/>
                    <a:gd name="connsiteY186" fmla="*/ 113778 h 507500"/>
                    <a:gd name="connsiteX187" fmla="*/ 329775 w 507919"/>
                    <a:gd name="connsiteY187" fmla="*/ 119863 h 507500"/>
                    <a:gd name="connsiteX188" fmla="*/ 314564 w 507919"/>
                    <a:gd name="connsiteY188" fmla="*/ 135176 h 507500"/>
                    <a:gd name="connsiteX189" fmla="*/ 308480 w 507919"/>
                    <a:gd name="connsiteY189" fmla="*/ 129091 h 507500"/>
                    <a:gd name="connsiteX190" fmla="*/ 296311 w 507919"/>
                    <a:gd name="connsiteY190" fmla="*/ 141260 h 507500"/>
                    <a:gd name="connsiteX191" fmla="*/ 302395 w 507919"/>
                    <a:gd name="connsiteY191" fmla="*/ 147345 h 507500"/>
                    <a:gd name="connsiteX192" fmla="*/ 287083 w 507919"/>
                    <a:gd name="connsiteY192" fmla="*/ 162556 h 507500"/>
                    <a:gd name="connsiteX193" fmla="*/ 280998 w 507919"/>
                    <a:gd name="connsiteY193" fmla="*/ 156573 h 507500"/>
                    <a:gd name="connsiteX194" fmla="*/ 268829 w 507919"/>
                    <a:gd name="connsiteY194" fmla="*/ 168742 h 507500"/>
                    <a:gd name="connsiteX195" fmla="*/ 274914 w 507919"/>
                    <a:gd name="connsiteY195" fmla="*/ 174725 h 507500"/>
                    <a:gd name="connsiteX196" fmla="*/ 259601 w 507919"/>
                    <a:gd name="connsiteY196" fmla="*/ 190038 h 507500"/>
                    <a:gd name="connsiteX197" fmla="*/ 253617 w 507919"/>
                    <a:gd name="connsiteY197" fmla="*/ 184055 h 507500"/>
                    <a:gd name="connsiteX198" fmla="*/ 241246 w 507919"/>
                    <a:gd name="connsiteY198" fmla="*/ 195615 h 507500"/>
                    <a:gd name="connsiteX199" fmla="*/ 247330 w 507919"/>
                    <a:gd name="connsiteY199" fmla="*/ 201700 h 507500"/>
                    <a:gd name="connsiteX200" fmla="*/ 232220 w 507919"/>
                    <a:gd name="connsiteY200" fmla="*/ 216911 h 507500"/>
                    <a:gd name="connsiteX201" fmla="*/ 226136 w 507919"/>
                    <a:gd name="connsiteY201" fmla="*/ 210826 h 507500"/>
                    <a:gd name="connsiteX202" fmla="*/ 213967 w 507919"/>
                    <a:gd name="connsiteY202" fmla="*/ 222996 h 507500"/>
                    <a:gd name="connsiteX203" fmla="*/ 220051 w 507919"/>
                    <a:gd name="connsiteY203" fmla="*/ 229080 h 507500"/>
                    <a:gd name="connsiteX204" fmla="*/ 204739 w 507919"/>
                    <a:gd name="connsiteY204" fmla="*/ 244291 h 507500"/>
                    <a:gd name="connsiteX205" fmla="*/ 198756 w 507919"/>
                    <a:gd name="connsiteY205" fmla="*/ 238308 h 507500"/>
                    <a:gd name="connsiteX206" fmla="*/ 186587 w 507919"/>
                    <a:gd name="connsiteY206" fmla="*/ 250477 h 507500"/>
                    <a:gd name="connsiteX207" fmla="*/ 192570 w 507919"/>
                    <a:gd name="connsiteY207" fmla="*/ 256460 h 507500"/>
                    <a:gd name="connsiteX208" fmla="*/ 177359 w 507919"/>
                    <a:gd name="connsiteY208" fmla="*/ 271773 h 507500"/>
                    <a:gd name="connsiteX209" fmla="*/ 171274 w 507919"/>
                    <a:gd name="connsiteY209" fmla="*/ 265790 h 507500"/>
                    <a:gd name="connsiteX210" fmla="*/ 159105 w 507919"/>
                    <a:gd name="connsiteY210" fmla="*/ 277959 h 507500"/>
                    <a:gd name="connsiteX211" fmla="*/ 165190 w 507919"/>
                    <a:gd name="connsiteY211" fmla="*/ 283942 h 507500"/>
                    <a:gd name="connsiteX212" fmla="*/ 149978 w 507919"/>
                    <a:gd name="connsiteY212" fmla="*/ 299356 h 507500"/>
                    <a:gd name="connsiteX213" fmla="*/ 143894 w 507919"/>
                    <a:gd name="connsiteY213" fmla="*/ 293272 h 507500"/>
                    <a:gd name="connsiteX214" fmla="*/ 131826 w 507919"/>
                    <a:gd name="connsiteY214" fmla="*/ 305441 h 507500"/>
                    <a:gd name="connsiteX215" fmla="*/ 137809 w 507919"/>
                    <a:gd name="connsiteY215" fmla="*/ 311525 h 507500"/>
                    <a:gd name="connsiteX216" fmla="*/ 122496 w 507919"/>
                    <a:gd name="connsiteY216" fmla="*/ 326838 h 507500"/>
                    <a:gd name="connsiteX217" fmla="*/ 116514 w 507919"/>
                    <a:gd name="connsiteY217" fmla="*/ 320753 h 507500"/>
                    <a:gd name="connsiteX218" fmla="*/ 104344 w 507919"/>
                    <a:gd name="connsiteY218" fmla="*/ 332922 h 507500"/>
                    <a:gd name="connsiteX219" fmla="*/ 110429 w 507919"/>
                    <a:gd name="connsiteY219" fmla="*/ 339007 h 507500"/>
                    <a:gd name="connsiteX220" fmla="*/ 95117 w 507919"/>
                    <a:gd name="connsiteY220" fmla="*/ 354218 h 507500"/>
                    <a:gd name="connsiteX221" fmla="*/ 89133 w 507919"/>
                    <a:gd name="connsiteY221" fmla="*/ 348742 h 507500"/>
                    <a:gd name="connsiteX222" fmla="*/ 76964 w 507919"/>
                    <a:gd name="connsiteY222" fmla="*/ 360911 h 507500"/>
                    <a:gd name="connsiteX223" fmla="*/ 83049 w 507919"/>
                    <a:gd name="connsiteY223" fmla="*/ 366894 h 507500"/>
                    <a:gd name="connsiteX224" fmla="*/ 67736 w 507919"/>
                    <a:gd name="connsiteY224" fmla="*/ 382207 h 507500"/>
                    <a:gd name="connsiteX225" fmla="*/ 61753 w 507919"/>
                    <a:gd name="connsiteY225" fmla="*/ 376224 h 507500"/>
                    <a:gd name="connsiteX226" fmla="*/ 49584 w 507919"/>
                    <a:gd name="connsiteY226" fmla="*/ 388291 h 507500"/>
                    <a:gd name="connsiteX227" fmla="*/ 55567 w 507919"/>
                    <a:gd name="connsiteY227" fmla="*/ 394376 h 507500"/>
                    <a:gd name="connsiteX228" fmla="*/ 40051 w 507919"/>
                    <a:gd name="connsiteY228" fmla="*/ 409587 h 507500"/>
                    <a:gd name="connsiteX229" fmla="*/ 34068 w 507919"/>
                    <a:gd name="connsiteY229" fmla="*/ 403502 h 507500"/>
                    <a:gd name="connsiteX230" fmla="*/ 21899 w 507919"/>
                    <a:gd name="connsiteY230" fmla="*/ 415672 h 507500"/>
                    <a:gd name="connsiteX231" fmla="*/ 27984 w 507919"/>
                    <a:gd name="connsiteY231" fmla="*/ 421756 h 507500"/>
                    <a:gd name="connsiteX232" fmla="*/ 1618 w 507919"/>
                    <a:gd name="connsiteY232" fmla="*/ 448021 h 507500"/>
                    <a:gd name="connsiteX233" fmla="*/ 1618 w 507919"/>
                    <a:gd name="connsiteY233" fmla="*/ 460190 h 507500"/>
                    <a:gd name="connsiteX234" fmla="*/ 13787 w 507919"/>
                    <a:gd name="connsiteY234" fmla="*/ 460190 h 507500"/>
                    <a:gd name="connsiteX235" fmla="*/ 504908 w 507919"/>
                    <a:gd name="connsiteY235" fmla="*/ 46545 h 507500"/>
                    <a:gd name="connsiteX236" fmla="*/ 493145 w 507919"/>
                    <a:gd name="connsiteY236" fmla="*/ 46545 h 507500"/>
                    <a:gd name="connsiteX237" fmla="*/ 493145 w 507919"/>
                    <a:gd name="connsiteY237" fmla="*/ 46545 h 507500"/>
                    <a:gd name="connsiteX238" fmla="*/ 493145 w 507919"/>
                    <a:gd name="connsiteY238" fmla="*/ 46545 h 507500"/>
                    <a:gd name="connsiteX239" fmla="*/ 493145 w 507919"/>
                    <a:gd name="connsiteY239" fmla="*/ 46545 h 507500"/>
                    <a:gd name="connsiteX240" fmla="*/ 469820 w 507919"/>
                    <a:gd name="connsiteY240" fmla="*/ 69869 h 507500"/>
                    <a:gd name="connsiteX241" fmla="*/ 440615 w 507919"/>
                    <a:gd name="connsiteY241" fmla="*/ 40561 h 507500"/>
                    <a:gd name="connsiteX242" fmla="*/ 428446 w 507919"/>
                    <a:gd name="connsiteY242" fmla="*/ 52731 h 507500"/>
                    <a:gd name="connsiteX243" fmla="*/ 457652 w 507919"/>
                    <a:gd name="connsiteY243" fmla="*/ 82038 h 507500"/>
                    <a:gd name="connsiteX244" fmla="*/ 442441 w 507919"/>
                    <a:gd name="connsiteY244" fmla="*/ 97350 h 507500"/>
                    <a:gd name="connsiteX245" fmla="*/ 413133 w 507919"/>
                    <a:gd name="connsiteY245" fmla="*/ 68043 h 507500"/>
                    <a:gd name="connsiteX246" fmla="*/ 400964 w 507919"/>
                    <a:gd name="connsiteY246" fmla="*/ 80212 h 507500"/>
                    <a:gd name="connsiteX247" fmla="*/ 430271 w 507919"/>
                    <a:gd name="connsiteY247" fmla="*/ 109519 h 507500"/>
                    <a:gd name="connsiteX248" fmla="*/ 414959 w 507919"/>
                    <a:gd name="connsiteY248" fmla="*/ 124731 h 507500"/>
                    <a:gd name="connsiteX249" fmla="*/ 385448 w 507919"/>
                    <a:gd name="connsiteY249" fmla="*/ 95221 h 507500"/>
                    <a:gd name="connsiteX250" fmla="*/ 373280 w 507919"/>
                    <a:gd name="connsiteY250" fmla="*/ 107288 h 507500"/>
                    <a:gd name="connsiteX251" fmla="*/ 402586 w 507919"/>
                    <a:gd name="connsiteY251" fmla="*/ 136595 h 507500"/>
                    <a:gd name="connsiteX252" fmla="*/ 387274 w 507919"/>
                    <a:gd name="connsiteY252" fmla="*/ 151908 h 507500"/>
                    <a:gd name="connsiteX253" fmla="*/ 358069 w 507919"/>
                    <a:gd name="connsiteY253" fmla="*/ 122601 h 507500"/>
                    <a:gd name="connsiteX254" fmla="*/ 345899 w 507919"/>
                    <a:gd name="connsiteY254" fmla="*/ 134770 h 507500"/>
                    <a:gd name="connsiteX255" fmla="*/ 375105 w 507919"/>
                    <a:gd name="connsiteY255" fmla="*/ 164077 h 507500"/>
                    <a:gd name="connsiteX256" fmla="*/ 359894 w 507919"/>
                    <a:gd name="connsiteY256" fmla="*/ 179390 h 507500"/>
                    <a:gd name="connsiteX257" fmla="*/ 330587 w 507919"/>
                    <a:gd name="connsiteY257" fmla="*/ 150083 h 507500"/>
                    <a:gd name="connsiteX258" fmla="*/ 318418 w 507919"/>
                    <a:gd name="connsiteY258" fmla="*/ 162252 h 507500"/>
                    <a:gd name="connsiteX259" fmla="*/ 347725 w 507919"/>
                    <a:gd name="connsiteY259" fmla="*/ 191559 h 507500"/>
                    <a:gd name="connsiteX260" fmla="*/ 332513 w 507919"/>
                    <a:gd name="connsiteY260" fmla="*/ 206770 h 507500"/>
                    <a:gd name="connsiteX261" fmla="*/ 303206 w 507919"/>
                    <a:gd name="connsiteY261" fmla="*/ 177463 h 507500"/>
                    <a:gd name="connsiteX262" fmla="*/ 291139 w 507919"/>
                    <a:gd name="connsiteY262" fmla="*/ 189632 h 507500"/>
                    <a:gd name="connsiteX263" fmla="*/ 320344 w 507919"/>
                    <a:gd name="connsiteY263" fmla="*/ 218939 h 507500"/>
                    <a:gd name="connsiteX264" fmla="*/ 305032 w 507919"/>
                    <a:gd name="connsiteY264" fmla="*/ 234151 h 507500"/>
                    <a:gd name="connsiteX265" fmla="*/ 275826 w 507919"/>
                    <a:gd name="connsiteY265" fmla="*/ 204945 h 507500"/>
                    <a:gd name="connsiteX266" fmla="*/ 263657 w 507919"/>
                    <a:gd name="connsiteY266" fmla="*/ 217012 h 507500"/>
                    <a:gd name="connsiteX267" fmla="*/ 292964 w 507919"/>
                    <a:gd name="connsiteY267" fmla="*/ 246319 h 507500"/>
                    <a:gd name="connsiteX268" fmla="*/ 277652 w 507919"/>
                    <a:gd name="connsiteY268" fmla="*/ 261632 h 507500"/>
                    <a:gd name="connsiteX269" fmla="*/ 248345 w 507919"/>
                    <a:gd name="connsiteY269" fmla="*/ 232325 h 507500"/>
                    <a:gd name="connsiteX270" fmla="*/ 236175 w 507919"/>
                    <a:gd name="connsiteY270" fmla="*/ 244494 h 507500"/>
                    <a:gd name="connsiteX271" fmla="*/ 265483 w 507919"/>
                    <a:gd name="connsiteY271" fmla="*/ 273801 h 507500"/>
                    <a:gd name="connsiteX272" fmla="*/ 250170 w 507919"/>
                    <a:gd name="connsiteY272" fmla="*/ 289114 h 507500"/>
                    <a:gd name="connsiteX273" fmla="*/ 220964 w 507919"/>
                    <a:gd name="connsiteY273" fmla="*/ 260212 h 507500"/>
                    <a:gd name="connsiteX274" fmla="*/ 208795 w 507919"/>
                    <a:gd name="connsiteY274" fmla="*/ 272381 h 507500"/>
                    <a:gd name="connsiteX275" fmla="*/ 238001 w 507919"/>
                    <a:gd name="connsiteY275" fmla="*/ 301688 h 507500"/>
                    <a:gd name="connsiteX276" fmla="*/ 222789 w 507919"/>
                    <a:gd name="connsiteY276" fmla="*/ 317001 h 507500"/>
                    <a:gd name="connsiteX277" fmla="*/ 193381 w 507919"/>
                    <a:gd name="connsiteY277" fmla="*/ 287897 h 507500"/>
                    <a:gd name="connsiteX278" fmla="*/ 181212 w 507919"/>
                    <a:gd name="connsiteY278" fmla="*/ 300066 h 507500"/>
                    <a:gd name="connsiteX279" fmla="*/ 210519 w 507919"/>
                    <a:gd name="connsiteY279" fmla="*/ 329271 h 507500"/>
                    <a:gd name="connsiteX280" fmla="*/ 195207 w 507919"/>
                    <a:gd name="connsiteY280" fmla="*/ 344584 h 507500"/>
                    <a:gd name="connsiteX281" fmla="*/ 165899 w 507919"/>
                    <a:gd name="connsiteY281" fmla="*/ 315277 h 507500"/>
                    <a:gd name="connsiteX282" fmla="*/ 153730 w 507919"/>
                    <a:gd name="connsiteY282" fmla="*/ 327446 h 507500"/>
                    <a:gd name="connsiteX283" fmla="*/ 183038 w 507919"/>
                    <a:gd name="connsiteY283" fmla="*/ 356753 h 507500"/>
                    <a:gd name="connsiteX284" fmla="*/ 167725 w 507919"/>
                    <a:gd name="connsiteY284" fmla="*/ 372066 h 507500"/>
                    <a:gd name="connsiteX285" fmla="*/ 138519 w 507919"/>
                    <a:gd name="connsiteY285" fmla="*/ 342759 h 507500"/>
                    <a:gd name="connsiteX286" fmla="*/ 126350 w 507919"/>
                    <a:gd name="connsiteY286" fmla="*/ 354928 h 507500"/>
                    <a:gd name="connsiteX287" fmla="*/ 155657 w 507919"/>
                    <a:gd name="connsiteY287" fmla="*/ 384235 h 507500"/>
                    <a:gd name="connsiteX288" fmla="*/ 140344 w 507919"/>
                    <a:gd name="connsiteY288" fmla="*/ 399446 h 507500"/>
                    <a:gd name="connsiteX289" fmla="*/ 111037 w 507919"/>
                    <a:gd name="connsiteY289" fmla="*/ 370139 h 507500"/>
                    <a:gd name="connsiteX290" fmla="*/ 98869 w 507919"/>
                    <a:gd name="connsiteY290" fmla="*/ 382308 h 507500"/>
                    <a:gd name="connsiteX291" fmla="*/ 128175 w 507919"/>
                    <a:gd name="connsiteY291" fmla="*/ 411514 h 507500"/>
                    <a:gd name="connsiteX292" fmla="*/ 112863 w 507919"/>
                    <a:gd name="connsiteY292" fmla="*/ 426827 h 507500"/>
                    <a:gd name="connsiteX293" fmla="*/ 83657 w 507919"/>
                    <a:gd name="connsiteY293" fmla="*/ 397621 h 507500"/>
                    <a:gd name="connsiteX294" fmla="*/ 71488 w 507919"/>
                    <a:gd name="connsiteY294" fmla="*/ 409790 h 507500"/>
                    <a:gd name="connsiteX295" fmla="*/ 100694 w 507919"/>
                    <a:gd name="connsiteY295" fmla="*/ 438995 h 507500"/>
                    <a:gd name="connsiteX296" fmla="*/ 85483 w 507919"/>
                    <a:gd name="connsiteY296" fmla="*/ 454308 h 507500"/>
                    <a:gd name="connsiteX297" fmla="*/ 56175 w 507919"/>
                    <a:gd name="connsiteY297" fmla="*/ 425001 h 507500"/>
                    <a:gd name="connsiteX298" fmla="*/ 44006 w 507919"/>
                    <a:gd name="connsiteY298" fmla="*/ 437170 h 507500"/>
                    <a:gd name="connsiteX299" fmla="*/ 73314 w 507919"/>
                    <a:gd name="connsiteY299" fmla="*/ 466477 h 507500"/>
                    <a:gd name="connsiteX300" fmla="*/ 44311 w 507919"/>
                    <a:gd name="connsiteY300" fmla="*/ 495480 h 507500"/>
                    <a:gd name="connsiteX301" fmla="*/ 45122 w 507919"/>
                    <a:gd name="connsiteY301" fmla="*/ 495480 h 507500"/>
                    <a:gd name="connsiteX302" fmla="*/ 50020 w 507919"/>
                    <a:gd name="connsiteY302" fmla="*/ 506483 h 507500"/>
                    <a:gd name="connsiteX303" fmla="*/ 57798 w 507919"/>
                    <a:gd name="connsiteY303" fmla="*/ 505621 h 507500"/>
                    <a:gd name="connsiteX304" fmla="*/ 57798 w 507919"/>
                    <a:gd name="connsiteY304" fmla="*/ 505621 h 507500"/>
                    <a:gd name="connsiteX305" fmla="*/ 85381 w 507919"/>
                    <a:gd name="connsiteY305" fmla="*/ 478139 h 507500"/>
                    <a:gd name="connsiteX306" fmla="*/ 96333 w 507919"/>
                    <a:gd name="connsiteY306" fmla="*/ 489091 h 507500"/>
                    <a:gd name="connsiteX307" fmla="*/ 108502 w 507919"/>
                    <a:gd name="connsiteY307" fmla="*/ 476922 h 507500"/>
                    <a:gd name="connsiteX308" fmla="*/ 97449 w 507919"/>
                    <a:gd name="connsiteY308" fmla="*/ 465970 h 507500"/>
                    <a:gd name="connsiteX309" fmla="*/ 112762 w 507919"/>
                    <a:gd name="connsiteY309" fmla="*/ 450657 h 507500"/>
                    <a:gd name="connsiteX310" fmla="*/ 123713 w 507919"/>
                    <a:gd name="connsiteY310" fmla="*/ 461610 h 507500"/>
                    <a:gd name="connsiteX311" fmla="*/ 135882 w 507919"/>
                    <a:gd name="connsiteY311" fmla="*/ 449440 h 507500"/>
                    <a:gd name="connsiteX312" fmla="*/ 124931 w 507919"/>
                    <a:gd name="connsiteY312" fmla="*/ 438488 h 507500"/>
                    <a:gd name="connsiteX313" fmla="*/ 140243 w 507919"/>
                    <a:gd name="connsiteY313" fmla="*/ 423176 h 507500"/>
                    <a:gd name="connsiteX314" fmla="*/ 151195 w 507919"/>
                    <a:gd name="connsiteY314" fmla="*/ 434229 h 507500"/>
                    <a:gd name="connsiteX315" fmla="*/ 163364 w 507919"/>
                    <a:gd name="connsiteY315" fmla="*/ 422060 h 507500"/>
                    <a:gd name="connsiteX316" fmla="*/ 152412 w 507919"/>
                    <a:gd name="connsiteY316" fmla="*/ 411007 h 507500"/>
                    <a:gd name="connsiteX317" fmla="*/ 167623 w 507919"/>
                    <a:gd name="connsiteY317" fmla="*/ 395796 h 507500"/>
                    <a:gd name="connsiteX318" fmla="*/ 178677 w 507919"/>
                    <a:gd name="connsiteY318" fmla="*/ 406748 h 507500"/>
                    <a:gd name="connsiteX319" fmla="*/ 190745 w 507919"/>
                    <a:gd name="connsiteY319" fmla="*/ 394578 h 507500"/>
                    <a:gd name="connsiteX320" fmla="*/ 180401 w 507919"/>
                    <a:gd name="connsiteY320" fmla="*/ 384032 h 507500"/>
                    <a:gd name="connsiteX321" fmla="*/ 195714 w 507919"/>
                    <a:gd name="connsiteY321" fmla="*/ 368719 h 507500"/>
                    <a:gd name="connsiteX322" fmla="*/ 206666 w 507919"/>
                    <a:gd name="connsiteY322" fmla="*/ 379671 h 507500"/>
                    <a:gd name="connsiteX323" fmla="*/ 218834 w 507919"/>
                    <a:gd name="connsiteY323" fmla="*/ 367503 h 507500"/>
                    <a:gd name="connsiteX324" fmla="*/ 207883 w 507919"/>
                    <a:gd name="connsiteY324" fmla="*/ 356550 h 507500"/>
                    <a:gd name="connsiteX325" fmla="*/ 223195 w 507919"/>
                    <a:gd name="connsiteY325" fmla="*/ 341238 h 507500"/>
                    <a:gd name="connsiteX326" fmla="*/ 234147 w 507919"/>
                    <a:gd name="connsiteY326" fmla="*/ 352190 h 507500"/>
                    <a:gd name="connsiteX327" fmla="*/ 246316 w 507919"/>
                    <a:gd name="connsiteY327" fmla="*/ 340122 h 507500"/>
                    <a:gd name="connsiteX328" fmla="*/ 235263 w 507919"/>
                    <a:gd name="connsiteY328" fmla="*/ 329069 h 507500"/>
                    <a:gd name="connsiteX329" fmla="*/ 250575 w 507919"/>
                    <a:gd name="connsiteY329" fmla="*/ 313857 h 507500"/>
                    <a:gd name="connsiteX330" fmla="*/ 261629 w 507919"/>
                    <a:gd name="connsiteY330" fmla="*/ 324810 h 507500"/>
                    <a:gd name="connsiteX331" fmla="*/ 273697 w 507919"/>
                    <a:gd name="connsiteY331" fmla="*/ 312641 h 507500"/>
                    <a:gd name="connsiteX332" fmla="*/ 262744 w 507919"/>
                    <a:gd name="connsiteY332" fmla="*/ 301688 h 507500"/>
                    <a:gd name="connsiteX333" fmla="*/ 278057 w 507919"/>
                    <a:gd name="connsiteY333" fmla="*/ 286376 h 507500"/>
                    <a:gd name="connsiteX334" fmla="*/ 289009 w 507919"/>
                    <a:gd name="connsiteY334" fmla="*/ 297328 h 507500"/>
                    <a:gd name="connsiteX335" fmla="*/ 301178 w 507919"/>
                    <a:gd name="connsiteY335" fmla="*/ 285159 h 507500"/>
                    <a:gd name="connsiteX336" fmla="*/ 290226 w 507919"/>
                    <a:gd name="connsiteY336" fmla="*/ 274207 h 507500"/>
                    <a:gd name="connsiteX337" fmla="*/ 305438 w 507919"/>
                    <a:gd name="connsiteY337" fmla="*/ 258894 h 507500"/>
                    <a:gd name="connsiteX338" fmla="*/ 316491 w 507919"/>
                    <a:gd name="connsiteY338" fmla="*/ 269846 h 507500"/>
                    <a:gd name="connsiteX339" fmla="*/ 328660 w 507919"/>
                    <a:gd name="connsiteY339" fmla="*/ 257779 h 507500"/>
                    <a:gd name="connsiteX340" fmla="*/ 317607 w 507919"/>
                    <a:gd name="connsiteY340" fmla="*/ 246725 h 507500"/>
                    <a:gd name="connsiteX341" fmla="*/ 332919 w 507919"/>
                    <a:gd name="connsiteY341" fmla="*/ 231412 h 507500"/>
                    <a:gd name="connsiteX342" fmla="*/ 343871 w 507919"/>
                    <a:gd name="connsiteY342" fmla="*/ 242466 h 507500"/>
                    <a:gd name="connsiteX343" fmla="*/ 356040 w 507919"/>
                    <a:gd name="connsiteY343" fmla="*/ 230297 h 507500"/>
                    <a:gd name="connsiteX344" fmla="*/ 345088 w 507919"/>
                    <a:gd name="connsiteY344" fmla="*/ 219345 h 507500"/>
                    <a:gd name="connsiteX345" fmla="*/ 360401 w 507919"/>
                    <a:gd name="connsiteY345" fmla="*/ 204032 h 507500"/>
                    <a:gd name="connsiteX346" fmla="*/ 371353 w 507919"/>
                    <a:gd name="connsiteY346" fmla="*/ 214984 h 507500"/>
                    <a:gd name="connsiteX347" fmla="*/ 383522 w 507919"/>
                    <a:gd name="connsiteY347" fmla="*/ 202815 h 507500"/>
                    <a:gd name="connsiteX348" fmla="*/ 372468 w 507919"/>
                    <a:gd name="connsiteY348" fmla="*/ 191863 h 507500"/>
                    <a:gd name="connsiteX349" fmla="*/ 387274 w 507919"/>
                    <a:gd name="connsiteY349" fmla="*/ 176348 h 507500"/>
                    <a:gd name="connsiteX350" fmla="*/ 398226 w 507919"/>
                    <a:gd name="connsiteY350" fmla="*/ 187300 h 507500"/>
                    <a:gd name="connsiteX351" fmla="*/ 410395 w 507919"/>
                    <a:gd name="connsiteY351" fmla="*/ 175131 h 507500"/>
                    <a:gd name="connsiteX352" fmla="*/ 399443 w 507919"/>
                    <a:gd name="connsiteY352" fmla="*/ 164178 h 507500"/>
                    <a:gd name="connsiteX353" fmla="*/ 414756 w 507919"/>
                    <a:gd name="connsiteY353" fmla="*/ 148866 h 507500"/>
                    <a:gd name="connsiteX354" fmla="*/ 425708 w 507919"/>
                    <a:gd name="connsiteY354" fmla="*/ 159919 h 507500"/>
                    <a:gd name="connsiteX355" fmla="*/ 437877 w 507919"/>
                    <a:gd name="connsiteY355" fmla="*/ 147750 h 507500"/>
                    <a:gd name="connsiteX356" fmla="*/ 426925 w 507919"/>
                    <a:gd name="connsiteY356" fmla="*/ 136697 h 507500"/>
                    <a:gd name="connsiteX357" fmla="*/ 442238 w 507919"/>
                    <a:gd name="connsiteY357" fmla="*/ 121384 h 507500"/>
                    <a:gd name="connsiteX358" fmla="*/ 453190 w 507919"/>
                    <a:gd name="connsiteY358" fmla="*/ 132438 h 507500"/>
                    <a:gd name="connsiteX359" fmla="*/ 465257 w 507919"/>
                    <a:gd name="connsiteY359" fmla="*/ 120269 h 507500"/>
                    <a:gd name="connsiteX360" fmla="*/ 454204 w 507919"/>
                    <a:gd name="connsiteY360" fmla="*/ 109519 h 507500"/>
                    <a:gd name="connsiteX361" fmla="*/ 469516 w 507919"/>
                    <a:gd name="connsiteY361" fmla="*/ 94207 h 507500"/>
                    <a:gd name="connsiteX362" fmla="*/ 480570 w 507919"/>
                    <a:gd name="connsiteY362" fmla="*/ 105362 h 507500"/>
                    <a:gd name="connsiteX363" fmla="*/ 492739 w 507919"/>
                    <a:gd name="connsiteY363" fmla="*/ 93193 h 507500"/>
                    <a:gd name="connsiteX364" fmla="*/ 481786 w 507919"/>
                    <a:gd name="connsiteY364" fmla="*/ 82241 h 507500"/>
                    <a:gd name="connsiteX365" fmla="*/ 504502 w 507919"/>
                    <a:gd name="connsiteY365" fmla="*/ 59525 h 507500"/>
                    <a:gd name="connsiteX366" fmla="*/ 504502 w 507919"/>
                    <a:gd name="connsiteY366" fmla="*/ 59525 h 507500"/>
                    <a:gd name="connsiteX367" fmla="*/ 504502 w 507919"/>
                    <a:gd name="connsiteY367" fmla="*/ 59525 h 507500"/>
                    <a:gd name="connsiteX368" fmla="*/ 504502 w 507919"/>
                    <a:gd name="connsiteY368" fmla="*/ 47356 h 50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507919" h="507500">
                      <a:moveTo>
                        <a:pt x="427128" y="463333"/>
                      </a:moveTo>
                      <a:cubicBezTo>
                        <a:pt x="428273" y="463861"/>
                        <a:pt x="429521" y="464145"/>
                        <a:pt x="430778" y="464145"/>
                      </a:cubicBezTo>
                      <a:cubicBezTo>
                        <a:pt x="435646" y="464205"/>
                        <a:pt x="439652" y="460301"/>
                        <a:pt x="439712" y="455434"/>
                      </a:cubicBezTo>
                      <a:cubicBezTo>
                        <a:pt x="439723" y="454288"/>
                        <a:pt x="439520" y="453142"/>
                        <a:pt x="439094" y="452077"/>
                      </a:cubicBezTo>
                      <a:cubicBezTo>
                        <a:pt x="438303" y="449866"/>
                        <a:pt x="436609" y="448092"/>
                        <a:pt x="434429" y="447209"/>
                      </a:cubicBezTo>
                      <a:cubicBezTo>
                        <a:pt x="383167" y="424443"/>
                        <a:pt x="336570" y="392368"/>
                        <a:pt x="297021" y="352596"/>
                      </a:cubicBezTo>
                      <a:lnTo>
                        <a:pt x="481280" y="352596"/>
                      </a:lnTo>
                      <a:cubicBezTo>
                        <a:pt x="486208" y="352596"/>
                        <a:pt x="490204" y="348600"/>
                        <a:pt x="490204" y="343672"/>
                      </a:cubicBezTo>
                      <a:cubicBezTo>
                        <a:pt x="490204" y="338743"/>
                        <a:pt x="486208" y="334748"/>
                        <a:pt x="481280" y="334748"/>
                      </a:cubicBezTo>
                      <a:lnTo>
                        <a:pt x="280694" y="334748"/>
                      </a:lnTo>
                      <a:lnTo>
                        <a:pt x="279679" y="333531"/>
                      </a:lnTo>
                      <a:lnTo>
                        <a:pt x="278564" y="332111"/>
                      </a:lnTo>
                      <a:lnTo>
                        <a:pt x="277449" y="330894"/>
                      </a:lnTo>
                      <a:lnTo>
                        <a:pt x="264874" y="343469"/>
                      </a:lnTo>
                      <a:lnTo>
                        <a:pt x="265685" y="344483"/>
                      </a:lnTo>
                      <a:lnTo>
                        <a:pt x="267511" y="346714"/>
                      </a:lnTo>
                      <a:lnTo>
                        <a:pt x="269742" y="349350"/>
                      </a:lnTo>
                      <a:lnTo>
                        <a:pt x="270249" y="350060"/>
                      </a:lnTo>
                      <a:cubicBezTo>
                        <a:pt x="313946" y="398483"/>
                        <a:pt x="367408" y="437089"/>
                        <a:pt x="427128" y="463333"/>
                      </a:cubicBezTo>
                      <a:moveTo>
                        <a:pt x="490102" y="255041"/>
                      </a:moveTo>
                      <a:cubicBezTo>
                        <a:pt x="490102" y="250173"/>
                        <a:pt x="486148" y="246218"/>
                        <a:pt x="481280" y="246218"/>
                      </a:cubicBezTo>
                      <a:lnTo>
                        <a:pt x="362125" y="246218"/>
                      </a:lnTo>
                      <a:lnTo>
                        <a:pt x="344378" y="263965"/>
                      </a:lnTo>
                      <a:lnTo>
                        <a:pt x="481280" y="263965"/>
                      </a:lnTo>
                      <a:cubicBezTo>
                        <a:pt x="486148" y="263965"/>
                        <a:pt x="490102" y="260020"/>
                        <a:pt x="490102" y="255142"/>
                      </a:cubicBezTo>
                      <a:cubicBezTo>
                        <a:pt x="490102" y="255111"/>
                        <a:pt x="490102" y="255071"/>
                        <a:pt x="490102" y="255041"/>
                      </a:cubicBezTo>
                      <a:moveTo>
                        <a:pt x="490102" y="186691"/>
                      </a:moveTo>
                      <a:cubicBezTo>
                        <a:pt x="490153" y="181824"/>
                        <a:pt x="486248" y="177828"/>
                        <a:pt x="481381" y="177767"/>
                      </a:cubicBezTo>
                      <a:cubicBezTo>
                        <a:pt x="481351" y="177767"/>
                        <a:pt x="481310" y="177767"/>
                        <a:pt x="481280" y="177767"/>
                      </a:cubicBezTo>
                      <a:lnTo>
                        <a:pt x="430575" y="177767"/>
                      </a:lnTo>
                      <a:lnTo>
                        <a:pt x="412727" y="195514"/>
                      </a:lnTo>
                      <a:lnTo>
                        <a:pt x="481280" y="195514"/>
                      </a:lnTo>
                      <a:cubicBezTo>
                        <a:pt x="486148" y="195514"/>
                        <a:pt x="490102" y="191559"/>
                        <a:pt x="490102" y="186691"/>
                      </a:cubicBezTo>
                      <a:moveTo>
                        <a:pt x="490102" y="275221"/>
                      </a:moveTo>
                      <a:cubicBezTo>
                        <a:pt x="490153" y="270353"/>
                        <a:pt x="486248" y="266358"/>
                        <a:pt x="481381" y="266297"/>
                      </a:cubicBezTo>
                      <a:cubicBezTo>
                        <a:pt x="481351" y="266297"/>
                        <a:pt x="481310" y="266297"/>
                        <a:pt x="481280" y="266297"/>
                      </a:cubicBezTo>
                      <a:lnTo>
                        <a:pt x="342046" y="266297"/>
                      </a:lnTo>
                      <a:lnTo>
                        <a:pt x="324198" y="284145"/>
                      </a:lnTo>
                      <a:lnTo>
                        <a:pt x="481280" y="284145"/>
                      </a:lnTo>
                      <a:cubicBezTo>
                        <a:pt x="486167" y="284094"/>
                        <a:pt x="490102" y="280109"/>
                        <a:pt x="490102" y="275221"/>
                      </a:cubicBezTo>
                      <a:moveTo>
                        <a:pt x="282316" y="389305"/>
                      </a:moveTo>
                      <a:cubicBezTo>
                        <a:pt x="274204" y="381395"/>
                        <a:pt x="266395" y="373283"/>
                        <a:pt x="259094" y="364967"/>
                      </a:cubicBezTo>
                      <a:cubicBezTo>
                        <a:pt x="256711" y="362706"/>
                        <a:pt x="252959" y="362706"/>
                        <a:pt x="250575" y="364967"/>
                      </a:cubicBezTo>
                      <a:cubicBezTo>
                        <a:pt x="249358" y="366022"/>
                        <a:pt x="248629" y="367523"/>
                        <a:pt x="248547" y="369125"/>
                      </a:cubicBezTo>
                      <a:cubicBezTo>
                        <a:pt x="248436" y="370727"/>
                        <a:pt x="248983" y="372299"/>
                        <a:pt x="250068" y="373486"/>
                      </a:cubicBezTo>
                      <a:cubicBezTo>
                        <a:pt x="257572" y="381902"/>
                        <a:pt x="265584" y="390421"/>
                        <a:pt x="273899" y="398534"/>
                      </a:cubicBezTo>
                      <a:cubicBezTo>
                        <a:pt x="275076" y="399578"/>
                        <a:pt x="276587" y="400156"/>
                        <a:pt x="278159" y="400156"/>
                      </a:cubicBezTo>
                      <a:cubicBezTo>
                        <a:pt x="279771" y="400176"/>
                        <a:pt x="281323" y="399517"/>
                        <a:pt x="282418" y="398331"/>
                      </a:cubicBezTo>
                      <a:cubicBezTo>
                        <a:pt x="284770" y="396009"/>
                        <a:pt x="284791" y="392226"/>
                        <a:pt x="282478" y="389873"/>
                      </a:cubicBezTo>
                      <a:cubicBezTo>
                        <a:pt x="282459" y="389853"/>
                        <a:pt x="282438" y="389833"/>
                        <a:pt x="282418" y="389812"/>
                      </a:cubicBezTo>
                      <a:moveTo>
                        <a:pt x="298947" y="413035"/>
                      </a:moveTo>
                      <a:cubicBezTo>
                        <a:pt x="297943" y="414302"/>
                        <a:pt x="297436" y="415884"/>
                        <a:pt x="297527" y="417497"/>
                      </a:cubicBezTo>
                      <a:cubicBezTo>
                        <a:pt x="297690" y="419069"/>
                        <a:pt x="298450" y="420519"/>
                        <a:pt x="299657" y="421553"/>
                      </a:cubicBezTo>
                      <a:cubicBezTo>
                        <a:pt x="308581" y="429058"/>
                        <a:pt x="317809" y="436156"/>
                        <a:pt x="327038" y="442747"/>
                      </a:cubicBezTo>
                      <a:cubicBezTo>
                        <a:pt x="328051" y="443457"/>
                        <a:pt x="329248" y="443853"/>
                        <a:pt x="330485" y="443863"/>
                      </a:cubicBezTo>
                      <a:cubicBezTo>
                        <a:pt x="332463" y="443904"/>
                        <a:pt x="334329" y="442950"/>
                        <a:pt x="335454" y="441328"/>
                      </a:cubicBezTo>
                      <a:cubicBezTo>
                        <a:pt x="337391" y="438651"/>
                        <a:pt x="336793" y="434909"/>
                        <a:pt x="334126" y="432972"/>
                      </a:cubicBezTo>
                      <a:cubicBezTo>
                        <a:pt x="334096" y="432951"/>
                        <a:pt x="334065" y="432931"/>
                        <a:pt x="334035" y="432911"/>
                      </a:cubicBezTo>
                      <a:cubicBezTo>
                        <a:pt x="325009" y="426421"/>
                        <a:pt x="316085" y="419525"/>
                        <a:pt x="307466" y="412629"/>
                      </a:cubicBezTo>
                      <a:cubicBezTo>
                        <a:pt x="304890" y="410550"/>
                        <a:pt x="301138" y="410865"/>
                        <a:pt x="298947" y="413339"/>
                      </a:cubicBezTo>
                      <a:moveTo>
                        <a:pt x="355736" y="462218"/>
                      </a:moveTo>
                      <a:cubicBezTo>
                        <a:pt x="360908" y="465362"/>
                        <a:pt x="365877" y="468303"/>
                        <a:pt x="370542" y="471041"/>
                      </a:cubicBezTo>
                      <a:cubicBezTo>
                        <a:pt x="371465" y="471568"/>
                        <a:pt x="372519" y="471852"/>
                        <a:pt x="373584" y="471852"/>
                      </a:cubicBezTo>
                      <a:cubicBezTo>
                        <a:pt x="375744" y="471882"/>
                        <a:pt x="377731" y="470706"/>
                        <a:pt x="378756" y="468810"/>
                      </a:cubicBezTo>
                      <a:cubicBezTo>
                        <a:pt x="379557" y="467430"/>
                        <a:pt x="379780" y="465787"/>
                        <a:pt x="379364" y="464246"/>
                      </a:cubicBezTo>
                      <a:cubicBezTo>
                        <a:pt x="378969" y="462684"/>
                        <a:pt x="377934" y="461366"/>
                        <a:pt x="376525" y="460595"/>
                      </a:cubicBezTo>
                      <a:lnTo>
                        <a:pt x="362125" y="451976"/>
                      </a:lnTo>
                      <a:cubicBezTo>
                        <a:pt x="359630" y="449725"/>
                        <a:pt x="355787" y="449907"/>
                        <a:pt x="353535" y="452402"/>
                      </a:cubicBezTo>
                      <a:cubicBezTo>
                        <a:pt x="351274" y="454886"/>
                        <a:pt x="351467" y="458740"/>
                        <a:pt x="353951" y="460991"/>
                      </a:cubicBezTo>
                      <a:cubicBezTo>
                        <a:pt x="354479" y="461468"/>
                        <a:pt x="355087" y="461853"/>
                        <a:pt x="355736" y="462117"/>
                      </a:cubicBezTo>
                      <a:moveTo>
                        <a:pt x="231105" y="376832"/>
                      </a:moveTo>
                      <a:lnTo>
                        <a:pt x="218834" y="389305"/>
                      </a:lnTo>
                      <a:lnTo>
                        <a:pt x="219747" y="390319"/>
                      </a:lnTo>
                      <a:cubicBezTo>
                        <a:pt x="254956" y="430751"/>
                        <a:pt x="296463" y="465230"/>
                        <a:pt x="342654" y="492438"/>
                      </a:cubicBezTo>
                      <a:cubicBezTo>
                        <a:pt x="344003" y="493239"/>
                        <a:pt x="345544" y="493655"/>
                        <a:pt x="347116" y="493655"/>
                      </a:cubicBezTo>
                      <a:cubicBezTo>
                        <a:pt x="352045" y="493655"/>
                        <a:pt x="356040" y="489659"/>
                        <a:pt x="356040" y="484731"/>
                      </a:cubicBezTo>
                      <a:cubicBezTo>
                        <a:pt x="356040" y="481628"/>
                        <a:pt x="354428" y="478748"/>
                        <a:pt x="351781" y="477125"/>
                      </a:cubicBezTo>
                      <a:cubicBezTo>
                        <a:pt x="307070" y="450698"/>
                        <a:pt x="266903" y="417243"/>
                        <a:pt x="232829" y="378049"/>
                      </a:cubicBezTo>
                      <a:close/>
                      <a:moveTo>
                        <a:pt x="120773" y="20077"/>
                      </a:moveTo>
                      <a:cubicBezTo>
                        <a:pt x="121492" y="15199"/>
                        <a:pt x="118126" y="10666"/>
                        <a:pt x="113248" y="9946"/>
                      </a:cubicBezTo>
                      <a:cubicBezTo>
                        <a:pt x="113218" y="9946"/>
                        <a:pt x="113197" y="9936"/>
                        <a:pt x="113167" y="9936"/>
                      </a:cubicBezTo>
                      <a:cubicBezTo>
                        <a:pt x="108300" y="9206"/>
                        <a:pt x="103756" y="12573"/>
                        <a:pt x="103026" y="17440"/>
                      </a:cubicBezTo>
                      <a:cubicBezTo>
                        <a:pt x="97662" y="71045"/>
                        <a:pt x="101089" y="125167"/>
                        <a:pt x="113167" y="177666"/>
                      </a:cubicBezTo>
                      <a:lnTo>
                        <a:pt x="13990" y="177666"/>
                      </a:lnTo>
                      <a:cubicBezTo>
                        <a:pt x="9091" y="177139"/>
                        <a:pt x="4690" y="180688"/>
                        <a:pt x="4163" y="185586"/>
                      </a:cubicBezTo>
                      <a:cubicBezTo>
                        <a:pt x="3646" y="190494"/>
                        <a:pt x="7185" y="194885"/>
                        <a:pt x="12093" y="195412"/>
                      </a:cubicBezTo>
                      <a:cubicBezTo>
                        <a:pt x="12722" y="195483"/>
                        <a:pt x="13361" y="195483"/>
                        <a:pt x="13990" y="195412"/>
                      </a:cubicBezTo>
                      <a:lnTo>
                        <a:pt x="117426" y="195412"/>
                      </a:lnTo>
                      <a:cubicBezTo>
                        <a:pt x="118846" y="201091"/>
                        <a:pt x="120266" y="206364"/>
                        <a:pt x="121786" y="211536"/>
                      </a:cubicBezTo>
                      <a:cubicBezTo>
                        <a:pt x="125235" y="222996"/>
                        <a:pt x="129088" y="234657"/>
                        <a:pt x="133347" y="246117"/>
                      </a:cubicBezTo>
                      <a:lnTo>
                        <a:pt x="14497" y="246117"/>
                      </a:lnTo>
                      <a:cubicBezTo>
                        <a:pt x="9598" y="245589"/>
                        <a:pt x="5198" y="249139"/>
                        <a:pt x="4670" y="254037"/>
                      </a:cubicBezTo>
                      <a:cubicBezTo>
                        <a:pt x="4153" y="258945"/>
                        <a:pt x="7692" y="263336"/>
                        <a:pt x="12600" y="263863"/>
                      </a:cubicBezTo>
                      <a:cubicBezTo>
                        <a:pt x="13229" y="263934"/>
                        <a:pt x="13868" y="263934"/>
                        <a:pt x="14497" y="263863"/>
                      </a:cubicBezTo>
                      <a:lnTo>
                        <a:pt x="140953" y="263863"/>
                      </a:lnTo>
                      <a:lnTo>
                        <a:pt x="141967" y="266195"/>
                      </a:lnTo>
                      <a:lnTo>
                        <a:pt x="14497" y="266195"/>
                      </a:lnTo>
                      <a:cubicBezTo>
                        <a:pt x="9568" y="266195"/>
                        <a:pt x="5573" y="270191"/>
                        <a:pt x="5573" y="275119"/>
                      </a:cubicBezTo>
                      <a:cubicBezTo>
                        <a:pt x="5573" y="280048"/>
                        <a:pt x="9568" y="284043"/>
                        <a:pt x="14497" y="284043"/>
                      </a:cubicBezTo>
                      <a:lnTo>
                        <a:pt x="126553" y="284043"/>
                      </a:lnTo>
                      <a:lnTo>
                        <a:pt x="156266" y="254331"/>
                      </a:lnTo>
                      <a:lnTo>
                        <a:pt x="156266" y="253215"/>
                      </a:lnTo>
                      <a:cubicBezTo>
                        <a:pt x="156103" y="252232"/>
                        <a:pt x="155718" y="251298"/>
                        <a:pt x="155150" y="250477"/>
                      </a:cubicBezTo>
                      <a:cubicBezTo>
                        <a:pt x="149167" y="235672"/>
                        <a:pt x="143995" y="220866"/>
                        <a:pt x="139736" y="206466"/>
                      </a:cubicBezTo>
                      <a:cubicBezTo>
                        <a:pt x="121767" y="146047"/>
                        <a:pt x="115601" y="82727"/>
                        <a:pt x="121584" y="19976"/>
                      </a:cubicBezTo>
                      <a:moveTo>
                        <a:pt x="5978" y="343570"/>
                      </a:moveTo>
                      <a:cubicBezTo>
                        <a:pt x="5978" y="348499"/>
                        <a:pt x="9973" y="352494"/>
                        <a:pt x="14902" y="352494"/>
                      </a:cubicBezTo>
                      <a:lnTo>
                        <a:pt x="58711" y="352494"/>
                      </a:lnTo>
                      <a:lnTo>
                        <a:pt x="76457" y="334646"/>
                      </a:lnTo>
                      <a:lnTo>
                        <a:pt x="15004" y="334646"/>
                      </a:lnTo>
                      <a:cubicBezTo>
                        <a:pt x="10136" y="334585"/>
                        <a:pt x="6140" y="338490"/>
                        <a:pt x="6080" y="343367"/>
                      </a:cubicBezTo>
                      <a:cubicBezTo>
                        <a:pt x="6080" y="343438"/>
                        <a:pt x="6080" y="343499"/>
                        <a:pt x="6080" y="343570"/>
                      </a:cubicBezTo>
                      <a:moveTo>
                        <a:pt x="148051" y="41069"/>
                      </a:moveTo>
                      <a:cubicBezTo>
                        <a:pt x="148051" y="32652"/>
                        <a:pt x="149065" y="27379"/>
                        <a:pt x="149167" y="26364"/>
                      </a:cubicBezTo>
                      <a:cubicBezTo>
                        <a:pt x="149400" y="24772"/>
                        <a:pt x="148954" y="23160"/>
                        <a:pt x="147950" y="21902"/>
                      </a:cubicBezTo>
                      <a:cubicBezTo>
                        <a:pt x="146966" y="20604"/>
                        <a:pt x="145506" y="19763"/>
                        <a:pt x="143894" y="19570"/>
                      </a:cubicBezTo>
                      <a:cubicBezTo>
                        <a:pt x="140568" y="19215"/>
                        <a:pt x="137576" y="21619"/>
                        <a:pt x="137201" y="24945"/>
                      </a:cubicBezTo>
                      <a:cubicBezTo>
                        <a:pt x="137201" y="26872"/>
                        <a:pt x="136389" y="32145"/>
                        <a:pt x="135984" y="40460"/>
                      </a:cubicBezTo>
                      <a:cubicBezTo>
                        <a:pt x="135862" y="42093"/>
                        <a:pt x="136410" y="43705"/>
                        <a:pt x="137505" y="44922"/>
                      </a:cubicBezTo>
                      <a:cubicBezTo>
                        <a:pt x="138590" y="46018"/>
                        <a:pt x="140030" y="46697"/>
                        <a:pt x="141561" y="46849"/>
                      </a:cubicBezTo>
                      <a:lnTo>
                        <a:pt x="141561" y="46849"/>
                      </a:lnTo>
                      <a:cubicBezTo>
                        <a:pt x="144806" y="46849"/>
                        <a:pt x="147484" y="44314"/>
                        <a:pt x="147646" y="41069"/>
                      </a:cubicBezTo>
                      <a:moveTo>
                        <a:pt x="148964" y="101204"/>
                      </a:moveTo>
                      <a:cubicBezTo>
                        <a:pt x="148051" y="91063"/>
                        <a:pt x="147545" y="80922"/>
                        <a:pt x="147342" y="70781"/>
                      </a:cubicBezTo>
                      <a:cubicBezTo>
                        <a:pt x="147230" y="67445"/>
                        <a:pt x="144492" y="64798"/>
                        <a:pt x="141156" y="64798"/>
                      </a:cubicBezTo>
                      <a:lnTo>
                        <a:pt x="141156" y="64798"/>
                      </a:lnTo>
                      <a:cubicBezTo>
                        <a:pt x="137839" y="64960"/>
                        <a:pt x="135223" y="67668"/>
                        <a:pt x="135172" y="70984"/>
                      </a:cubicBezTo>
                      <a:cubicBezTo>
                        <a:pt x="135172" y="81125"/>
                        <a:pt x="136085" y="91266"/>
                        <a:pt x="136897" y="101407"/>
                      </a:cubicBezTo>
                      <a:cubicBezTo>
                        <a:pt x="137211" y="104540"/>
                        <a:pt x="139828" y="106944"/>
                        <a:pt x="142981" y="106984"/>
                      </a:cubicBezTo>
                      <a:lnTo>
                        <a:pt x="143488" y="106984"/>
                      </a:lnTo>
                      <a:cubicBezTo>
                        <a:pt x="146814" y="106660"/>
                        <a:pt x="149258" y="103719"/>
                        <a:pt x="148964" y="100393"/>
                      </a:cubicBezTo>
                      <a:moveTo>
                        <a:pt x="156975" y="164483"/>
                      </a:moveTo>
                      <a:cubicBezTo>
                        <a:pt x="157898" y="163154"/>
                        <a:pt x="158192" y="161481"/>
                        <a:pt x="157787" y="159919"/>
                      </a:cubicBezTo>
                      <a:cubicBezTo>
                        <a:pt x="155759" y="149779"/>
                        <a:pt x="154035" y="140348"/>
                        <a:pt x="152513" y="130308"/>
                      </a:cubicBezTo>
                      <a:cubicBezTo>
                        <a:pt x="151662" y="127063"/>
                        <a:pt x="148336" y="125116"/>
                        <a:pt x="145081" y="125968"/>
                      </a:cubicBezTo>
                      <a:cubicBezTo>
                        <a:pt x="142342" y="126688"/>
                        <a:pt x="140466" y="129203"/>
                        <a:pt x="140547" y="132032"/>
                      </a:cubicBezTo>
                      <a:cubicBezTo>
                        <a:pt x="142068" y="142173"/>
                        <a:pt x="143894" y="152314"/>
                        <a:pt x="146023" y="162455"/>
                      </a:cubicBezTo>
                      <a:cubicBezTo>
                        <a:pt x="146632" y="165223"/>
                        <a:pt x="149076" y="167190"/>
                        <a:pt x="151905" y="167221"/>
                      </a:cubicBezTo>
                      <a:lnTo>
                        <a:pt x="153223" y="167221"/>
                      </a:lnTo>
                      <a:cubicBezTo>
                        <a:pt x="154765" y="166845"/>
                        <a:pt x="156103" y="165903"/>
                        <a:pt x="156975" y="164584"/>
                      </a:cubicBezTo>
                      <a:moveTo>
                        <a:pt x="169246" y="203728"/>
                      </a:moveTo>
                      <a:cubicBezTo>
                        <a:pt x="167725" y="198860"/>
                        <a:pt x="166305" y="194094"/>
                        <a:pt x="164987" y="189328"/>
                      </a:cubicBezTo>
                      <a:cubicBezTo>
                        <a:pt x="164054" y="186164"/>
                        <a:pt x="160788" y="184288"/>
                        <a:pt x="157584" y="185069"/>
                      </a:cubicBezTo>
                      <a:cubicBezTo>
                        <a:pt x="154380" y="185961"/>
                        <a:pt x="152483" y="189257"/>
                        <a:pt x="153325" y="192471"/>
                      </a:cubicBezTo>
                      <a:cubicBezTo>
                        <a:pt x="154643" y="197339"/>
                        <a:pt x="156164" y="202612"/>
                        <a:pt x="157685" y="207277"/>
                      </a:cubicBezTo>
                      <a:cubicBezTo>
                        <a:pt x="159206" y="211942"/>
                        <a:pt x="161234" y="218331"/>
                        <a:pt x="163161" y="223705"/>
                      </a:cubicBezTo>
                      <a:cubicBezTo>
                        <a:pt x="164013" y="226119"/>
                        <a:pt x="166284" y="227741"/>
                        <a:pt x="168840" y="227762"/>
                      </a:cubicBezTo>
                      <a:cubicBezTo>
                        <a:pt x="171203" y="227833"/>
                        <a:pt x="173363" y="226474"/>
                        <a:pt x="174317" y="224314"/>
                      </a:cubicBezTo>
                      <a:cubicBezTo>
                        <a:pt x="174976" y="222864"/>
                        <a:pt x="174976" y="221201"/>
                        <a:pt x="174317" y="219750"/>
                      </a:cubicBezTo>
                      <a:cubicBezTo>
                        <a:pt x="172491" y="214477"/>
                        <a:pt x="170665" y="209103"/>
                        <a:pt x="169043" y="203728"/>
                      </a:cubicBezTo>
                      <a:moveTo>
                        <a:pt x="214880" y="194702"/>
                      </a:moveTo>
                      <a:lnTo>
                        <a:pt x="232727" y="176956"/>
                      </a:lnTo>
                      <a:lnTo>
                        <a:pt x="198857" y="176956"/>
                      </a:lnTo>
                      <a:cubicBezTo>
                        <a:pt x="185857" y="128473"/>
                        <a:pt x="181334" y="78113"/>
                        <a:pt x="185471" y="28088"/>
                      </a:cubicBezTo>
                      <a:cubicBezTo>
                        <a:pt x="186283" y="23342"/>
                        <a:pt x="183098" y="18830"/>
                        <a:pt x="178352" y="18018"/>
                      </a:cubicBezTo>
                      <a:cubicBezTo>
                        <a:pt x="178190" y="17988"/>
                        <a:pt x="178028" y="17968"/>
                        <a:pt x="177866" y="17948"/>
                      </a:cubicBezTo>
                      <a:cubicBezTo>
                        <a:pt x="172937" y="17288"/>
                        <a:pt x="168404" y="20736"/>
                        <a:pt x="167725" y="25655"/>
                      </a:cubicBezTo>
                      <a:cubicBezTo>
                        <a:pt x="162959" y="80486"/>
                        <a:pt x="168313" y="135723"/>
                        <a:pt x="183544" y="188618"/>
                      </a:cubicBezTo>
                      <a:lnTo>
                        <a:pt x="183544" y="188618"/>
                      </a:lnTo>
                      <a:lnTo>
                        <a:pt x="184254" y="191153"/>
                      </a:lnTo>
                      <a:lnTo>
                        <a:pt x="185167" y="194398"/>
                      </a:lnTo>
                      <a:cubicBezTo>
                        <a:pt x="186993" y="200381"/>
                        <a:pt x="189020" y="206770"/>
                        <a:pt x="191657" y="214173"/>
                      </a:cubicBezTo>
                      <a:lnTo>
                        <a:pt x="192468" y="216404"/>
                      </a:lnTo>
                      <a:lnTo>
                        <a:pt x="206564" y="202207"/>
                      </a:lnTo>
                      <a:lnTo>
                        <a:pt x="206564" y="201395"/>
                      </a:lnTo>
                      <a:cubicBezTo>
                        <a:pt x="206057" y="200077"/>
                        <a:pt x="205651" y="198860"/>
                        <a:pt x="205246" y="197542"/>
                      </a:cubicBezTo>
                      <a:cubicBezTo>
                        <a:pt x="204739" y="196427"/>
                        <a:pt x="204333" y="195281"/>
                        <a:pt x="204029" y="194094"/>
                      </a:cubicBezTo>
                      <a:close/>
                      <a:moveTo>
                        <a:pt x="459781" y="14094"/>
                      </a:moveTo>
                      <a:cubicBezTo>
                        <a:pt x="463118" y="10778"/>
                        <a:pt x="463128" y="5383"/>
                        <a:pt x="459801" y="2047"/>
                      </a:cubicBezTo>
                      <a:cubicBezTo>
                        <a:pt x="459792" y="2037"/>
                        <a:pt x="459792" y="2037"/>
                        <a:pt x="459781" y="2026"/>
                      </a:cubicBezTo>
                      <a:cubicBezTo>
                        <a:pt x="456617" y="-1026"/>
                        <a:pt x="451689" y="-1290"/>
                        <a:pt x="448220" y="1418"/>
                      </a:cubicBezTo>
                      <a:lnTo>
                        <a:pt x="448220" y="1418"/>
                      </a:lnTo>
                      <a:lnTo>
                        <a:pt x="424288" y="25350"/>
                      </a:lnTo>
                      <a:lnTo>
                        <a:pt x="418204" y="19266"/>
                      </a:lnTo>
                      <a:lnTo>
                        <a:pt x="406136" y="31435"/>
                      </a:lnTo>
                      <a:lnTo>
                        <a:pt x="412119" y="37519"/>
                      </a:lnTo>
                      <a:lnTo>
                        <a:pt x="396807" y="52731"/>
                      </a:lnTo>
                      <a:lnTo>
                        <a:pt x="390823" y="46748"/>
                      </a:lnTo>
                      <a:lnTo>
                        <a:pt x="378654" y="58917"/>
                      </a:lnTo>
                      <a:lnTo>
                        <a:pt x="384638" y="64900"/>
                      </a:lnTo>
                      <a:lnTo>
                        <a:pt x="369426" y="80212"/>
                      </a:lnTo>
                      <a:lnTo>
                        <a:pt x="363341" y="74229"/>
                      </a:lnTo>
                      <a:lnTo>
                        <a:pt x="351173" y="86297"/>
                      </a:lnTo>
                      <a:lnTo>
                        <a:pt x="357257" y="92381"/>
                      </a:lnTo>
                      <a:lnTo>
                        <a:pt x="341944" y="107694"/>
                      </a:lnTo>
                      <a:lnTo>
                        <a:pt x="335962" y="101610"/>
                      </a:lnTo>
                      <a:lnTo>
                        <a:pt x="323793" y="113778"/>
                      </a:lnTo>
                      <a:lnTo>
                        <a:pt x="329775" y="119863"/>
                      </a:lnTo>
                      <a:lnTo>
                        <a:pt x="314564" y="135176"/>
                      </a:lnTo>
                      <a:lnTo>
                        <a:pt x="308480" y="129091"/>
                      </a:lnTo>
                      <a:lnTo>
                        <a:pt x="296311" y="141260"/>
                      </a:lnTo>
                      <a:lnTo>
                        <a:pt x="302395" y="147345"/>
                      </a:lnTo>
                      <a:lnTo>
                        <a:pt x="287083" y="162556"/>
                      </a:lnTo>
                      <a:lnTo>
                        <a:pt x="280998" y="156573"/>
                      </a:lnTo>
                      <a:lnTo>
                        <a:pt x="268829" y="168742"/>
                      </a:lnTo>
                      <a:lnTo>
                        <a:pt x="274914" y="174725"/>
                      </a:lnTo>
                      <a:lnTo>
                        <a:pt x="259601" y="190038"/>
                      </a:lnTo>
                      <a:lnTo>
                        <a:pt x="253617" y="184055"/>
                      </a:lnTo>
                      <a:lnTo>
                        <a:pt x="241246" y="195615"/>
                      </a:lnTo>
                      <a:lnTo>
                        <a:pt x="247330" y="201700"/>
                      </a:lnTo>
                      <a:lnTo>
                        <a:pt x="232220" y="216911"/>
                      </a:lnTo>
                      <a:lnTo>
                        <a:pt x="226136" y="210826"/>
                      </a:lnTo>
                      <a:lnTo>
                        <a:pt x="213967" y="222996"/>
                      </a:lnTo>
                      <a:lnTo>
                        <a:pt x="220051" y="229080"/>
                      </a:lnTo>
                      <a:lnTo>
                        <a:pt x="204739" y="244291"/>
                      </a:lnTo>
                      <a:lnTo>
                        <a:pt x="198756" y="238308"/>
                      </a:lnTo>
                      <a:lnTo>
                        <a:pt x="186587" y="250477"/>
                      </a:lnTo>
                      <a:lnTo>
                        <a:pt x="192570" y="256460"/>
                      </a:lnTo>
                      <a:lnTo>
                        <a:pt x="177359" y="271773"/>
                      </a:lnTo>
                      <a:lnTo>
                        <a:pt x="171274" y="265790"/>
                      </a:lnTo>
                      <a:lnTo>
                        <a:pt x="159105" y="277959"/>
                      </a:lnTo>
                      <a:lnTo>
                        <a:pt x="165190" y="283942"/>
                      </a:lnTo>
                      <a:lnTo>
                        <a:pt x="149978" y="299356"/>
                      </a:lnTo>
                      <a:lnTo>
                        <a:pt x="143894" y="293272"/>
                      </a:lnTo>
                      <a:lnTo>
                        <a:pt x="131826" y="305441"/>
                      </a:lnTo>
                      <a:lnTo>
                        <a:pt x="137809" y="311525"/>
                      </a:lnTo>
                      <a:lnTo>
                        <a:pt x="122496" y="326838"/>
                      </a:lnTo>
                      <a:lnTo>
                        <a:pt x="116514" y="320753"/>
                      </a:lnTo>
                      <a:lnTo>
                        <a:pt x="104344" y="332922"/>
                      </a:lnTo>
                      <a:lnTo>
                        <a:pt x="110429" y="339007"/>
                      </a:lnTo>
                      <a:lnTo>
                        <a:pt x="95117" y="354218"/>
                      </a:lnTo>
                      <a:lnTo>
                        <a:pt x="89133" y="348742"/>
                      </a:lnTo>
                      <a:lnTo>
                        <a:pt x="76964" y="360911"/>
                      </a:lnTo>
                      <a:lnTo>
                        <a:pt x="83049" y="366894"/>
                      </a:lnTo>
                      <a:lnTo>
                        <a:pt x="67736" y="382207"/>
                      </a:lnTo>
                      <a:lnTo>
                        <a:pt x="61753" y="376224"/>
                      </a:lnTo>
                      <a:lnTo>
                        <a:pt x="49584" y="388291"/>
                      </a:lnTo>
                      <a:lnTo>
                        <a:pt x="55567" y="394376"/>
                      </a:lnTo>
                      <a:lnTo>
                        <a:pt x="40051" y="409587"/>
                      </a:lnTo>
                      <a:lnTo>
                        <a:pt x="34068" y="403502"/>
                      </a:lnTo>
                      <a:lnTo>
                        <a:pt x="21899" y="415672"/>
                      </a:lnTo>
                      <a:lnTo>
                        <a:pt x="27984" y="421756"/>
                      </a:lnTo>
                      <a:lnTo>
                        <a:pt x="1618" y="448021"/>
                      </a:lnTo>
                      <a:cubicBezTo>
                        <a:pt x="-1739" y="451388"/>
                        <a:pt x="-1739" y="456823"/>
                        <a:pt x="1618" y="460190"/>
                      </a:cubicBezTo>
                      <a:cubicBezTo>
                        <a:pt x="4985" y="463547"/>
                        <a:pt x="10420" y="463547"/>
                        <a:pt x="13787" y="460190"/>
                      </a:cubicBezTo>
                      <a:close/>
                      <a:moveTo>
                        <a:pt x="504908" y="46545"/>
                      </a:moveTo>
                      <a:cubicBezTo>
                        <a:pt x="501541" y="43594"/>
                        <a:pt x="496511" y="43594"/>
                        <a:pt x="493145" y="46545"/>
                      </a:cubicBezTo>
                      <a:lnTo>
                        <a:pt x="493145" y="46545"/>
                      </a:lnTo>
                      <a:lnTo>
                        <a:pt x="493145" y="46545"/>
                      </a:lnTo>
                      <a:lnTo>
                        <a:pt x="493145" y="46545"/>
                      </a:lnTo>
                      <a:lnTo>
                        <a:pt x="469820" y="69869"/>
                      </a:lnTo>
                      <a:lnTo>
                        <a:pt x="440615" y="40561"/>
                      </a:lnTo>
                      <a:lnTo>
                        <a:pt x="428446" y="52731"/>
                      </a:lnTo>
                      <a:lnTo>
                        <a:pt x="457652" y="82038"/>
                      </a:lnTo>
                      <a:lnTo>
                        <a:pt x="442441" y="97350"/>
                      </a:lnTo>
                      <a:lnTo>
                        <a:pt x="413133" y="68043"/>
                      </a:lnTo>
                      <a:lnTo>
                        <a:pt x="400964" y="80212"/>
                      </a:lnTo>
                      <a:lnTo>
                        <a:pt x="430271" y="109519"/>
                      </a:lnTo>
                      <a:lnTo>
                        <a:pt x="414959" y="124731"/>
                      </a:lnTo>
                      <a:lnTo>
                        <a:pt x="385448" y="95221"/>
                      </a:lnTo>
                      <a:lnTo>
                        <a:pt x="373280" y="107288"/>
                      </a:lnTo>
                      <a:lnTo>
                        <a:pt x="402586" y="136595"/>
                      </a:lnTo>
                      <a:lnTo>
                        <a:pt x="387274" y="151908"/>
                      </a:lnTo>
                      <a:lnTo>
                        <a:pt x="358069" y="122601"/>
                      </a:lnTo>
                      <a:lnTo>
                        <a:pt x="345899" y="134770"/>
                      </a:lnTo>
                      <a:lnTo>
                        <a:pt x="375105" y="164077"/>
                      </a:lnTo>
                      <a:lnTo>
                        <a:pt x="359894" y="179390"/>
                      </a:lnTo>
                      <a:lnTo>
                        <a:pt x="330587" y="150083"/>
                      </a:lnTo>
                      <a:lnTo>
                        <a:pt x="318418" y="162252"/>
                      </a:lnTo>
                      <a:lnTo>
                        <a:pt x="347725" y="191559"/>
                      </a:lnTo>
                      <a:lnTo>
                        <a:pt x="332513" y="206770"/>
                      </a:lnTo>
                      <a:lnTo>
                        <a:pt x="303206" y="177463"/>
                      </a:lnTo>
                      <a:lnTo>
                        <a:pt x="291139" y="189632"/>
                      </a:lnTo>
                      <a:lnTo>
                        <a:pt x="320344" y="218939"/>
                      </a:lnTo>
                      <a:lnTo>
                        <a:pt x="305032" y="234151"/>
                      </a:lnTo>
                      <a:lnTo>
                        <a:pt x="275826" y="204945"/>
                      </a:lnTo>
                      <a:lnTo>
                        <a:pt x="263657" y="217012"/>
                      </a:lnTo>
                      <a:lnTo>
                        <a:pt x="292964" y="246319"/>
                      </a:lnTo>
                      <a:lnTo>
                        <a:pt x="277652" y="261632"/>
                      </a:lnTo>
                      <a:lnTo>
                        <a:pt x="248345" y="232325"/>
                      </a:lnTo>
                      <a:lnTo>
                        <a:pt x="236175" y="244494"/>
                      </a:lnTo>
                      <a:lnTo>
                        <a:pt x="265483" y="273801"/>
                      </a:lnTo>
                      <a:lnTo>
                        <a:pt x="250170" y="289114"/>
                      </a:lnTo>
                      <a:lnTo>
                        <a:pt x="220964" y="260212"/>
                      </a:lnTo>
                      <a:lnTo>
                        <a:pt x="208795" y="272381"/>
                      </a:lnTo>
                      <a:lnTo>
                        <a:pt x="238001" y="301688"/>
                      </a:lnTo>
                      <a:lnTo>
                        <a:pt x="222789" y="317001"/>
                      </a:lnTo>
                      <a:lnTo>
                        <a:pt x="193381" y="287897"/>
                      </a:lnTo>
                      <a:lnTo>
                        <a:pt x="181212" y="300066"/>
                      </a:lnTo>
                      <a:lnTo>
                        <a:pt x="210519" y="329271"/>
                      </a:lnTo>
                      <a:lnTo>
                        <a:pt x="195207" y="344584"/>
                      </a:lnTo>
                      <a:lnTo>
                        <a:pt x="165899" y="315277"/>
                      </a:lnTo>
                      <a:lnTo>
                        <a:pt x="153730" y="327446"/>
                      </a:lnTo>
                      <a:lnTo>
                        <a:pt x="183038" y="356753"/>
                      </a:lnTo>
                      <a:lnTo>
                        <a:pt x="167725" y="372066"/>
                      </a:lnTo>
                      <a:lnTo>
                        <a:pt x="138519" y="342759"/>
                      </a:lnTo>
                      <a:lnTo>
                        <a:pt x="126350" y="354928"/>
                      </a:lnTo>
                      <a:lnTo>
                        <a:pt x="155657" y="384235"/>
                      </a:lnTo>
                      <a:lnTo>
                        <a:pt x="140344" y="399446"/>
                      </a:lnTo>
                      <a:lnTo>
                        <a:pt x="111037" y="370139"/>
                      </a:lnTo>
                      <a:lnTo>
                        <a:pt x="98869" y="382308"/>
                      </a:lnTo>
                      <a:lnTo>
                        <a:pt x="128175" y="411514"/>
                      </a:lnTo>
                      <a:lnTo>
                        <a:pt x="112863" y="426827"/>
                      </a:lnTo>
                      <a:lnTo>
                        <a:pt x="83657" y="397621"/>
                      </a:lnTo>
                      <a:lnTo>
                        <a:pt x="71488" y="409790"/>
                      </a:lnTo>
                      <a:lnTo>
                        <a:pt x="100694" y="438995"/>
                      </a:lnTo>
                      <a:lnTo>
                        <a:pt x="85483" y="454308"/>
                      </a:lnTo>
                      <a:lnTo>
                        <a:pt x="56175" y="425001"/>
                      </a:lnTo>
                      <a:lnTo>
                        <a:pt x="44006" y="437170"/>
                      </a:lnTo>
                      <a:lnTo>
                        <a:pt x="73314" y="466477"/>
                      </a:lnTo>
                      <a:lnTo>
                        <a:pt x="44311" y="495480"/>
                      </a:lnTo>
                      <a:lnTo>
                        <a:pt x="45122" y="495480"/>
                      </a:lnTo>
                      <a:cubicBezTo>
                        <a:pt x="43439" y="499871"/>
                        <a:pt x="45629" y="504799"/>
                        <a:pt x="50020" y="506483"/>
                      </a:cubicBezTo>
                      <a:cubicBezTo>
                        <a:pt x="52606" y="507477"/>
                        <a:pt x="55496" y="507152"/>
                        <a:pt x="57798" y="505621"/>
                      </a:cubicBezTo>
                      <a:lnTo>
                        <a:pt x="57798" y="505621"/>
                      </a:lnTo>
                      <a:lnTo>
                        <a:pt x="85381" y="478139"/>
                      </a:lnTo>
                      <a:lnTo>
                        <a:pt x="96333" y="489091"/>
                      </a:lnTo>
                      <a:lnTo>
                        <a:pt x="108502" y="476922"/>
                      </a:lnTo>
                      <a:lnTo>
                        <a:pt x="97449" y="465970"/>
                      </a:lnTo>
                      <a:lnTo>
                        <a:pt x="112762" y="450657"/>
                      </a:lnTo>
                      <a:lnTo>
                        <a:pt x="123713" y="461610"/>
                      </a:lnTo>
                      <a:lnTo>
                        <a:pt x="135882" y="449440"/>
                      </a:lnTo>
                      <a:lnTo>
                        <a:pt x="124931" y="438488"/>
                      </a:lnTo>
                      <a:lnTo>
                        <a:pt x="140243" y="423176"/>
                      </a:lnTo>
                      <a:lnTo>
                        <a:pt x="151195" y="434229"/>
                      </a:lnTo>
                      <a:lnTo>
                        <a:pt x="163364" y="422060"/>
                      </a:lnTo>
                      <a:lnTo>
                        <a:pt x="152412" y="411007"/>
                      </a:lnTo>
                      <a:lnTo>
                        <a:pt x="167623" y="395796"/>
                      </a:lnTo>
                      <a:lnTo>
                        <a:pt x="178677" y="406748"/>
                      </a:lnTo>
                      <a:lnTo>
                        <a:pt x="190745" y="394578"/>
                      </a:lnTo>
                      <a:lnTo>
                        <a:pt x="180401" y="384032"/>
                      </a:lnTo>
                      <a:lnTo>
                        <a:pt x="195714" y="368719"/>
                      </a:lnTo>
                      <a:lnTo>
                        <a:pt x="206666" y="379671"/>
                      </a:lnTo>
                      <a:lnTo>
                        <a:pt x="218834" y="367503"/>
                      </a:lnTo>
                      <a:lnTo>
                        <a:pt x="207883" y="356550"/>
                      </a:lnTo>
                      <a:lnTo>
                        <a:pt x="223195" y="341238"/>
                      </a:lnTo>
                      <a:lnTo>
                        <a:pt x="234147" y="352190"/>
                      </a:lnTo>
                      <a:lnTo>
                        <a:pt x="246316" y="340122"/>
                      </a:lnTo>
                      <a:lnTo>
                        <a:pt x="235263" y="329069"/>
                      </a:lnTo>
                      <a:lnTo>
                        <a:pt x="250575" y="313857"/>
                      </a:lnTo>
                      <a:lnTo>
                        <a:pt x="261629" y="324810"/>
                      </a:lnTo>
                      <a:lnTo>
                        <a:pt x="273697" y="312641"/>
                      </a:lnTo>
                      <a:lnTo>
                        <a:pt x="262744" y="301688"/>
                      </a:lnTo>
                      <a:lnTo>
                        <a:pt x="278057" y="286376"/>
                      </a:lnTo>
                      <a:lnTo>
                        <a:pt x="289009" y="297328"/>
                      </a:lnTo>
                      <a:lnTo>
                        <a:pt x="301178" y="285159"/>
                      </a:lnTo>
                      <a:lnTo>
                        <a:pt x="290226" y="274207"/>
                      </a:lnTo>
                      <a:lnTo>
                        <a:pt x="305438" y="258894"/>
                      </a:lnTo>
                      <a:lnTo>
                        <a:pt x="316491" y="269846"/>
                      </a:lnTo>
                      <a:lnTo>
                        <a:pt x="328660" y="257779"/>
                      </a:lnTo>
                      <a:lnTo>
                        <a:pt x="317607" y="246725"/>
                      </a:lnTo>
                      <a:lnTo>
                        <a:pt x="332919" y="231412"/>
                      </a:lnTo>
                      <a:lnTo>
                        <a:pt x="343871" y="242466"/>
                      </a:lnTo>
                      <a:lnTo>
                        <a:pt x="356040" y="230297"/>
                      </a:lnTo>
                      <a:lnTo>
                        <a:pt x="345088" y="219345"/>
                      </a:lnTo>
                      <a:lnTo>
                        <a:pt x="360401" y="204032"/>
                      </a:lnTo>
                      <a:lnTo>
                        <a:pt x="371353" y="214984"/>
                      </a:lnTo>
                      <a:lnTo>
                        <a:pt x="383522" y="202815"/>
                      </a:lnTo>
                      <a:lnTo>
                        <a:pt x="372468" y="191863"/>
                      </a:lnTo>
                      <a:lnTo>
                        <a:pt x="387274" y="176348"/>
                      </a:lnTo>
                      <a:lnTo>
                        <a:pt x="398226" y="187300"/>
                      </a:lnTo>
                      <a:lnTo>
                        <a:pt x="410395" y="175131"/>
                      </a:lnTo>
                      <a:lnTo>
                        <a:pt x="399443" y="164178"/>
                      </a:lnTo>
                      <a:lnTo>
                        <a:pt x="414756" y="148866"/>
                      </a:lnTo>
                      <a:lnTo>
                        <a:pt x="425708" y="159919"/>
                      </a:lnTo>
                      <a:lnTo>
                        <a:pt x="437877" y="147750"/>
                      </a:lnTo>
                      <a:lnTo>
                        <a:pt x="426925" y="136697"/>
                      </a:lnTo>
                      <a:lnTo>
                        <a:pt x="442238" y="121384"/>
                      </a:lnTo>
                      <a:lnTo>
                        <a:pt x="453190" y="132438"/>
                      </a:lnTo>
                      <a:lnTo>
                        <a:pt x="465257" y="120269"/>
                      </a:lnTo>
                      <a:lnTo>
                        <a:pt x="454204" y="109519"/>
                      </a:lnTo>
                      <a:lnTo>
                        <a:pt x="469516" y="94207"/>
                      </a:lnTo>
                      <a:lnTo>
                        <a:pt x="480570" y="105362"/>
                      </a:lnTo>
                      <a:lnTo>
                        <a:pt x="492739" y="93193"/>
                      </a:lnTo>
                      <a:lnTo>
                        <a:pt x="481786" y="82241"/>
                      </a:lnTo>
                      <a:lnTo>
                        <a:pt x="504502" y="59525"/>
                      </a:lnTo>
                      <a:lnTo>
                        <a:pt x="504502" y="59525"/>
                      </a:lnTo>
                      <a:lnTo>
                        <a:pt x="504502" y="59525"/>
                      </a:lnTo>
                      <a:cubicBezTo>
                        <a:pt x="507859" y="56158"/>
                        <a:pt x="507859" y="50723"/>
                        <a:pt x="504502" y="47356"/>
                      </a:cubicBezTo>
                    </a:path>
                  </a:pathLst>
                </a:custGeom>
                <a:solidFill>
                  <a:srgbClr val="FFFFFF"/>
                </a:solidFill>
                <a:ln w="1006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905" b="0" i="0" u="none" strike="noStrike" kern="1200" cap="none" spc="0" normalizeH="0" baseline="0" noProof="0">
                    <a:ln>
                      <a:noFill/>
                    </a:ln>
                    <a:solidFill>
                      <a:prstClr val="black"/>
                    </a:solidFill>
                    <a:effectLst/>
                    <a:uLnTx/>
                    <a:uFillTx/>
                    <a:latin typeface="PFSquareSansPro-Regular"/>
                    <a:ea typeface="+mn-ea"/>
                    <a:cs typeface="+mn-cs"/>
                  </a:endParaRPr>
                </a:p>
              </p:txBody>
            </p:sp>
          </p:grpSp>
        </p:grpSp>
      </p:grpSp>
      <p:pic>
        <p:nvPicPr>
          <p:cNvPr id="26" name="Graphic 25">
            <a:extLst>
              <a:ext uri="{FF2B5EF4-FFF2-40B4-BE49-F238E27FC236}">
                <a16:creationId xmlns:a16="http://schemas.microsoft.com/office/drawing/2014/main" id="{92232FB8-814B-4749-9FF6-F743FA38344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bwMode="gray">
          <a:xfrm>
            <a:off x="9197663" y="6228140"/>
            <a:ext cx="2513556" cy="332532"/>
          </a:xfrm>
          <a:prstGeom prst="rect">
            <a:avLst/>
          </a:prstGeom>
        </p:spPr>
      </p:pic>
    </p:spTree>
    <p:extLst>
      <p:ext uri="{BB962C8B-B14F-4D97-AF65-F5344CB8AC3E}">
        <p14:creationId xmlns:p14="http://schemas.microsoft.com/office/powerpoint/2010/main" val="1362995211"/>
      </p:ext>
    </p:extLst>
  </p:cSld>
  <p:clrMapOvr>
    <a:masterClrMapping/>
  </p:clrMapOvr>
  <p:transition spd="slow">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E8B1B119-AC50-4DA7-8CA4-B9D9BCE16FA9}"/>
              </a:ext>
            </a:extLst>
          </p:cNvPr>
          <p:cNvSpPr>
            <a:spLocks noGrp="1"/>
          </p:cNvSpPr>
          <p:nvPr>
            <p:ph type="ftr" sz="quarter" idx="3"/>
          </p:nvPr>
        </p:nvSpPr>
        <p:spPr bwMode="gray">
          <a:xfrm>
            <a:off x="584914" y="6282641"/>
            <a:ext cx="4114800" cy="365119"/>
          </a:xfrm>
        </p:spPr>
        <p:txBody>
          <a:bodyPr/>
          <a:lstStyle/>
          <a:p>
            <a:r>
              <a:rPr lang="fr-BE"/>
              <a:t>#MobilityStrategy   #EUGreenDeal</a:t>
            </a:r>
            <a:endParaRPr lang="en-GB"/>
          </a:p>
        </p:txBody>
      </p:sp>
      <p:sp>
        <p:nvSpPr>
          <p:cNvPr id="9" name="Title 8">
            <a:extLst>
              <a:ext uri="{FF2B5EF4-FFF2-40B4-BE49-F238E27FC236}">
                <a16:creationId xmlns:a16="http://schemas.microsoft.com/office/drawing/2014/main" id="{C7046905-7E01-430B-9FDF-DA302698A295}"/>
              </a:ext>
            </a:extLst>
          </p:cNvPr>
          <p:cNvSpPr>
            <a:spLocks noGrp="1"/>
          </p:cNvSpPr>
          <p:nvPr>
            <p:ph type="title"/>
          </p:nvPr>
        </p:nvSpPr>
        <p:spPr bwMode="gray">
          <a:xfrm>
            <a:off x="1691498" y="736807"/>
            <a:ext cx="8817133" cy="1325542"/>
          </a:xfrm>
        </p:spPr>
        <p:txBody>
          <a:bodyPr/>
          <a:lstStyle/>
          <a:p>
            <a:r>
              <a:rPr lang="fr-FR"/>
              <a:t>Efficient &amp; Green </a:t>
            </a:r>
            <a:r>
              <a:rPr lang="fr-FR" b="1"/>
              <a:t>MOBILITY</a:t>
            </a:r>
            <a:endParaRPr lang="en-GB" b="1"/>
          </a:p>
        </p:txBody>
      </p:sp>
      <p:sp>
        <p:nvSpPr>
          <p:cNvPr id="7" name="Content Placeholder 6">
            <a:extLst>
              <a:ext uri="{FF2B5EF4-FFF2-40B4-BE49-F238E27FC236}">
                <a16:creationId xmlns:a16="http://schemas.microsoft.com/office/drawing/2014/main" id="{EA8A2D55-8CD7-4DF7-B6BA-CD06C23E8F49}"/>
              </a:ext>
            </a:extLst>
          </p:cNvPr>
          <p:cNvSpPr>
            <a:spLocks noGrp="1"/>
          </p:cNvSpPr>
          <p:nvPr>
            <p:ph idx="1"/>
          </p:nvPr>
        </p:nvSpPr>
        <p:spPr bwMode="gray">
          <a:xfrm>
            <a:off x="1183199" y="4060916"/>
            <a:ext cx="9833743" cy="1928726"/>
          </a:xfrm>
        </p:spPr>
        <p:txBody>
          <a:bodyPr vert="horz" lIns="91440" tIns="45720" rIns="91440" bIns="45720" rtlCol="0" anchor="t">
            <a:normAutofit lnSpcReduction="10000"/>
          </a:bodyPr>
          <a:lstStyle/>
          <a:p>
            <a:endParaRPr lang="fr-BE" sz="5050">
              <a:latin typeface="PFSquareSansPro-Bold"/>
            </a:endParaRPr>
          </a:p>
          <a:p>
            <a:r>
              <a:rPr lang="fr-BE" sz="5050" err="1">
                <a:latin typeface="PFSquareSansPro-Regular"/>
              </a:rPr>
              <a:t>Thank</a:t>
            </a:r>
            <a:r>
              <a:rPr lang="fr-BE" sz="5050">
                <a:latin typeface="PFSquareSansPro-Regular"/>
              </a:rPr>
              <a:t> </a:t>
            </a:r>
            <a:r>
              <a:rPr lang="fr-BE" sz="5050" err="1">
                <a:latin typeface="PFSquareSansPro-Regular"/>
              </a:rPr>
              <a:t>you</a:t>
            </a:r>
            <a:r>
              <a:rPr lang="en-150" sz="5050">
                <a:latin typeface="PFSquareSansPro-Regular"/>
              </a:rPr>
              <a:t> for your attention</a:t>
            </a:r>
            <a:r>
              <a:rPr lang="fr-BE" sz="5050">
                <a:latin typeface="PFSquareSansPro-Regular"/>
              </a:rPr>
              <a:t>!</a:t>
            </a:r>
          </a:p>
          <a:p>
            <a:r>
              <a:rPr lang="fr-BE" sz="1600">
                <a:hlinkClick r:id="rId2"/>
              </a:rPr>
              <a:t>Urban transport - European Commission (europa.eu)</a:t>
            </a:r>
            <a:endParaRPr lang="en-GB" sz="5050">
              <a:latin typeface="PFSquareSansPro-Regular"/>
            </a:endParaRPr>
          </a:p>
        </p:txBody>
      </p:sp>
      <p:grpSp>
        <p:nvGrpSpPr>
          <p:cNvPr id="49" name="Group 48">
            <a:extLst>
              <a:ext uri="{FF2B5EF4-FFF2-40B4-BE49-F238E27FC236}">
                <a16:creationId xmlns:a16="http://schemas.microsoft.com/office/drawing/2014/main" id="{F8C18157-4EF3-4A11-8B33-18A99760B7C7}"/>
              </a:ext>
            </a:extLst>
          </p:cNvPr>
          <p:cNvGrpSpPr/>
          <p:nvPr/>
        </p:nvGrpSpPr>
        <p:grpSpPr bwMode="gray">
          <a:xfrm>
            <a:off x="2036487" y="2032895"/>
            <a:ext cx="8118158" cy="2209921"/>
            <a:chOff x="1924321" y="1920876"/>
            <a:chExt cx="7671025" cy="2088203"/>
          </a:xfrm>
        </p:grpSpPr>
        <p:grpSp>
          <p:nvGrpSpPr>
            <p:cNvPr id="47" name="Group 46">
              <a:extLst>
                <a:ext uri="{FF2B5EF4-FFF2-40B4-BE49-F238E27FC236}">
                  <a16:creationId xmlns:a16="http://schemas.microsoft.com/office/drawing/2014/main" id="{BF1012F2-D7C7-449C-B773-A7D043F4CFDD}"/>
                </a:ext>
              </a:extLst>
            </p:cNvPr>
            <p:cNvGrpSpPr/>
            <p:nvPr/>
          </p:nvGrpSpPr>
          <p:grpSpPr bwMode="gray">
            <a:xfrm>
              <a:off x="3789939" y="1920876"/>
              <a:ext cx="2050767" cy="2088203"/>
              <a:chOff x="3789939" y="1920876"/>
              <a:chExt cx="2050767" cy="2088203"/>
            </a:xfrm>
          </p:grpSpPr>
          <p:pic>
            <p:nvPicPr>
              <p:cNvPr id="42" name="Picture 41">
                <a:extLst>
                  <a:ext uri="{FF2B5EF4-FFF2-40B4-BE49-F238E27FC236}">
                    <a16:creationId xmlns:a16="http://schemas.microsoft.com/office/drawing/2014/main" id="{8D97C40A-7F91-4D5E-A3E8-95A6063FBCD1}"/>
                  </a:ext>
                </a:extLst>
              </p:cNvPr>
              <p:cNvPicPr>
                <a:picLocks/>
              </p:cNvPicPr>
              <p:nvPr/>
            </p:nvPicPr>
            <p:blipFill rotWithShape="1">
              <a:blip r:embed="rId3" cstate="print">
                <a:extLst>
                  <a:ext uri="{28A0092B-C50C-407E-A947-70E740481C1C}">
                    <a14:useLocalDpi xmlns:a14="http://schemas.microsoft.com/office/drawing/2010/main" val="0"/>
                  </a:ext>
                </a:extLst>
              </a:blip>
              <a:srcRect l="27032" r="14934"/>
              <a:stretch/>
            </p:blipFill>
            <p:spPr bwMode="gray">
              <a:xfrm>
                <a:off x="3789939" y="1920876"/>
                <a:ext cx="2050767" cy="2088203"/>
              </a:xfrm>
              <a:prstGeom prst="ellipse">
                <a:avLst/>
              </a:prstGeom>
              <a:ln w="63500" cap="rnd">
                <a:noFill/>
              </a:ln>
              <a:effectLst/>
            </p:spPr>
          </p:pic>
          <p:grpSp>
            <p:nvGrpSpPr>
              <p:cNvPr id="27" name="Graphic 4">
                <a:extLst>
                  <a:ext uri="{FF2B5EF4-FFF2-40B4-BE49-F238E27FC236}">
                    <a16:creationId xmlns:a16="http://schemas.microsoft.com/office/drawing/2014/main" id="{A8B50AB5-E68F-4202-B2E6-801655C8BA77}"/>
                  </a:ext>
                </a:extLst>
              </p:cNvPr>
              <p:cNvGrpSpPr/>
              <p:nvPr/>
            </p:nvGrpSpPr>
            <p:grpSpPr bwMode="gray">
              <a:xfrm>
                <a:off x="4872179" y="3069856"/>
                <a:ext cx="718580" cy="718580"/>
                <a:chOff x="4889939" y="3106548"/>
                <a:chExt cx="718580" cy="718580"/>
              </a:xfrm>
            </p:grpSpPr>
            <p:sp>
              <p:nvSpPr>
                <p:cNvPr id="28" name="Freeform: Shape 27">
                  <a:extLst>
                    <a:ext uri="{FF2B5EF4-FFF2-40B4-BE49-F238E27FC236}">
                      <a16:creationId xmlns:a16="http://schemas.microsoft.com/office/drawing/2014/main" id="{902BDAF0-031E-4622-99B6-4C4E225A897D}"/>
                    </a:ext>
                  </a:extLst>
                </p:cNvPr>
                <p:cNvSpPr/>
                <p:nvPr/>
              </p:nvSpPr>
              <p:spPr bwMode="gray">
                <a:xfrm>
                  <a:off x="4889939" y="3106548"/>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accent2">
                    <a:alpha val="75000"/>
                  </a:schemeClr>
                </a:solidFill>
                <a:ln w="10062" cap="flat">
                  <a:noFill/>
                  <a:prstDash val="solid"/>
                  <a:miter/>
                </a:ln>
              </p:spPr>
              <p:txBody>
                <a:bodyPr rtlCol="0" anchor="ctr"/>
                <a:lstStyle/>
                <a:p>
                  <a:endParaRPr lang="en-GB" sz="1905"/>
                </a:p>
              </p:txBody>
            </p:sp>
            <p:sp>
              <p:nvSpPr>
                <p:cNvPr id="29" name="Freeform: Shape 28">
                  <a:extLst>
                    <a:ext uri="{FF2B5EF4-FFF2-40B4-BE49-F238E27FC236}">
                      <a16:creationId xmlns:a16="http://schemas.microsoft.com/office/drawing/2014/main" id="{42CB25F1-A9C0-4333-B1BC-D15DB0A475C5}"/>
                    </a:ext>
                  </a:extLst>
                </p:cNvPr>
                <p:cNvSpPr/>
                <p:nvPr/>
              </p:nvSpPr>
              <p:spPr bwMode="gray">
                <a:xfrm>
                  <a:off x="4995940" y="3253579"/>
                  <a:ext cx="538703" cy="370952"/>
                </a:xfrm>
                <a:custGeom>
                  <a:avLst/>
                  <a:gdLst>
                    <a:gd name="connsiteX0" fmla="*/ 242097 w 538703"/>
                    <a:gd name="connsiteY0" fmla="*/ 215854 h 370952"/>
                    <a:gd name="connsiteX1" fmla="*/ 221815 w 538703"/>
                    <a:gd name="connsiteY1" fmla="*/ 215854 h 370952"/>
                    <a:gd name="connsiteX2" fmla="*/ 221815 w 538703"/>
                    <a:gd name="connsiteY2" fmla="*/ 258649 h 370952"/>
                    <a:gd name="connsiteX3" fmla="*/ 242097 w 538703"/>
                    <a:gd name="connsiteY3" fmla="*/ 258649 h 370952"/>
                    <a:gd name="connsiteX4" fmla="*/ 242097 w 538703"/>
                    <a:gd name="connsiteY4" fmla="*/ 148722 h 370952"/>
                    <a:gd name="connsiteX5" fmla="*/ 221815 w 538703"/>
                    <a:gd name="connsiteY5" fmla="*/ 148722 h 370952"/>
                    <a:gd name="connsiteX6" fmla="*/ 221815 w 538703"/>
                    <a:gd name="connsiteY6" fmla="*/ 191516 h 370952"/>
                    <a:gd name="connsiteX7" fmla="*/ 242097 w 538703"/>
                    <a:gd name="connsiteY7" fmla="*/ 191516 h 370952"/>
                    <a:gd name="connsiteX8" fmla="*/ 205184 w 538703"/>
                    <a:gd name="connsiteY8" fmla="*/ 215854 h 370952"/>
                    <a:gd name="connsiteX9" fmla="*/ 184902 w 538703"/>
                    <a:gd name="connsiteY9" fmla="*/ 215854 h 370952"/>
                    <a:gd name="connsiteX10" fmla="*/ 184902 w 538703"/>
                    <a:gd name="connsiteY10" fmla="*/ 258649 h 370952"/>
                    <a:gd name="connsiteX11" fmla="*/ 205184 w 538703"/>
                    <a:gd name="connsiteY11" fmla="*/ 258649 h 370952"/>
                    <a:gd name="connsiteX12" fmla="*/ 205184 w 538703"/>
                    <a:gd name="connsiteY12" fmla="*/ 148722 h 370952"/>
                    <a:gd name="connsiteX13" fmla="*/ 184902 w 538703"/>
                    <a:gd name="connsiteY13" fmla="*/ 148722 h 370952"/>
                    <a:gd name="connsiteX14" fmla="*/ 184902 w 538703"/>
                    <a:gd name="connsiteY14" fmla="*/ 191516 h 370952"/>
                    <a:gd name="connsiteX15" fmla="*/ 205184 w 538703"/>
                    <a:gd name="connsiteY15" fmla="*/ 191516 h 370952"/>
                    <a:gd name="connsiteX16" fmla="*/ 167865 w 538703"/>
                    <a:gd name="connsiteY16" fmla="*/ 215854 h 370952"/>
                    <a:gd name="connsiteX17" fmla="*/ 147584 w 538703"/>
                    <a:gd name="connsiteY17" fmla="*/ 215854 h 370952"/>
                    <a:gd name="connsiteX18" fmla="*/ 147584 w 538703"/>
                    <a:gd name="connsiteY18" fmla="*/ 258649 h 370952"/>
                    <a:gd name="connsiteX19" fmla="*/ 167865 w 538703"/>
                    <a:gd name="connsiteY19" fmla="*/ 258649 h 370952"/>
                    <a:gd name="connsiteX20" fmla="*/ 167865 w 538703"/>
                    <a:gd name="connsiteY20" fmla="*/ 148722 h 370952"/>
                    <a:gd name="connsiteX21" fmla="*/ 147584 w 538703"/>
                    <a:gd name="connsiteY21" fmla="*/ 148722 h 370952"/>
                    <a:gd name="connsiteX22" fmla="*/ 147584 w 538703"/>
                    <a:gd name="connsiteY22" fmla="*/ 191516 h 370952"/>
                    <a:gd name="connsiteX23" fmla="*/ 167865 w 538703"/>
                    <a:gd name="connsiteY23" fmla="*/ 191516 h 370952"/>
                    <a:gd name="connsiteX24" fmla="*/ 343809 w 538703"/>
                    <a:gd name="connsiteY24" fmla="*/ 223257 h 370952"/>
                    <a:gd name="connsiteX25" fmla="*/ 323527 w 538703"/>
                    <a:gd name="connsiteY25" fmla="*/ 223257 h 370952"/>
                    <a:gd name="connsiteX26" fmla="*/ 323527 w 538703"/>
                    <a:gd name="connsiteY26" fmla="*/ 243539 h 370952"/>
                    <a:gd name="connsiteX27" fmla="*/ 343809 w 538703"/>
                    <a:gd name="connsiteY27" fmla="*/ 243539 h 370952"/>
                    <a:gd name="connsiteX28" fmla="*/ 315922 w 538703"/>
                    <a:gd name="connsiteY28" fmla="*/ 206423 h 370952"/>
                    <a:gd name="connsiteX29" fmla="*/ 387719 w 538703"/>
                    <a:gd name="connsiteY29" fmla="*/ 206423 h 370952"/>
                    <a:gd name="connsiteX30" fmla="*/ 387719 w 538703"/>
                    <a:gd name="connsiteY30" fmla="*/ 186142 h 370952"/>
                    <a:gd name="connsiteX31" fmla="*/ 315111 w 538703"/>
                    <a:gd name="connsiteY31" fmla="*/ 186142 h 370952"/>
                    <a:gd name="connsiteX32" fmla="*/ 353240 w 538703"/>
                    <a:gd name="connsiteY32" fmla="*/ 243742 h 370952"/>
                    <a:gd name="connsiteX33" fmla="*/ 410941 w 538703"/>
                    <a:gd name="connsiteY33" fmla="*/ 243742 h 370952"/>
                    <a:gd name="connsiteX34" fmla="*/ 410941 w 538703"/>
                    <a:gd name="connsiteY34" fmla="*/ 223460 h 370952"/>
                    <a:gd name="connsiteX35" fmla="*/ 353240 w 538703"/>
                    <a:gd name="connsiteY35" fmla="*/ 223460 h 370952"/>
                    <a:gd name="connsiteX36" fmla="*/ 502412 w 538703"/>
                    <a:gd name="connsiteY36" fmla="*/ 350119 h 370952"/>
                    <a:gd name="connsiteX37" fmla="*/ 440755 w 538703"/>
                    <a:gd name="connsiteY37" fmla="*/ 350119 h 370952"/>
                    <a:gd name="connsiteX38" fmla="*/ 440755 w 538703"/>
                    <a:gd name="connsiteY38" fmla="*/ 149533 h 370952"/>
                    <a:gd name="connsiteX39" fmla="*/ 418141 w 538703"/>
                    <a:gd name="connsiteY39" fmla="*/ 126108 h 370952"/>
                    <a:gd name="connsiteX40" fmla="*/ 418141 w 538703"/>
                    <a:gd name="connsiteY40" fmla="*/ 49544 h 370952"/>
                    <a:gd name="connsiteX41" fmla="*/ 502209 w 538703"/>
                    <a:gd name="connsiteY41" fmla="*/ 49544 h 370952"/>
                    <a:gd name="connsiteX42" fmla="*/ 417432 w 538703"/>
                    <a:gd name="connsiteY42" fmla="*/ 147302 h 370952"/>
                    <a:gd name="connsiteX43" fmla="*/ 420372 w 538703"/>
                    <a:gd name="connsiteY43" fmla="*/ 150040 h 370952"/>
                    <a:gd name="connsiteX44" fmla="*/ 420372 w 538703"/>
                    <a:gd name="connsiteY44" fmla="*/ 350626 h 370952"/>
                    <a:gd name="connsiteX45" fmla="*/ 306592 w 538703"/>
                    <a:gd name="connsiteY45" fmla="*/ 350626 h 370952"/>
                    <a:gd name="connsiteX46" fmla="*/ 306592 w 538703"/>
                    <a:gd name="connsiteY46" fmla="*/ 174277 h 370952"/>
                    <a:gd name="connsiteX47" fmla="*/ 416823 w 538703"/>
                    <a:gd name="connsiteY47" fmla="*/ 146896 h 370952"/>
                    <a:gd name="connsiteX48" fmla="*/ 259336 w 538703"/>
                    <a:gd name="connsiteY48" fmla="*/ 350119 h 370952"/>
                    <a:gd name="connsiteX49" fmla="*/ 130243 w 538703"/>
                    <a:gd name="connsiteY49" fmla="*/ 350119 h 370952"/>
                    <a:gd name="connsiteX50" fmla="*/ 130243 w 538703"/>
                    <a:gd name="connsiteY50" fmla="*/ 124384 h 370952"/>
                    <a:gd name="connsiteX51" fmla="*/ 258728 w 538703"/>
                    <a:gd name="connsiteY51" fmla="*/ 124384 h 370952"/>
                    <a:gd name="connsiteX52" fmla="*/ 244429 w 538703"/>
                    <a:gd name="connsiteY52" fmla="*/ 104001 h 370952"/>
                    <a:gd name="connsiteX53" fmla="*/ 145555 w 538703"/>
                    <a:gd name="connsiteY53" fmla="*/ 104001 h 370952"/>
                    <a:gd name="connsiteX54" fmla="*/ 145555 w 538703"/>
                    <a:gd name="connsiteY54" fmla="*/ 65263 h 370952"/>
                    <a:gd name="connsiteX55" fmla="*/ 244429 w 538703"/>
                    <a:gd name="connsiteY55" fmla="*/ 65263 h 370952"/>
                    <a:gd name="connsiteX56" fmla="*/ 222017 w 538703"/>
                    <a:gd name="connsiteY56" fmla="*/ 44271 h 370952"/>
                    <a:gd name="connsiteX57" fmla="*/ 167967 w 538703"/>
                    <a:gd name="connsiteY57" fmla="*/ 44271 h 370952"/>
                    <a:gd name="connsiteX58" fmla="*/ 167967 w 538703"/>
                    <a:gd name="connsiteY58" fmla="*/ 20035 h 370952"/>
                    <a:gd name="connsiteX59" fmla="*/ 221713 w 538703"/>
                    <a:gd name="connsiteY59" fmla="*/ 20035 h 370952"/>
                    <a:gd name="connsiteX60" fmla="*/ 64226 w 538703"/>
                    <a:gd name="connsiteY60" fmla="*/ 271527 h 370952"/>
                    <a:gd name="connsiteX61" fmla="*/ 64226 w 538703"/>
                    <a:gd name="connsiteY61" fmla="*/ 248710 h 370952"/>
                    <a:gd name="connsiteX62" fmla="*/ 43944 w 538703"/>
                    <a:gd name="connsiteY62" fmla="*/ 248710 h 370952"/>
                    <a:gd name="connsiteX63" fmla="*/ 43944 w 538703"/>
                    <a:gd name="connsiteY63" fmla="*/ 271527 h 370952"/>
                    <a:gd name="connsiteX64" fmla="*/ 19606 w 538703"/>
                    <a:gd name="connsiteY64" fmla="*/ 221533 h 370952"/>
                    <a:gd name="connsiteX65" fmla="*/ 54186 w 538703"/>
                    <a:gd name="connsiteY65" fmla="*/ 144158 h 370952"/>
                    <a:gd name="connsiteX66" fmla="*/ 88665 w 538703"/>
                    <a:gd name="connsiteY66" fmla="*/ 221533 h 370952"/>
                    <a:gd name="connsiteX67" fmla="*/ 64327 w 538703"/>
                    <a:gd name="connsiteY67" fmla="*/ 271527 h 370952"/>
                    <a:gd name="connsiteX68" fmla="*/ 537803 w 538703"/>
                    <a:gd name="connsiteY68" fmla="*/ 370502 h 370952"/>
                    <a:gd name="connsiteX69" fmla="*/ 537803 w 538703"/>
                    <a:gd name="connsiteY69" fmla="*/ 350220 h 370952"/>
                    <a:gd name="connsiteX70" fmla="*/ 522897 w 538703"/>
                    <a:gd name="connsiteY70" fmla="*/ 350220 h 370952"/>
                    <a:gd name="connsiteX71" fmla="*/ 522897 w 538703"/>
                    <a:gd name="connsiteY71" fmla="*/ 48530 h 370952"/>
                    <a:gd name="connsiteX72" fmla="*/ 503730 w 538703"/>
                    <a:gd name="connsiteY72" fmla="*/ 29364 h 370952"/>
                    <a:gd name="connsiteX73" fmla="*/ 417228 w 538703"/>
                    <a:gd name="connsiteY73" fmla="*/ 29364 h 370952"/>
                    <a:gd name="connsiteX74" fmla="*/ 398063 w 538703"/>
                    <a:gd name="connsiteY74" fmla="*/ 48530 h 370952"/>
                    <a:gd name="connsiteX75" fmla="*/ 398063 w 538703"/>
                    <a:gd name="connsiteY75" fmla="*/ 130570 h 370952"/>
                    <a:gd name="connsiteX76" fmla="*/ 298074 w 538703"/>
                    <a:gd name="connsiteY76" fmla="*/ 155313 h 370952"/>
                    <a:gd name="connsiteX77" fmla="*/ 286209 w 538703"/>
                    <a:gd name="connsiteY77" fmla="*/ 170930 h 370952"/>
                    <a:gd name="connsiteX78" fmla="*/ 286209 w 538703"/>
                    <a:gd name="connsiteY78" fmla="*/ 350119 h 370952"/>
                    <a:gd name="connsiteX79" fmla="*/ 279922 w 538703"/>
                    <a:gd name="connsiteY79" fmla="*/ 350119 h 370952"/>
                    <a:gd name="connsiteX80" fmla="*/ 279922 w 538703"/>
                    <a:gd name="connsiteY80" fmla="*/ 121950 h 370952"/>
                    <a:gd name="connsiteX81" fmla="*/ 265015 w 538703"/>
                    <a:gd name="connsiteY81" fmla="*/ 104305 h 370952"/>
                    <a:gd name="connsiteX82" fmla="*/ 265015 w 538703"/>
                    <a:gd name="connsiteY82" fmla="*/ 62525 h 370952"/>
                    <a:gd name="connsiteX83" fmla="*/ 246761 w 538703"/>
                    <a:gd name="connsiteY83" fmla="*/ 44271 h 370952"/>
                    <a:gd name="connsiteX84" fmla="*/ 242603 w 538703"/>
                    <a:gd name="connsiteY84" fmla="*/ 44271 h 370952"/>
                    <a:gd name="connsiteX85" fmla="*/ 242603 w 538703"/>
                    <a:gd name="connsiteY85" fmla="*/ 17601 h 370952"/>
                    <a:gd name="connsiteX86" fmla="*/ 224552 w 538703"/>
                    <a:gd name="connsiteY86" fmla="*/ -450 h 370952"/>
                    <a:gd name="connsiteX87" fmla="*/ 165634 w 538703"/>
                    <a:gd name="connsiteY87" fmla="*/ -450 h 370952"/>
                    <a:gd name="connsiteX88" fmla="*/ 147584 w 538703"/>
                    <a:gd name="connsiteY88" fmla="*/ 17601 h 370952"/>
                    <a:gd name="connsiteX89" fmla="*/ 147584 w 538703"/>
                    <a:gd name="connsiteY89" fmla="*/ 44271 h 370952"/>
                    <a:gd name="connsiteX90" fmla="*/ 143426 w 538703"/>
                    <a:gd name="connsiteY90" fmla="*/ 44271 h 370952"/>
                    <a:gd name="connsiteX91" fmla="*/ 125172 w 538703"/>
                    <a:gd name="connsiteY91" fmla="*/ 62525 h 370952"/>
                    <a:gd name="connsiteX92" fmla="*/ 125172 w 538703"/>
                    <a:gd name="connsiteY92" fmla="*/ 104305 h 370952"/>
                    <a:gd name="connsiteX93" fmla="*/ 110266 w 538703"/>
                    <a:gd name="connsiteY93" fmla="*/ 121950 h 370952"/>
                    <a:gd name="connsiteX94" fmla="*/ 110266 w 538703"/>
                    <a:gd name="connsiteY94" fmla="*/ 350119 h 370952"/>
                    <a:gd name="connsiteX95" fmla="*/ 64327 w 538703"/>
                    <a:gd name="connsiteY95" fmla="*/ 350119 h 370952"/>
                    <a:gd name="connsiteX96" fmla="*/ 64327 w 538703"/>
                    <a:gd name="connsiteY96" fmla="*/ 295257 h 370952"/>
                    <a:gd name="connsiteX97" fmla="*/ 109150 w 538703"/>
                    <a:gd name="connsiteY97" fmla="*/ 221533 h 370952"/>
                    <a:gd name="connsiteX98" fmla="*/ 61690 w 538703"/>
                    <a:gd name="connsiteY98" fmla="*/ 121342 h 370952"/>
                    <a:gd name="connsiteX99" fmla="*/ 54186 w 538703"/>
                    <a:gd name="connsiteY99" fmla="*/ 113127 h 370952"/>
                    <a:gd name="connsiteX100" fmla="*/ 46581 w 538703"/>
                    <a:gd name="connsiteY100" fmla="*/ 121342 h 370952"/>
                    <a:gd name="connsiteX101" fmla="*/ -878 w 538703"/>
                    <a:gd name="connsiteY101" fmla="*/ 221533 h 370952"/>
                    <a:gd name="connsiteX102" fmla="*/ 43944 w 538703"/>
                    <a:gd name="connsiteY102" fmla="*/ 295257 h 370952"/>
                    <a:gd name="connsiteX103" fmla="*/ 43944 w 538703"/>
                    <a:gd name="connsiteY103" fmla="*/ 350119 h 370952"/>
                    <a:gd name="connsiteX104" fmla="*/ 3381 w 538703"/>
                    <a:gd name="connsiteY104" fmla="*/ 350119 h 370952"/>
                    <a:gd name="connsiteX105" fmla="*/ 3381 w 538703"/>
                    <a:gd name="connsiteY105" fmla="*/ 370401 h 37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38703" h="370952">
                      <a:moveTo>
                        <a:pt x="242097" y="215854"/>
                      </a:moveTo>
                      <a:lnTo>
                        <a:pt x="221815" y="215854"/>
                      </a:lnTo>
                      <a:lnTo>
                        <a:pt x="221815" y="258649"/>
                      </a:lnTo>
                      <a:lnTo>
                        <a:pt x="242097" y="258649"/>
                      </a:lnTo>
                      <a:close/>
                      <a:moveTo>
                        <a:pt x="242097" y="148722"/>
                      </a:moveTo>
                      <a:lnTo>
                        <a:pt x="221815" y="148722"/>
                      </a:lnTo>
                      <a:lnTo>
                        <a:pt x="221815" y="191516"/>
                      </a:lnTo>
                      <a:lnTo>
                        <a:pt x="242097" y="191516"/>
                      </a:lnTo>
                      <a:close/>
                      <a:moveTo>
                        <a:pt x="205184" y="215854"/>
                      </a:moveTo>
                      <a:lnTo>
                        <a:pt x="184902" y="215854"/>
                      </a:lnTo>
                      <a:lnTo>
                        <a:pt x="184902" y="258649"/>
                      </a:lnTo>
                      <a:lnTo>
                        <a:pt x="205184" y="258649"/>
                      </a:lnTo>
                      <a:close/>
                      <a:moveTo>
                        <a:pt x="205184" y="148722"/>
                      </a:moveTo>
                      <a:lnTo>
                        <a:pt x="184902" y="148722"/>
                      </a:lnTo>
                      <a:lnTo>
                        <a:pt x="184902" y="191516"/>
                      </a:lnTo>
                      <a:lnTo>
                        <a:pt x="205184" y="191516"/>
                      </a:lnTo>
                      <a:close/>
                      <a:moveTo>
                        <a:pt x="167865" y="215854"/>
                      </a:moveTo>
                      <a:lnTo>
                        <a:pt x="147584" y="215854"/>
                      </a:lnTo>
                      <a:lnTo>
                        <a:pt x="147584" y="258649"/>
                      </a:lnTo>
                      <a:lnTo>
                        <a:pt x="167865" y="258649"/>
                      </a:lnTo>
                      <a:close/>
                      <a:moveTo>
                        <a:pt x="167865" y="148722"/>
                      </a:moveTo>
                      <a:lnTo>
                        <a:pt x="147584" y="148722"/>
                      </a:lnTo>
                      <a:lnTo>
                        <a:pt x="147584" y="191516"/>
                      </a:lnTo>
                      <a:lnTo>
                        <a:pt x="167865" y="191516"/>
                      </a:lnTo>
                      <a:close/>
                      <a:moveTo>
                        <a:pt x="343809" y="223257"/>
                      </a:moveTo>
                      <a:lnTo>
                        <a:pt x="323527" y="223257"/>
                      </a:lnTo>
                      <a:lnTo>
                        <a:pt x="323527" y="243539"/>
                      </a:lnTo>
                      <a:lnTo>
                        <a:pt x="343809" y="243539"/>
                      </a:lnTo>
                      <a:close/>
                      <a:moveTo>
                        <a:pt x="315922" y="206423"/>
                      </a:moveTo>
                      <a:lnTo>
                        <a:pt x="387719" y="206423"/>
                      </a:lnTo>
                      <a:lnTo>
                        <a:pt x="387719" y="186142"/>
                      </a:lnTo>
                      <a:lnTo>
                        <a:pt x="315111" y="186142"/>
                      </a:lnTo>
                      <a:close/>
                      <a:moveTo>
                        <a:pt x="353240" y="243742"/>
                      </a:moveTo>
                      <a:lnTo>
                        <a:pt x="410941" y="243742"/>
                      </a:lnTo>
                      <a:lnTo>
                        <a:pt x="410941" y="223460"/>
                      </a:lnTo>
                      <a:lnTo>
                        <a:pt x="353240" y="223460"/>
                      </a:lnTo>
                      <a:close/>
                      <a:moveTo>
                        <a:pt x="502412" y="350119"/>
                      </a:moveTo>
                      <a:lnTo>
                        <a:pt x="440755" y="350119"/>
                      </a:lnTo>
                      <a:lnTo>
                        <a:pt x="440755" y="149533"/>
                      </a:lnTo>
                      <a:cubicBezTo>
                        <a:pt x="440928" y="136837"/>
                        <a:pt x="430827" y="126382"/>
                        <a:pt x="418141" y="126108"/>
                      </a:cubicBezTo>
                      <a:lnTo>
                        <a:pt x="418141" y="49544"/>
                      </a:lnTo>
                      <a:lnTo>
                        <a:pt x="502209" y="49544"/>
                      </a:lnTo>
                      <a:close/>
                      <a:moveTo>
                        <a:pt x="417432" y="147302"/>
                      </a:moveTo>
                      <a:cubicBezTo>
                        <a:pt x="418963" y="147343"/>
                        <a:pt x="420220" y="148519"/>
                        <a:pt x="420372" y="150040"/>
                      </a:cubicBezTo>
                      <a:lnTo>
                        <a:pt x="420372" y="350626"/>
                      </a:lnTo>
                      <a:lnTo>
                        <a:pt x="306592" y="350626"/>
                      </a:lnTo>
                      <a:lnTo>
                        <a:pt x="306592" y="174277"/>
                      </a:lnTo>
                      <a:lnTo>
                        <a:pt x="416823" y="146896"/>
                      </a:lnTo>
                      <a:close/>
                      <a:moveTo>
                        <a:pt x="259336" y="350119"/>
                      </a:moveTo>
                      <a:lnTo>
                        <a:pt x="130243" y="350119"/>
                      </a:lnTo>
                      <a:lnTo>
                        <a:pt x="130243" y="124384"/>
                      </a:lnTo>
                      <a:lnTo>
                        <a:pt x="258728" y="124384"/>
                      </a:lnTo>
                      <a:close/>
                      <a:moveTo>
                        <a:pt x="244429" y="104001"/>
                      </a:moveTo>
                      <a:lnTo>
                        <a:pt x="145555" y="104001"/>
                      </a:lnTo>
                      <a:lnTo>
                        <a:pt x="145555" y="65263"/>
                      </a:lnTo>
                      <a:lnTo>
                        <a:pt x="244429" y="65263"/>
                      </a:lnTo>
                      <a:close/>
                      <a:moveTo>
                        <a:pt x="222017" y="44271"/>
                      </a:moveTo>
                      <a:lnTo>
                        <a:pt x="167967" y="44271"/>
                      </a:lnTo>
                      <a:lnTo>
                        <a:pt x="167967" y="20035"/>
                      </a:lnTo>
                      <a:lnTo>
                        <a:pt x="221713" y="20035"/>
                      </a:lnTo>
                      <a:close/>
                      <a:moveTo>
                        <a:pt x="64226" y="271527"/>
                      </a:moveTo>
                      <a:lnTo>
                        <a:pt x="64226" y="248710"/>
                      </a:lnTo>
                      <a:lnTo>
                        <a:pt x="43944" y="248710"/>
                      </a:lnTo>
                      <a:lnTo>
                        <a:pt x="43944" y="271527"/>
                      </a:lnTo>
                      <a:cubicBezTo>
                        <a:pt x="28013" y="259957"/>
                        <a:pt x="18887" y="241206"/>
                        <a:pt x="19606" y="221533"/>
                      </a:cubicBezTo>
                      <a:cubicBezTo>
                        <a:pt x="19606" y="192023"/>
                        <a:pt x="42220" y="159268"/>
                        <a:pt x="54186" y="144158"/>
                      </a:cubicBezTo>
                      <a:cubicBezTo>
                        <a:pt x="66052" y="159268"/>
                        <a:pt x="88665" y="192023"/>
                        <a:pt x="88665" y="221533"/>
                      </a:cubicBezTo>
                      <a:cubicBezTo>
                        <a:pt x="89385" y="241206"/>
                        <a:pt x="80259" y="259957"/>
                        <a:pt x="64327" y="271527"/>
                      </a:cubicBezTo>
                      <a:moveTo>
                        <a:pt x="537803" y="370502"/>
                      </a:moveTo>
                      <a:lnTo>
                        <a:pt x="537803" y="350220"/>
                      </a:lnTo>
                      <a:lnTo>
                        <a:pt x="522897" y="350220"/>
                      </a:lnTo>
                      <a:lnTo>
                        <a:pt x="522897" y="48530"/>
                      </a:lnTo>
                      <a:cubicBezTo>
                        <a:pt x="522897" y="37943"/>
                        <a:pt x="514317" y="29364"/>
                        <a:pt x="503730" y="29364"/>
                      </a:cubicBezTo>
                      <a:lnTo>
                        <a:pt x="417228" y="29364"/>
                      </a:lnTo>
                      <a:cubicBezTo>
                        <a:pt x="406642" y="29364"/>
                        <a:pt x="398063" y="37943"/>
                        <a:pt x="398063" y="48530"/>
                      </a:cubicBezTo>
                      <a:lnTo>
                        <a:pt x="398063" y="130570"/>
                      </a:lnTo>
                      <a:lnTo>
                        <a:pt x="298074" y="155313"/>
                      </a:lnTo>
                      <a:cubicBezTo>
                        <a:pt x="291087" y="157301"/>
                        <a:pt x="286250" y="163670"/>
                        <a:pt x="286209" y="170930"/>
                      </a:cubicBezTo>
                      <a:lnTo>
                        <a:pt x="286209" y="350119"/>
                      </a:lnTo>
                      <a:lnTo>
                        <a:pt x="279922" y="350119"/>
                      </a:lnTo>
                      <a:lnTo>
                        <a:pt x="279922" y="121950"/>
                      </a:lnTo>
                      <a:cubicBezTo>
                        <a:pt x="279942" y="113209"/>
                        <a:pt x="273634" y="105745"/>
                        <a:pt x="265015" y="104305"/>
                      </a:cubicBezTo>
                      <a:lnTo>
                        <a:pt x="265015" y="62525"/>
                      </a:lnTo>
                      <a:cubicBezTo>
                        <a:pt x="264964" y="52465"/>
                        <a:pt x="256821" y="44322"/>
                        <a:pt x="246761" y="44271"/>
                      </a:cubicBezTo>
                      <a:lnTo>
                        <a:pt x="242603" y="44271"/>
                      </a:lnTo>
                      <a:lnTo>
                        <a:pt x="242603" y="17601"/>
                      </a:lnTo>
                      <a:cubicBezTo>
                        <a:pt x="242603" y="7632"/>
                        <a:pt x="234521" y="-450"/>
                        <a:pt x="224552" y="-450"/>
                      </a:cubicBezTo>
                      <a:lnTo>
                        <a:pt x="165634" y="-450"/>
                      </a:lnTo>
                      <a:cubicBezTo>
                        <a:pt x="155666" y="-450"/>
                        <a:pt x="147584" y="7632"/>
                        <a:pt x="147584" y="17601"/>
                      </a:cubicBezTo>
                      <a:lnTo>
                        <a:pt x="147584" y="44271"/>
                      </a:lnTo>
                      <a:lnTo>
                        <a:pt x="143426" y="44271"/>
                      </a:lnTo>
                      <a:cubicBezTo>
                        <a:pt x="133367" y="44322"/>
                        <a:pt x="125223" y="52465"/>
                        <a:pt x="125172" y="62525"/>
                      </a:cubicBezTo>
                      <a:lnTo>
                        <a:pt x="125172" y="104305"/>
                      </a:lnTo>
                      <a:cubicBezTo>
                        <a:pt x="116553" y="105745"/>
                        <a:pt x="110245" y="113209"/>
                        <a:pt x="110266" y="121950"/>
                      </a:cubicBezTo>
                      <a:lnTo>
                        <a:pt x="110266" y="350119"/>
                      </a:lnTo>
                      <a:lnTo>
                        <a:pt x="64327" y="350119"/>
                      </a:lnTo>
                      <a:lnTo>
                        <a:pt x="64327" y="295257"/>
                      </a:lnTo>
                      <a:cubicBezTo>
                        <a:pt x="92377" y="281536"/>
                        <a:pt x="109870" y="252747"/>
                        <a:pt x="109150" y="221533"/>
                      </a:cubicBezTo>
                      <a:cubicBezTo>
                        <a:pt x="109150" y="172958"/>
                        <a:pt x="63617" y="123370"/>
                        <a:pt x="61690" y="121342"/>
                      </a:cubicBezTo>
                      <a:lnTo>
                        <a:pt x="54186" y="113127"/>
                      </a:lnTo>
                      <a:lnTo>
                        <a:pt x="46581" y="121342"/>
                      </a:lnTo>
                      <a:cubicBezTo>
                        <a:pt x="44654" y="123370"/>
                        <a:pt x="-878" y="173161"/>
                        <a:pt x="-878" y="221533"/>
                      </a:cubicBezTo>
                      <a:cubicBezTo>
                        <a:pt x="-1598" y="252747"/>
                        <a:pt x="15895" y="281536"/>
                        <a:pt x="43944" y="295257"/>
                      </a:cubicBezTo>
                      <a:lnTo>
                        <a:pt x="43944" y="350119"/>
                      </a:lnTo>
                      <a:lnTo>
                        <a:pt x="3381" y="350119"/>
                      </a:lnTo>
                      <a:lnTo>
                        <a:pt x="3381" y="370401"/>
                      </a:lnTo>
                      <a:close/>
                    </a:path>
                  </a:pathLst>
                </a:custGeom>
                <a:solidFill>
                  <a:srgbClr val="FFFFFF"/>
                </a:solidFill>
                <a:ln w="10062" cap="flat">
                  <a:noFill/>
                  <a:prstDash val="solid"/>
                  <a:miter/>
                </a:ln>
              </p:spPr>
              <p:txBody>
                <a:bodyPr rtlCol="0" anchor="ctr"/>
                <a:lstStyle/>
                <a:p>
                  <a:endParaRPr lang="en-GB" sz="1905"/>
                </a:p>
              </p:txBody>
            </p:sp>
          </p:grpSp>
        </p:grpSp>
        <p:grpSp>
          <p:nvGrpSpPr>
            <p:cNvPr id="46" name="Group 45">
              <a:extLst>
                <a:ext uri="{FF2B5EF4-FFF2-40B4-BE49-F238E27FC236}">
                  <a16:creationId xmlns:a16="http://schemas.microsoft.com/office/drawing/2014/main" id="{6C3FE719-D3D6-4605-9BFD-9823658176A3}"/>
                </a:ext>
              </a:extLst>
            </p:cNvPr>
            <p:cNvGrpSpPr/>
            <p:nvPr/>
          </p:nvGrpSpPr>
          <p:grpSpPr bwMode="gray">
            <a:xfrm>
              <a:off x="6014909" y="1920876"/>
              <a:ext cx="1532927" cy="1718177"/>
              <a:chOff x="6014909" y="1920876"/>
              <a:chExt cx="1532927" cy="1718177"/>
            </a:xfrm>
          </p:grpSpPr>
          <p:pic>
            <p:nvPicPr>
              <p:cNvPr id="43" name="Picture 42">
                <a:extLst>
                  <a:ext uri="{FF2B5EF4-FFF2-40B4-BE49-F238E27FC236}">
                    <a16:creationId xmlns:a16="http://schemas.microsoft.com/office/drawing/2014/main" id="{EC3D6C7C-05C0-4A93-BD91-DD0EFD421F9C}"/>
                  </a:ext>
                </a:extLst>
              </p:cNvPr>
              <p:cNvPicPr>
                <a:picLocks/>
              </p:cNvPicPr>
              <p:nvPr/>
            </p:nvPicPr>
            <p:blipFill rotWithShape="1">
              <a:blip r:embed="rId4" cstate="print">
                <a:extLst>
                  <a:ext uri="{28A0092B-C50C-407E-A947-70E740481C1C}">
                    <a14:useLocalDpi xmlns:a14="http://schemas.microsoft.com/office/drawing/2010/main" val="0"/>
                  </a:ext>
                </a:extLst>
              </a:blip>
              <a:srcRect l="29109" r="17179" b="7448"/>
              <a:stretch/>
            </p:blipFill>
            <p:spPr bwMode="gray">
              <a:xfrm>
                <a:off x="6014909" y="1920876"/>
                <a:ext cx="1440000" cy="1440000"/>
              </a:xfrm>
              <a:prstGeom prst="ellipse">
                <a:avLst/>
              </a:prstGeom>
              <a:ln w="63500" cap="rnd">
                <a:noFill/>
              </a:ln>
              <a:effectLst/>
            </p:spPr>
          </p:pic>
          <p:grpSp>
            <p:nvGrpSpPr>
              <p:cNvPr id="30" name="Graphic 5">
                <a:extLst>
                  <a:ext uri="{FF2B5EF4-FFF2-40B4-BE49-F238E27FC236}">
                    <a16:creationId xmlns:a16="http://schemas.microsoft.com/office/drawing/2014/main" id="{68CC411E-2F33-4C2C-9248-11EBC106C60D}"/>
                  </a:ext>
                </a:extLst>
              </p:cNvPr>
              <p:cNvGrpSpPr/>
              <p:nvPr/>
            </p:nvGrpSpPr>
            <p:grpSpPr bwMode="gray">
              <a:xfrm>
                <a:off x="6829256" y="2920473"/>
                <a:ext cx="718580" cy="718580"/>
                <a:chOff x="6827735" y="2887577"/>
                <a:chExt cx="718580" cy="718580"/>
              </a:xfrm>
            </p:grpSpPr>
            <p:sp>
              <p:nvSpPr>
                <p:cNvPr id="31" name="Freeform: Shape 30">
                  <a:extLst>
                    <a:ext uri="{FF2B5EF4-FFF2-40B4-BE49-F238E27FC236}">
                      <a16:creationId xmlns:a16="http://schemas.microsoft.com/office/drawing/2014/main" id="{734B6D7D-3A12-4870-8CD9-CE368512473E}"/>
                    </a:ext>
                  </a:extLst>
                </p:cNvPr>
                <p:cNvSpPr/>
                <p:nvPr/>
              </p:nvSpPr>
              <p:spPr bwMode="gray">
                <a:xfrm>
                  <a:off x="6827735" y="2887577"/>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accent3">
                    <a:alpha val="75000"/>
                  </a:schemeClr>
                </a:solidFill>
                <a:ln w="10062" cap="flat">
                  <a:noFill/>
                  <a:prstDash val="solid"/>
                  <a:miter/>
                </a:ln>
              </p:spPr>
              <p:txBody>
                <a:bodyPr rtlCol="0" anchor="ctr"/>
                <a:lstStyle/>
                <a:p>
                  <a:endParaRPr lang="en-GB" sz="1905"/>
                </a:p>
              </p:txBody>
            </p:sp>
            <p:sp>
              <p:nvSpPr>
                <p:cNvPr id="32" name="Freeform: Shape 31">
                  <a:extLst>
                    <a:ext uri="{FF2B5EF4-FFF2-40B4-BE49-F238E27FC236}">
                      <a16:creationId xmlns:a16="http://schemas.microsoft.com/office/drawing/2014/main" id="{2080C368-2740-4D28-BE24-C3F877C00DFD}"/>
                    </a:ext>
                  </a:extLst>
                </p:cNvPr>
                <p:cNvSpPr/>
                <p:nvPr/>
              </p:nvSpPr>
              <p:spPr bwMode="gray">
                <a:xfrm>
                  <a:off x="6985184" y="2987667"/>
                  <a:ext cx="386929" cy="517286"/>
                </a:xfrm>
                <a:custGeom>
                  <a:avLst/>
                  <a:gdLst>
                    <a:gd name="connsiteX0" fmla="*/ 36760 w 386929"/>
                    <a:gd name="connsiteY0" fmla="*/ 411572 h 517286"/>
                    <a:gd name="connsiteX1" fmla="*/ 49741 w 386929"/>
                    <a:gd name="connsiteY1" fmla="*/ 421713 h 517286"/>
                    <a:gd name="connsiteX2" fmla="*/ 56839 w 386929"/>
                    <a:gd name="connsiteY2" fmla="*/ 419583 h 517286"/>
                    <a:gd name="connsiteX3" fmla="*/ 62924 w 386929"/>
                    <a:gd name="connsiteY3" fmla="*/ 404778 h 517286"/>
                    <a:gd name="connsiteX4" fmla="*/ 46688 w 386929"/>
                    <a:gd name="connsiteY4" fmla="*/ 394769 h 517286"/>
                    <a:gd name="connsiteX5" fmla="*/ 42642 w 386929"/>
                    <a:gd name="connsiteY5" fmla="*/ 396462 h 517286"/>
                    <a:gd name="connsiteX6" fmla="*/ 36456 w 386929"/>
                    <a:gd name="connsiteY6" fmla="*/ 411268 h 517286"/>
                    <a:gd name="connsiteX7" fmla="*/ 243431 w 386929"/>
                    <a:gd name="connsiteY7" fmla="*/ 351032 h 517286"/>
                    <a:gd name="connsiteX8" fmla="*/ 226597 w 386929"/>
                    <a:gd name="connsiteY8" fmla="*/ 334198 h 517286"/>
                    <a:gd name="connsiteX9" fmla="*/ 209763 w 386929"/>
                    <a:gd name="connsiteY9" fmla="*/ 351032 h 517286"/>
                    <a:gd name="connsiteX10" fmla="*/ 226597 w 386929"/>
                    <a:gd name="connsiteY10" fmla="*/ 367865 h 517286"/>
                    <a:gd name="connsiteX11" fmla="*/ 243431 w 386929"/>
                    <a:gd name="connsiteY11" fmla="*/ 351234 h 517286"/>
                    <a:gd name="connsiteX12" fmla="*/ 243431 w 386929"/>
                    <a:gd name="connsiteY12" fmla="*/ 351032 h 517286"/>
                    <a:gd name="connsiteX13" fmla="*/ 233290 w 386929"/>
                    <a:gd name="connsiteY13" fmla="*/ 195471 h 517286"/>
                    <a:gd name="connsiteX14" fmla="*/ 252760 w 386929"/>
                    <a:gd name="connsiteY14" fmla="*/ 195471 h 517286"/>
                    <a:gd name="connsiteX15" fmla="*/ 252760 w 386929"/>
                    <a:gd name="connsiteY15" fmla="*/ 208553 h 517286"/>
                    <a:gd name="connsiteX16" fmla="*/ 284603 w 386929"/>
                    <a:gd name="connsiteY16" fmla="*/ 208553 h 517286"/>
                    <a:gd name="connsiteX17" fmla="*/ 284603 w 386929"/>
                    <a:gd name="connsiteY17" fmla="*/ 192124 h 517286"/>
                    <a:gd name="connsiteX18" fmla="*/ 269898 w 386929"/>
                    <a:gd name="connsiteY18" fmla="*/ 192124 h 517286"/>
                    <a:gd name="connsiteX19" fmla="*/ 269898 w 386929"/>
                    <a:gd name="connsiteY19" fmla="*/ 179043 h 517286"/>
                    <a:gd name="connsiteX20" fmla="*/ 233290 w 386929"/>
                    <a:gd name="connsiteY20" fmla="*/ 179043 h 517286"/>
                    <a:gd name="connsiteX21" fmla="*/ 234304 w 386929"/>
                    <a:gd name="connsiteY21" fmla="*/ 221634 h 517286"/>
                    <a:gd name="connsiteX22" fmla="*/ 212400 w 386929"/>
                    <a:gd name="connsiteY22" fmla="*/ 221634 h 517286"/>
                    <a:gd name="connsiteX23" fmla="*/ 212400 w 386929"/>
                    <a:gd name="connsiteY23" fmla="*/ 254896 h 517286"/>
                    <a:gd name="connsiteX24" fmla="*/ 229538 w 386929"/>
                    <a:gd name="connsiteY24" fmla="*/ 254896 h 517286"/>
                    <a:gd name="connsiteX25" fmla="*/ 229538 w 386929"/>
                    <a:gd name="connsiteY25" fmla="*/ 238772 h 517286"/>
                    <a:gd name="connsiteX26" fmla="*/ 251442 w 386929"/>
                    <a:gd name="connsiteY26" fmla="*/ 238772 h 517286"/>
                    <a:gd name="connsiteX27" fmla="*/ 251442 w 386929"/>
                    <a:gd name="connsiteY27" fmla="*/ 209668 h 517286"/>
                    <a:gd name="connsiteX28" fmla="*/ 234304 w 386929"/>
                    <a:gd name="connsiteY28" fmla="*/ 209668 h 517286"/>
                    <a:gd name="connsiteX29" fmla="*/ 187352 w 386929"/>
                    <a:gd name="connsiteY29" fmla="*/ 235020 h 517286"/>
                    <a:gd name="connsiteX30" fmla="*/ 175892 w 386929"/>
                    <a:gd name="connsiteY30" fmla="*/ 235020 h 517286"/>
                    <a:gd name="connsiteX31" fmla="*/ 175892 w 386929"/>
                    <a:gd name="connsiteY31" fmla="*/ 223460 h 517286"/>
                    <a:gd name="connsiteX32" fmla="*/ 187352 w 386929"/>
                    <a:gd name="connsiteY32" fmla="*/ 223460 h 517286"/>
                    <a:gd name="connsiteX33" fmla="*/ 204490 w 386929"/>
                    <a:gd name="connsiteY33" fmla="*/ 206220 h 517286"/>
                    <a:gd name="connsiteX34" fmla="*/ 158755 w 386929"/>
                    <a:gd name="connsiteY34" fmla="*/ 206220 h 517286"/>
                    <a:gd name="connsiteX35" fmla="*/ 158755 w 386929"/>
                    <a:gd name="connsiteY35" fmla="*/ 252969 h 517286"/>
                    <a:gd name="connsiteX36" fmla="*/ 204490 w 386929"/>
                    <a:gd name="connsiteY36" fmla="*/ 252969 h 517286"/>
                    <a:gd name="connsiteX37" fmla="*/ 157538 w 386929"/>
                    <a:gd name="connsiteY37" fmla="*/ 197093 h 517286"/>
                    <a:gd name="connsiteX38" fmla="*/ 176602 w 386929"/>
                    <a:gd name="connsiteY38" fmla="*/ 197093 h 517286"/>
                    <a:gd name="connsiteX39" fmla="*/ 176602 w 386929"/>
                    <a:gd name="connsiteY39" fmla="*/ 179955 h 517286"/>
                    <a:gd name="connsiteX40" fmla="*/ 158450 w 386929"/>
                    <a:gd name="connsiteY40" fmla="*/ 179955 h 517286"/>
                    <a:gd name="connsiteX41" fmla="*/ 127115 w 386929"/>
                    <a:gd name="connsiteY41" fmla="*/ 248406 h 517286"/>
                    <a:gd name="connsiteX42" fmla="*/ 127115 w 386929"/>
                    <a:gd name="connsiteY42" fmla="*/ 275178 h 517286"/>
                    <a:gd name="connsiteX43" fmla="*/ 136141 w 386929"/>
                    <a:gd name="connsiteY43" fmla="*/ 284203 h 517286"/>
                    <a:gd name="connsiteX44" fmla="*/ 136242 w 386929"/>
                    <a:gd name="connsiteY44" fmla="*/ 284203 h 517286"/>
                    <a:gd name="connsiteX45" fmla="*/ 162912 w 386929"/>
                    <a:gd name="connsiteY45" fmla="*/ 284203 h 517286"/>
                    <a:gd name="connsiteX46" fmla="*/ 172952 w 386929"/>
                    <a:gd name="connsiteY46" fmla="*/ 276091 h 517286"/>
                    <a:gd name="connsiteX47" fmla="*/ 164829 w 386929"/>
                    <a:gd name="connsiteY47" fmla="*/ 266051 h 517286"/>
                    <a:gd name="connsiteX48" fmla="*/ 162912 w 386929"/>
                    <a:gd name="connsiteY48" fmla="*/ 266051 h 517286"/>
                    <a:gd name="connsiteX49" fmla="*/ 145369 w 386929"/>
                    <a:gd name="connsiteY49" fmla="*/ 266051 h 517286"/>
                    <a:gd name="connsiteX50" fmla="*/ 145369 w 386929"/>
                    <a:gd name="connsiteY50" fmla="*/ 248406 h 517286"/>
                    <a:gd name="connsiteX51" fmla="*/ 136242 w 386929"/>
                    <a:gd name="connsiteY51" fmla="*/ 239279 h 517286"/>
                    <a:gd name="connsiteX52" fmla="*/ 127115 w 386929"/>
                    <a:gd name="connsiteY52" fmla="*/ 248406 h 517286"/>
                    <a:gd name="connsiteX53" fmla="*/ 169403 w 386929"/>
                    <a:gd name="connsiteY53" fmla="*/ 110491 h 517286"/>
                    <a:gd name="connsiteX54" fmla="*/ 171633 w 386929"/>
                    <a:gd name="connsiteY54" fmla="*/ 104305 h 517286"/>
                    <a:gd name="connsiteX55" fmla="*/ 163125 w 386929"/>
                    <a:gd name="connsiteY55" fmla="*/ 95178 h 517286"/>
                    <a:gd name="connsiteX56" fmla="*/ 162608 w 386929"/>
                    <a:gd name="connsiteY56" fmla="*/ 95178 h 517286"/>
                    <a:gd name="connsiteX57" fmla="*/ 136242 w 386929"/>
                    <a:gd name="connsiteY57" fmla="*/ 95178 h 517286"/>
                    <a:gd name="connsiteX58" fmla="*/ 127115 w 386929"/>
                    <a:gd name="connsiteY58" fmla="*/ 104305 h 517286"/>
                    <a:gd name="connsiteX59" fmla="*/ 127115 w 386929"/>
                    <a:gd name="connsiteY59" fmla="*/ 130367 h 517286"/>
                    <a:gd name="connsiteX60" fmla="*/ 136242 w 386929"/>
                    <a:gd name="connsiteY60" fmla="*/ 139493 h 517286"/>
                    <a:gd name="connsiteX61" fmla="*/ 145369 w 386929"/>
                    <a:gd name="connsiteY61" fmla="*/ 130367 h 517286"/>
                    <a:gd name="connsiteX62" fmla="*/ 145369 w 386929"/>
                    <a:gd name="connsiteY62" fmla="*/ 113431 h 517286"/>
                    <a:gd name="connsiteX63" fmla="*/ 162608 w 386929"/>
                    <a:gd name="connsiteY63" fmla="*/ 113431 h 517286"/>
                    <a:gd name="connsiteX64" fmla="*/ 169403 w 386929"/>
                    <a:gd name="connsiteY64" fmla="*/ 110491 h 517286"/>
                    <a:gd name="connsiteX65" fmla="*/ 175690 w 386929"/>
                    <a:gd name="connsiteY65" fmla="*/ 144158 h 517286"/>
                    <a:gd name="connsiteX66" fmla="*/ 187149 w 386929"/>
                    <a:gd name="connsiteY66" fmla="*/ 144158 h 517286"/>
                    <a:gd name="connsiteX67" fmla="*/ 187149 w 386929"/>
                    <a:gd name="connsiteY67" fmla="*/ 155719 h 517286"/>
                    <a:gd name="connsiteX68" fmla="*/ 175690 w 386929"/>
                    <a:gd name="connsiteY68" fmla="*/ 155719 h 517286"/>
                    <a:gd name="connsiteX69" fmla="*/ 158552 w 386929"/>
                    <a:gd name="connsiteY69" fmla="*/ 172857 h 517286"/>
                    <a:gd name="connsiteX70" fmla="*/ 204287 w 386929"/>
                    <a:gd name="connsiteY70" fmla="*/ 172857 h 517286"/>
                    <a:gd name="connsiteX71" fmla="*/ 204287 w 386929"/>
                    <a:gd name="connsiteY71" fmla="*/ 127020 h 517286"/>
                    <a:gd name="connsiteX72" fmla="*/ 158552 w 386929"/>
                    <a:gd name="connsiteY72" fmla="*/ 127020 h 517286"/>
                    <a:gd name="connsiteX73" fmla="*/ 227104 w 386929"/>
                    <a:gd name="connsiteY73" fmla="*/ 164643 h 517286"/>
                    <a:gd name="connsiteX74" fmla="*/ 242112 w 386929"/>
                    <a:gd name="connsiteY74" fmla="*/ 164643 h 517286"/>
                    <a:gd name="connsiteX75" fmla="*/ 242112 w 386929"/>
                    <a:gd name="connsiteY75" fmla="*/ 126209 h 517286"/>
                    <a:gd name="connsiteX76" fmla="*/ 224974 w 386929"/>
                    <a:gd name="connsiteY76" fmla="*/ 126209 h 517286"/>
                    <a:gd name="connsiteX77" fmla="*/ 224974 w 386929"/>
                    <a:gd name="connsiteY77" fmla="*/ 147505 h 517286"/>
                    <a:gd name="connsiteX78" fmla="*/ 209966 w 386929"/>
                    <a:gd name="connsiteY78" fmla="*/ 147505 h 517286"/>
                    <a:gd name="connsiteX79" fmla="*/ 209966 w 386929"/>
                    <a:gd name="connsiteY79" fmla="*/ 180259 h 517286"/>
                    <a:gd name="connsiteX80" fmla="*/ 192524 w 386929"/>
                    <a:gd name="connsiteY80" fmla="*/ 180259 h 517286"/>
                    <a:gd name="connsiteX81" fmla="*/ 192524 w 386929"/>
                    <a:gd name="connsiteY81" fmla="*/ 197398 h 517286"/>
                    <a:gd name="connsiteX82" fmla="*/ 227104 w 386929"/>
                    <a:gd name="connsiteY82" fmla="*/ 197398 h 517286"/>
                    <a:gd name="connsiteX83" fmla="*/ 276895 w 386929"/>
                    <a:gd name="connsiteY83" fmla="*/ 155719 h 517286"/>
                    <a:gd name="connsiteX84" fmla="*/ 265436 w 386929"/>
                    <a:gd name="connsiteY84" fmla="*/ 155719 h 517286"/>
                    <a:gd name="connsiteX85" fmla="*/ 265436 w 386929"/>
                    <a:gd name="connsiteY85" fmla="*/ 144462 h 517286"/>
                    <a:gd name="connsiteX86" fmla="*/ 276895 w 386929"/>
                    <a:gd name="connsiteY86" fmla="*/ 144462 h 517286"/>
                    <a:gd name="connsiteX87" fmla="*/ 294034 w 386929"/>
                    <a:gd name="connsiteY87" fmla="*/ 127020 h 517286"/>
                    <a:gd name="connsiteX88" fmla="*/ 248298 w 386929"/>
                    <a:gd name="connsiteY88" fmla="*/ 127020 h 517286"/>
                    <a:gd name="connsiteX89" fmla="*/ 248298 w 386929"/>
                    <a:gd name="connsiteY89" fmla="*/ 172857 h 517286"/>
                    <a:gd name="connsiteX90" fmla="*/ 294034 w 386929"/>
                    <a:gd name="connsiteY90" fmla="*/ 172857 h 517286"/>
                    <a:gd name="connsiteX91" fmla="*/ 316141 w 386929"/>
                    <a:gd name="connsiteY91" fmla="*/ 129048 h 517286"/>
                    <a:gd name="connsiteX92" fmla="*/ 316141 w 386929"/>
                    <a:gd name="connsiteY92" fmla="*/ 104305 h 517286"/>
                    <a:gd name="connsiteX93" fmla="*/ 307014 w 386929"/>
                    <a:gd name="connsiteY93" fmla="*/ 95178 h 517286"/>
                    <a:gd name="connsiteX94" fmla="*/ 282980 w 386929"/>
                    <a:gd name="connsiteY94" fmla="*/ 95178 h 517286"/>
                    <a:gd name="connsiteX95" fmla="*/ 273955 w 386929"/>
                    <a:gd name="connsiteY95" fmla="*/ 104203 h 517286"/>
                    <a:gd name="connsiteX96" fmla="*/ 273955 w 386929"/>
                    <a:gd name="connsiteY96" fmla="*/ 104305 h 517286"/>
                    <a:gd name="connsiteX97" fmla="*/ 282463 w 386929"/>
                    <a:gd name="connsiteY97" fmla="*/ 113431 h 517286"/>
                    <a:gd name="connsiteX98" fmla="*/ 282980 w 386929"/>
                    <a:gd name="connsiteY98" fmla="*/ 113431 h 517286"/>
                    <a:gd name="connsiteX99" fmla="*/ 297989 w 386929"/>
                    <a:gd name="connsiteY99" fmla="*/ 113431 h 517286"/>
                    <a:gd name="connsiteX100" fmla="*/ 297989 w 386929"/>
                    <a:gd name="connsiteY100" fmla="*/ 129048 h 517286"/>
                    <a:gd name="connsiteX101" fmla="*/ 308028 w 386929"/>
                    <a:gd name="connsiteY101" fmla="*/ 137161 h 517286"/>
                    <a:gd name="connsiteX102" fmla="*/ 316141 w 386929"/>
                    <a:gd name="connsiteY102" fmla="*/ 129048 h 517286"/>
                    <a:gd name="connsiteX103" fmla="*/ 366845 w 386929"/>
                    <a:gd name="connsiteY103" fmla="*/ 83009 h 517286"/>
                    <a:gd name="connsiteX104" fmla="*/ 361673 w 386929"/>
                    <a:gd name="connsiteY104" fmla="*/ 90412 h 517286"/>
                    <a:gd name="connsiteX105" fmla="*/ 342000 w 386929"/>
                    <a:gd name="connsiteY105" fmla="*/ 102885 h 517286"/>
                    <a:gd name="connsiteX106" fmla="*/ 342000 w 386929"/>
                    <a:gd name="connsiteY106" fmla="*/ 74998 h 517286"/>
                    <a:gd name="connsiteX107" fmla="*/ 349098 w 386929"/>
                    <a:gd name="connsiteY107" fmla="*/ 70434 h 517286"/>
                    <a:gd name="connsiteX108" fmla="*/ 365324 w 386929"/>
                    <a:gd name="connsiteY108" fmla="*/ 74085 h 517286"/>
                    <a:gd name="connsiteX109" fmla="*/ 366845 w 386929"/>
                    <a:gd name="connsiteY109" fmla="*/ 83009 h 517286"/>
                    <a:gd name="connsiteX110" fmla="*/ 347374 w 386929"/>
                    <a:gd name="connsiteY110" fmla="*/ 153082 h 517286"/>
                    <a:gd name="connsiteX111" fmla="*/ 353357 w 386929"/>
                    <a:gd name="connsiteY111" fmla="*/ 151358 h 517286"/>
                    <a:gd name="connsiteX112" fmla="*/ 355892 w 386929"/>
                    <a:gd name="connsiteY112" fmla="*/ 151358 h 517286"/>
                    <a:gd name="connsiteX113" fmla="*/ 364198 w 386929"/>
                    <a:gd name="connsiteY113" fmla="*/ 164937 h 517286"/>
                    <a:gd name="connsiteX114" fmla="*/ 359544 w 386929"/>
                    <a:gd name="connsiteY114" fmla="*/ 171640 h 517286"/>
                    <a:gd name="connsiteX115" fmla="*/ 349403 w 386929"/>
                    <a:gd name="connsiteY115" fmla="*/ 178434 h 517286"/>
                    <a:gd name="connsiteX116" fmla="*/ 331758 w 386929"/>
                    <a:gd name="connsiteY116" fmla="*/ 187662 h 517286"/>
                    <a:gd name="connsiteX117" fmla="*/ 329121 w 386929"/>
                    <a:gd name="connsiteY117" fmla="*/ 187662 h 517286"/>
                    <a:gd name="connsiteX118" fmla="*/ 320461 w 386929"/>
                    <a:gd name="connsiteY118" fmla="*/ 174479 h 517286"/>
                    <a:gd name="connsiteX119" fmla="*/ 320501 w 386929"/>
                    <a:gd name="connsiteY119" fmla="*/ 174276 h 517286"/>
                    <a:gd name="connsiteX120" fmla="*/ 337132 w 386929"/>
                    <a:gd name="connsiteY120" fmla="*/ 159674 h 517286"/>
                    <a:gd name="connsiteX121" fmla="*/ 347881 w 386929"/>
                    <a:gd name="connsiteY121" fmla="*/ 152879 h 517286"/>
                    <a:gd name="connsiteX122" fmla="*/ 324355 w 386929"/>
                    <a:gd name="connsiteY122" fmla="*/ 146288 h 517286"/>
                    <a:gd name="connsiteX123" fmla="*/ 315735 w 386929"/>
                    <a:gd name="connsiteY123" fmla="*/ 151764 h 517286"/>
                    <a:gd name="connsiteX124" fmla="*/ 302552 w 386929"/>
                    <a:gd name="connsiteY124" fmla="*/ 182186 h 517286"/>
                    <a:gd name="connsiteX125" fmla="*/ 312693 w 386929"/>
                    <a:gd name="connsiteY125" fmla="*/ 199629 h 517286"/>
                    <a:gd name="connsiteX126" fmla="*/ 312693 w 386929"/>
                    <a:gd name="connsiteY126" fmla="*/ 199629 h 517286"/>
                    <a:gd name="connsiteX127" fmla="*/ 293020 w 386929"/>
                    <a:gd name="connsiteY127" fmla="*/ 221127 h 517286"/>
                    <a:gd name="connsiteX128" fmla="*/ 276592 w 386929"/>
                    <a:gd name="connsiteY128" fmla="*/ 221127 h 517286"/>
                    <a:gd name="connsiteX129" fmla="*/ 276592 w 386929"/>
                    <a:gd name="connsiteY129" fmla="*/ 235325 h 517286"/>
                    <a:gd name="connsiteX130" fmla="*/ 260873 w 386929"/>
                    <a:gd name="connsiteY130" fmla="*/ 235325 h 517286"/>
                    <a:gd name="connsiteX131" fmla="*/ 260873 w 386929"/>
                    <a:gd name="connsiteY131" fmla="*/ 252969 h 517286"/>
                    <a:gd name="connsiteX132" fmla="*/ 293730 w 386929"/>
                    <a:gd name="connsiteY132" fmla="*/ 252969 h 517286"/>
                    <a:gd name="connsiteX133" fmla="*/ 293730 w 386929"/>
                    <a:gd name="connsiteY133" fmla="*/ 237352 h 517286"/>
                    <a:gd name="connsiteX134" fmla="*/ 309853 w 386929"/>
                    <a:gd name="connsiteY134" fmla="*/ 254998 h 517286"/>
                    <a:gd name="connsiteX135" fmla="*/ 304174 w 386929"/>
                    <a:gd name="connsiteY135" fmla="*/ 266660 h 517286"/>
                    <a:gd name="connsiteX136" fmla="*/ 283893 w 386929"/>
                    <a:gd name="connsiteY136" fmla="*/ 266660 h 517286"/>
                    <a:gd name="connsiteX137" fmla="*/ 277099 w 386929"/>
                    <a:gd name="connsiteY137" fmla="*/ 269601 h 517286"/>
                    <a:gd name="connsiteX138" fmla="*/ 274867 w 386929"/>
                    <a:gd name="connsiteY138" fmla="*/ 275786 h 517286"/>
                    <a:gd name="connsiteX139" fmla="*/ 283274 w 386929"/>
                    <a:gd name="connsiteY139" fmla="*/ 284812 h 517286"/>
                    <a:gd name="connsiteX140" fmla="*/ 283893 w 386929"/>
                    <a:gd name="connsiteY140" fmla="*/ 284812 h 517286"/>
                    <a:gd name="connsiteX141" fmla="*/ 306304 w 386929"/>
                    <a:gd name="connsiteY141" fmla="*/ 284812 h 517286"/>
                    <a:gd name="connsiteX142" fmla="*/ 324355 w 386929"/>
                    <a:gd name="connsiteY142" fmla="*/ 300327 h 517286"/>
                    <a:gd name="connsiteX143" fmla="*/ 324355 w 386929"/>
                    <a:gd name="connsiteY143" fmla="*/ 310468 h 517286"/>
                    <a:gd name="connsiteX144" fmla="*/ 122552 w 386929"/>
                    <a:gd name="connsiteY144" fmla="*/ 310468 h 517286"/>
                    <a:gd name="connsiteX145" fmla="*/ 122552 w 386929"/>
                    <a:gd name="connsiteY145" fmla="*/ 55730 h 517286"/>
                    <a:gd name="connsiteX146" fmla="*/ 324659 w 386929"/>
                    <a:gd name="connsiteY146" fmla="*/ 55730 h 517286"/>
                    <a:gd name="connsiteX147" fmla="*/ 324659 w 386929"/>
                    <a:gd name="connsiteY147" fmla="*/ 70434 h 517286"/>
                    <a:gd name="connsiteX148" fmla="*/ 324659 w 386929"/>
                    <a:gd name="connsiteY148" fmla="*/ 97409 h 517286"/>
                    <a:gd name="connsiteX149" fmla="*/ 324659 w 386929"/>
                    <a:gd name="connsiteY149" fmla="*/ 117691 h 517286"/>
                    <a:gd name="connsiteX150" fmla="*/ 323746 w 386929"/>
                    <a:gd name="connsiteY150" fmla="*/ 36970 h 517286"/>
                    <a:gd name="connsiteX151" fmla="*/ 123161 w 386929"/>
                    <a:gd name="connsiteY151" fmla="*/ 36970 h 517286"/>
                    <a:gd name="connsiteX152" fmla="*/ 146788 w 386929"/>
                    <a:gd name="connsiteY152" fmla="*/ 18006 h 517286"/>
                    <a:gd name="connsiteX153" fmla="*/ 300422 w 386929"/>
                    <a:gd name="connsiteY153" fmla="*/ 18006 h 517286"/>
                    <a:gd name="connsiteX154" fmla="*/ 324152 w 386929"/>
                    <a:gd name="connsiteY154" fmla="*/ 36970 h 517286"/>
                    <a:gd name="connsiteX155" fmla="*/ 122653 w 386929"/>
                    <a:gd name="connsiteY155" fmla="*/ 327707 h 517286"/>
                    <a:gd name="connsiteX156" fmla="*/ 324761 w 386929"/>
                    <a:gd name="connsiteY156" fmla="*/ 327707 h 517286"/>
                    <a:gd name="connsiteX157" fmla="*/ 324761 w 386929"/>
                    <a:gd name="connsiteY157" fmla="*/ 354986 h 517286"/>
                    <a:gd name="connsiteX158" fmla="*/ 300422 w 386929"/>
                    <a:gd name="connsiteY158" fmla="*/ 379223 h 517286"/>
                    <a:gd name="connsiteX159" fmla="*/ 146788 w 386929"/>
                    <a:gd name="connsiteY159" fmla="*/ 379223 h 517286"/>
                    <a:gd name="connsiteX160" fmla="*/ 122552 w 386929"/>
                    <a:gd name="connsiteY160" fmla="*/ 354986 h 517286"/>
                    <a:gd name="connsiteX161" fmla="*/ 323036 w 386929"/>
                    <a:gd name="connsiteY161" fmla="*/ 276091 h 517286"/>
                    <a:gd name="connsiteX162" fmla="*/ 325065 w 386929"/>
                    <a:gd name="connsiteY162" fmla="*/ 264733 h 517286"/>
                    <a:gd name="connsiteX163" fmla="*/ 338349 w 386929"/>
                    <a:gd name="connsiteY163" fmla="*/ 261285 h 517286"/>
                    <a:gd name="connsiteX164" fmla="*/ 342203 w 386929"/>
                    <a:gd name="connsiteY164" fmla="*/ 261285 h 517286"/>
                    <a:gd name="connsiteX165" fmla="*/ 349808 w 386929"/>
                    <a:gd name="connsiteY165" fmla="*/ 264226 h 517286"/>
                    <a:gd name="connsiteX166" fmla="*/ 353053 w 386929"/>
                    <a:gd name="connsiteY166" fmla="*/ 271629 h 517286"/>
                    <a:gd name="connsiteX167" fmla="*/ 343643 w 386929"/>
                    <a:gd name="connsiteY167" fmla="*/ 282459 h 517286"/>
                    <a:gd name="connsiteX168" fmla="*/ 342912 w 386929"/>
                    <a:gd name="connsiteY168" fmla="*/ 282479 h 517286"/>
                    <a:gd name="connsiteX169" fmla="*/ 332772 w 386929"/>
                    <a:gd name="connsiteY169" fmla="*/ 282479 h 517286"/>
                    <a:gd name="connsiteX170" fmla="*/ 322631 w 386929"/>
                    <a:gd name="connsiteY170" fmla="*/ 275989 h 517286"/>
                    <a:gd name="connsiteX171" fmla="*/ 350620 w 386929"/>
                    <a:gd name="connsiteY171" fmla="*/ 229747 h 517286"/>
                    <a:gd name="connsiteX172" fmla="*/ 338349 w 386929"/>
                    <a:gd name="connsiteY172" fmla="*/ 233702 h 517286"/>
                    <a:gd name="connsiteX173" fmla="*/ 320907 w 386929"/>
                    <a:gd name="connsiteY173" fmla="*/ 238367 h 517286"/>
                    <a:gd name="connsiteX174" fmla="*/ 316547 w 386929"/>
                    <a:gd name="connsiteY174" fmla="*/ 237048 h 517286"/>
                    <a:gd name="connsiteX175" fmla="*/ 310969 w 386929"/>
                    <a:gd name="connsiteY175" fmla="*/ 230558 h 517286"/>
                    <a:gd name="connsiteX176" fmla="*/ 311780 w 386929"/>
                    <a:gd name="connsiteY176" fmla="*/ 222040 h 517286"/>
                    <a:gd name="connsiteX177" fmla="*/ 332062 w 386929"/>
                    <a:gd name="connsiteY177" fmla="*/ 211899 h 517286"/>
                    <a:gd name="connsiteX178" fmla="*/ 344129 w 386929"/>
                    <a:gd name="connsiteY178" fmla="*/ 208147 h 517286"/>
                    <a:gd name="connsiteX179" fmla="*/ 347476 w 386929"/>
                    <a:gd name="connsiteY179" fmla="*/ 207538 h 517286"/>
                    <a:gd name="connsiteX180" fmla="*/ 352648 w 386929"/>
                    <a:gd name="connsiteY180" fmla="*/ 208857 h 517286"/>
                    <a:gd name="connsiteX181" fmla="*/ 356988 w 386929"/>
                    <a:gd name="connsiteY181" fmla="*/ 224027 h 517286"/>
                    <a:gd name="connsiteX182" fmla="*/ 350924 w 386929"/>
                    <a:gd name="connsiteY182" fmla="*/ 229138 h 517286"/>
                    <a:gd name="connsiteX183" fmla="*/ 381346 w 386929"/>
                    <a:gd name="connsiteY183" fmla="*/ 63437 h 517286"/>
                    <a:gd name="connsiteX184" fmla="*/ 342608 w 386929"/>
                    <a:gd name="connsiteY184" fmla="*/ 53296 h 517286"/>
                    <a:gd name="connsiteX185" fmla="*/ 342608 w 386929"/>
                    <a:gd name="connsiteY185" fmla="*/ 42040 h 517286"/>
                    <a:gd name="connsiteX186" fmla="*/ 300118 w 386929"/>
                    <a:gd name="connsiteY186" fmla="*/ -450 h 517286"/>
                    <a:gd name="connsiteX187" fmla="*/ 146788 w 386929"/>
                    <a:gd name="connsiteY187" fmla="*/ -450 h 517286"/>
                    <a:gd name="connsiteX188" fmla="*/ 104298 w 386929"/>
                    <a:gd name="connsiteY188" fmla="*/ 42040 h 517286"/>
                    <a:gd name="connsiteX189" fmla="*/ 104298 w 386929"/>
                    <a:gd name="connsiteY189" fmla="*/ 91122 h 517286"/>
                    <a:gd name="connsiteX190" fmla="*/ 94157 w 386929"/>
                    <a:gd name="connsiteY190" fmla="*/ 88891 h 517286"/>
                    <a:gd name="connsiteX191" fmla="*/ 65946 w 386929"/>
                    <a:gd name="connsiteY191" fmla="*/ 118867 h 517286"/>
                    <a:gd name="connsiteX192" fmla="*/ 65966 w 386929"/>
                    <a:gd name="connsiteY192" fmla="*/ 119313 h 517286"/>
                    <a:gd name="connsiteX193" fmla="*/ 43555 w 386929"/>
                    <a:gd name="connsiteY193" fmla="*/ 207133 h 517286"/>
                    <a:gd name="connsiteX194" fmla="*/ 29459 w 386929"/>
                    <a:gd name="connsiteY194" fmla="*/ 278119 h 517286"/>
                    <a:gd name="connsiteX195" fmla="*/ 32197 w 386929"/>
                    <a:gd name="connsiteY195" fmla="*/ 286738 h 517286"/>
                    <a:gd name="connsiteX196" fmla="*/ 46698 w 386929"/>
                    <a:gd name="connsiteY196" fmla="*/ 347583 h 517286"/>
                    <a:gd name="connsiteX197" fmla="*/ 2180 w 386929"/>
                    <a:gd name="connsiteY197" fmla="*/ 387031 h 517286"/>
                    <a:gd name="connsiteX198" fmla="*/ 1339 w 386929"/>
                    <a:gd name="connsiteY198" fmla="*/ 399768 h 517286"/>
                    <a:gd name="connsiteX199" fmla="*/ 1470 w 386929"/>
                    <a:gd name="connsiteY199" fmla="*/ 399910 h 517286"/>
                    <a:gd name="connsiteX200" fmla="*/ 14248 w 386929"/>
                    <a:gd name="connsiteY200" fmla="*/ 400722 h 517286"/>
                    <a:gd name="connsiteX201" fmla="*/ 54101 w 386929"/>
                    <a:gd name="connsiteY201" fmla="*/ 365330 h 517286"/>
                    <a:gd name="connsiteX202" fmla="*/ 165651 w 386929"/>
                    <a:gd name="connsiteY202" fmla="*/ 486107 h 517286"/>
                    <a:gd name="connsiteX203" fmla="*/ 149425 w 386929"/>
                    <a:gd name="connsiteY203" fmla="*/ 501116 h 517286"/>
                    <a:gd name="connsiteX204" fmla="*/ 148786 w 386929"/>
                    <a:gd name="connsiteY204" fmla="*/ 513863 h 517286"/>
                    <a:gd name="connsiteX205" fmla="*/ 155611 w 386929"/>
                    <a:gd name="connsiteY205" fmla="*/ 516834 h 517286"/>
                    <a:gd name="connsiteX206" fmla="*/ 161797 w 386929"/>
                    <a:gd name="connsiteY206" fmla="*/ 514400 h 517286"/>
                    <a:gd name="connsiteX207" fmla="*/ 184614 w 386929"/>
                    <a:gd name="connsiteY207" fmla="*/ 493308 h 517286"/>
                    <a:gd name="connsiteX208" fmla="*/ 187555 w 386929"/>
                    <a:gd name="connsiteY208" fmla="*/ 486919 h 517286"/>
                    <a:gd name="connsiteX209" fmla="*/ 185121 w 386929"/>
                    <a:gd name="connsiteY209" fmla="*/ 480429 h 517286"/>
                    <a:gd name="connsiteX210" fmla="*/ 64343 w 386929"/>
                    <a:gd name="connsiteY210" fmla="*/ 350119 h 517286"/>
                    <a:gd name="connsiteX211" fmla="*/ 49132 w 386929"/>
                    <a:gd name="connsiteY211" fmla="*/ 281465 h 517286"/>
                    <a:gd name="connsiteX212" fmla="*/ 46901 w 386929"/>
                    <a:gd name="connsiteY212" fmla="*/ 273251 h 517286"/>
                    <a:gd name="connsiteX213" fmla="*/ 60186 w 386929"/>
                    <a:gd name="connsiteY213" fmla="*/ 215246 h 517286"/>
                    <a:gd name="connsiteX214" fmla="*/ 84219 w 386929"/>
                    <a:gd name="connsiteY214" fmla="*/ 120226 h 517286"/>
                    <a:gd name="connsiteX215" fmla="*/ 94360 w 386929"/>
                    <a:gd name="connsiteY215" fmla="*/ 107448 h 517286"/>
                    <a:gd name="connsiteX216" fmla="*/ 104501 w 386929"/>
                    <a:gd name="connsiteY216" fmla="*/ 120936 h 517286"/>
                    <a:gd name="connsiteX217" fmla="*/ 104501 w 386929"/>
                    <a:gd name="connsiteY217" fmla="*/ 355088 h 517286"/>
                    <a:gd name="connsiteX218" fmla="*/ 146991 w 386929"/>
                    <a:gd name="connsiteY218" fmla="*/ 397578 h 517286"/>
                    <a:gd name="connsiteX219" fmla="*/ 265741 w 386929"/>
                    <a:gd name="connsiteY219" fmla="*/ 397578 h 517286"/>
                    <a:gd name="connsiteX220" fmla="*/ 207735 w 386929"/>
                    <a:gd name="connsiteY220" fmla="*/ 436519 h 517286"/>
                    <a:gd name="connsiteX221" fmla="*/ 180862 w 386929"/>
                    <a:gd name="connsiteY221" fmla="*/ 449803 h 517286"/>
                    <a:gd name="connsiteX222" fmla="*/ 177211 w 386929"/>
                    <a:gd name="connsiteY222" fmla="*/ 455786 h 517286"/>
                    <a:gd name="connsiteX223" fmla="*/ 178732 w 386929"/>
                    <a:gd name="connsiteY223" fmla="*/ 462581 h 517286"/>
                    <a:gd name="connsiteX224" fmla="*/ 186135 w 386929"/>
                    <a:gd name="connsiteY224" fmla="*/ 466333 h 517286"/>
                    <a:gd name="connsiteX225" fmla="*/ 191510 w 386929"/>
                    <a:gd name="connsiteY225" fmla="*/ 464609 h 517286"/>
                    <a:gd name="connsiteX226" fmla="*/ 214834 w 386929"/>
                    <a:gd name="connsiteY226" fmla="*/ 453251 h 517286"/>
                    <a:gd name="connsiteX227" fmla="*/ 287036 w 386929"/>
                    <a:gd name="connsiteY227" fmla="*/ 398693 h 517286"/>
                    <a:gd name="connsiteX228" fmla="*/ 287036 w 386929"/>
                    <a:gd name="connsiteY228" fmla="*/ 397578 h 517286"/>
                    <a:gd name="connsiteX229" fmla="*/ 300422 w 386929"/>
                    <a:gd name="connsiteY229" fmla="*/ 397578 h 517286"/>
                    <a:gd name="connsiteX230" fmla="*/ 342912 w 386929"/>
                    <a:gd name="connsiteY230" fmla="*/ 355088 h 517286"/>
                    <a:gd name="connsiteX231" fmla="*/ 342912 w 386929"/>
                    <a:gd name="connsiteY231" fmla="*/ 300632 h 517286"/>
                    <a:gd name="connsiteX232" fmla="*/ 363194 w 386929"/>
                    <a:gd name="connsiteY232" fmla="*/ 291708 h 517286"/>
                    <a:gd name="connsiteX233" fmla="*/ 368873 w 386929"/>
                    <a:gd name="connsiteY233" fmla="*/ 260575 h 517286"/>
                    <a:gd name="connsiteX234" fmla="*/ 356907 w 386929"/>
                    <a:gd name="connsiteY234" fmla="*/ 247088 h 517286"/>
                    <a:gd name="connsiteX235" fmla="*/ 373538 w 386929"/>
                    <a:gd name="connsiteY235" fmla="*/ 232890 h 517286"/>
                    <a:gd name="connsiteX236" fmla="*/ 375465 w 386929"/>
                    <a:gd name="connsiteY236" fmla="*/ 210479 h 517286"/>
                    <a:gd name="connsiteX237" fmla="*/ 360963 w 386929"/>
                    <a:gd name="connsiteY237" fmla="*/ 193240 h 517286"/>
                    <a:gd name="connsiteX238" fmla="*/ 370090 w 386929"/>
                    <a:gd name="connsiteY238" fmla="*/ 187460 h 517286"/>
                    <a:gd name="connsiteX239" fmla="*/ 383070 w 386929"/>
                    <a:gd name="connsiteY239" fmla="*/ 169003 h 517286"/>
                    <a:gd name="connsiteX240" fmla="*/ 360426 w 386929"/>
                    <a:gd name="connsiteY240" fmla="*/ 133784 h 517286"/>
                    <a:gd name="connsiteX241" fmla="*/ 354169 w 386929"/>
                    <a:gd name="connsiteY241" fmla="*/ 133105 h 517286"/>
                    <a:gd name="connsiteX242" fmla="*/ 342811 w 386929"/>
                    <a:gd name="connsiteY242" fmla="*/ 135640 h 517286"/>
                    <a:gd name="connsiteX243" fmla="*/ 342811 w 386929"/>
                    <a:gd name="connsiteY243" fmla="*/ 124282 h 517286"/>
                    <a:gd name="connsiteX244" fmla="*/ 372220 w 386929"/>
                    <a:gd name="connsiteY244" fmla="*/ 105623 h 517286"/>
                    <a:gd name="connsiteX245" fmla="*/ 381549 w 386929"/>
                    <a:gd name="connsiteY245" fmla="*/ 64248 h 51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86929" h="517286">
                      <a:moveTo>
                        <a:pt x="36760" y="411572"/>
                      </a:moveTo>
                      <a:cubicBezTo>
                        <a:pt x="38433" y="417413"/>
                        <a:pt x="43676" y="421510"/>
                        <a:pt x="49741" y="421713"/>
                      </a:cubicBezTo>
                      <a:cubicBezTo>
                        <a:pt x="52266" y="421683"/>
                        <a:pt x="54720" y="420953"/>
                        <a:pt x="56839" y="419583"/>
                      </a:cubicBezTo>
                      <a:cubicBezTo>
                        <a:pt x="62092" y="416683"/>
                        <a:pt x="64617" y="410528"/>
                        <a:pt x="62924" y="404778"/>
                      </a:cubicBezTo>
                      <a:cubicBezTo>
                        <a:pt x="61200" y="397527"/>
                        <a:pt x="53929" y="393055"/>
                        <a:pt x="46688" y="394769"/>
                      </a:cubicBezTo>
                      <a:cubicBezTo>
                        <a:pt x="45258" y="395114"/>
                        <a:pt x="43889" y="395682"/>
                        <a:pt x="42642" y="396462"/>
                      </a:cubicBezTo>
                      <a:cubicBezTo>
                        <a:pt x="37348" y="399322"/>
                        <a:pt x="34773" y="405488"/>
                        <a:pt x="36456" y="411268"/>
                      </a:cubicBezTo>
                      <a:moveTo>
                        <a:pt x="243431" y="351032"/>
                      </a:moveTo>
                      <a:cubicBezTo>
                        <a:pt x="243431" y="341732"/>
                        <a:pt x="235896" y="334198"/>
                        <a:pt x="226597" y="334198"/>
                      </a:cubicBezTo>
                      <a:cubicBezTo>
                        <a:pt x="217298" y="334198"/>
                        <a:pt x="209763" y="341732"/>
                        <a:pt x="209763" y="351032"/>
                      </a:cubicBezTo>
                      <a:cubicBezTo>
                        <a:pt x="209763" y="360331"/>
                        <a:pt x="217298" y="367865"/>
                        <a:pt x="226597" y="367865"/>
                      </a:cubicBezTo>
                      <a:cubicBezTo>
                        <a:pt x="235835" y="367926"/>
                        <a:pt x="243380" y="360473"/>
                        <a:pt x="243431" y="351234"/>
                      </a:cubicBezTo>
                      <a:cubicBezTo>
                        <a:pt x="243431" y="351163"/>
                        <a:pt x="243431" y="351102"/>
                        <a:pt x="243431" y="351032"/>
                      </a:cubicBezTo>
                      <a:moveTo>
                        <a:pt x="233290" y="195471"/>
                      </a:moveTo>
                      <a:lnTo>
                        <a:pt x="252760" y="195471"/>
                      </a:lnTo>
                      <a:lnTo>
                        <a:pt x="252760" y="208553"/>
                      </a:lnTo>
                      <a:lnTo>
                        <a:pt x="284603" y="208553"/>
                      </a:lnTo>
                      <a:lnTo>
                        <a:pt x="284603" y="192124"/>
                      </a:lnTo>
                      <a:lnTo>
                        <a:pt x="269898" y="192124"/>
                      </a:lnTo>
                      <a:lnTo>
                        <a:pt x="269898" y="179043"/>
                      </a:lnTo>
                      <a:lnTo>
                        <a:pt x="233290" y="179043"/>
                      </a:lnTo>
                      <a:close/>
                      <a:moveTo>
                        <a:pt x="234304" y="221634"/>
                      </a:moveTo>
                      <a:lnTo>
                        <a:pt x="212400" y="221634"/>
                      </a:lnTo>
                      <a:lnTo>
                        <a:pt x="212400" y="254896"/>
                      </a:lnTo>
                      <a:lnTo>
                        <a:pt x="229538" y="254896"/>
                      </a:lnTo>
                      <a:lnTo>
                        <a:pt x="229538" y="238772"/>
                      </a:lnTo>
                      <a:lnTo>
                        <a:pt x="251442" y="238772"/>
                      </a:lnTo>
                      <a:lnTo>
                        <a:pt x="251442" y="209668"/>
                      </a:lnTo>
                      <a:lnTo>
                        <a:pt x="234304" y="209668"/>
                      </a:lnTo>
                      <a:close/>
                      <a:moveTo>
                        <a:pt x="187352" y="235020"/>
                      </a:moveTo>
                      <a:lnTo>
                        <a:pt x="175892" y="235020"/>
                      </a:lnTo>
                      <a:lnTo>
                        <a:pt x="175892" y="223460"/>
                      </a:lnTo>
                      <a:lnTo>
                        <a:pt x="187352" y="223460"/>
                      </a:lnTo>
                      <a:close/>
                      <a:moveTo>
                        <a:pt x="204490" y="206220"/>
                      </a:moveTo>
                      <a:lnTo>
                        <a:pt x="158755" y="206220"/>
                      </a:lnTo>
                      <a:lnTo>
                        <a:pt x="158755" y="252969"/>
                      </a:lnTo>
                      <a:lnTo>
                        <a:pt x="204490" y="252969"/>
                      </a:lnTo>
                      <a:close/>
                      <a:moveTo>
                        <a:pt x="157538" y="197093"/>
                      </a:moveTo>
                      <a:lnTo>
                        <a:pt x="176602" y="197093"/>
                      </a:lnTo>
                      <a:lnTo>
                        <a:pt x="176602" y="179955"/>
                      </a:lnTo>
                      <a:lnTo>
                        <a:pt x="158450" y="179955"/>
                      </a:lnTo>
                      <a:close/>
                      <a:moveTo>
                        <a:pt x="127115" y="248406"/>
                      </a:moveTo>
                      <a:lnTo>
                        <a:pt x="127115" y="275178"/>
                      </a:lnTo>
                      <a:cubicBezTo>
                        <a:pt x="127115" y="280167"/>
                        <a:pt x="131151" y="284203"/>
                        <a:pt x="136141" y="284203"/>
                      </a:cubicBezTo>
                      <a:cubicBezTo>
                        <a:pt x="136171" y="284203"/>
                        <a:pt x="136212" y="284203"/>
                        <a:pt x="136242" y="284203"/>
                      </a:cubicBezTo>
                      <a:lnTo>
                        <a:pt x="162912" y="284203"/>
                      </a:lnTo>
                      <a:cubicBezTo>
                        <a:pt x="167922" y="284730"/>
                        <a:pt x="172415" y="281100"/>
                        <a:pt x="172952" y="276091"/>
                      </a:cubicBezTo>
                      <a:cubicBezTo>
                        <a:pt x="173479" y="271071"/>
                        <a:pt x="169849" y="266579"/>
                        <a:pt x="164829" y="266051"/>
                      </a:cubicBezTo>
                      <a:cubicBezTo>
                        <a:pt x="164190" y="265980"/>
                        <a:pt x="163551" y="265980"/>
                        <a:pt x="162912" y="266051"/>
                      </a:cubicBezTo>
                      <a:lnTo>
                        <a:pt x="145369" y="266051"/>
                      </a:lnTo>
                      <a:lnTo>
                        <a:pt x="145369" y="248406"/>
                      </a:lnTo>
                      <a:cubicBezTo>
                        <a:pt x="145369" y="243366"/>
                        <a:pt x="141282" y="239279"/>
                        <a:pt x="136242" y="239279"/>
                      </a:cubicBezTo>
                      <a:cubicBezTo>
                        <a:pt x="131202" y="239279"/>
                        <a:pt x="127115" y="243366"/>
                        <a:pt x="127115" y="248406"/>
                      </a:cubicBezTo>
                      <a:moveTo>
                        <a:pt x="169403" y="110491"/>
                      </a:moveTo>
                      <a:cubicBezTo>
                        <a:pt x="170863" y="108767"/>
                        <a:pt x="171654" y="106566"/>
                        <a:pt x="171633" y="104305"/>
                      </a:cubicBezTo>
                      <a:cubicBezTo>
                        <a:pt x="171806" y="99437"/>
                        <a:pt x="167993" y="95350"/>
                        <a:pt x="163125" y="95178"/>
                      </a:cubicBezTo>
                      <a:cubicBezTo>
                        <a:pt x="162953" y="95178"/>
                        <a:pt x="162781" y="95178"/>
                        <a:pt x="162608" y="95178"/>
                      </a:cubicBezTo>
                      <a:lnTo>
                        <a:pt x="136242" y="95178"/>
                      </a:lnTo>
                      <a:cubicBezTo>
                        <a:pt x="131202" y="95178"/>
                        <a:pt x="127115" y="99265"/>
                        <a:pt x="127115" y="104305"/>
                      </a:cubicBezTo>
                      <a:lnTo>
                        <a:pt x="127115" y="130367"/>
                      </a:lnTo>
                      <a:cubicBezTo>
                        <a:pt x="127115" y="135407"/>
                        <a:pt x="131202" y="139493"/>
                        <a:pt x="136242" y="139493"/>
                      </a:cubicBezTo>
                      <a:cubicBezTo>
                        <a:pt x="141282" y="139493"/>
                        <a:pt x="145369" y="135407"/>
                        <a:pt x="145369" y="130367"/>
                      </a:cubicBezTo>
                      <a:lnTo>
                        <a:pt x="145369" y="113431"/>
                      </a:lnTo>
                      <a:lnTo>
                        <a:pt x="162608" y="113431"/>
                      </a:lnTo>
                      <a:cubicBezTo>
                        <a:pt x="165194" y="113492"/>
                        <a:pt x="167678" y="112418"/>
                        <a:pt x="169403" y="110491"/>
                      </a:cubicBezTo>
                      <a:moveTo>
                        <a:pt x="175690" y="144158"/>
                      </a:moveTo>
                      <a:lnTo>
                        <a:pt x="187149" y="144158"/>
                      </a:lnTo>
                      <a:lnTo>
                        <a:pt x="187149" y="155719"/>
                      </a:lnTo>
                      <a:lnTo>
                        <a:pt x="175690" y="155719"/>
                      </a:lnTo>
                      <a:close/>
                      <a:moveTo>
                        <a:pt x="158552" y="172857"/>
                      </a:moveTo>
                      <a:lnTo>
                        <a:pt x="204287" y="172857"/>
                      </a:lnTo>
                      <a:lnTo>
                        <a:pt x="204287" y="127020"/>
                      </a:lnTo>
                      <a:lnTo>
                        <a:pt x="158552" y="127020"/>
                      </a:lnTo>
                      <a:close/>
                      <a:moveTo>
                        <a:pt x="227104" y="164643"/>
                      </a:moveTo>
                      <a:lnTo>
                        <a:pt x="242112" y="164643"/>
                      </a:lnTo>
                      <a:lnTo>
                        <a:pt x="242112" y="126209"/>
                      </a:lnTo>
                      <a:lnTo>
                        <a:pt x="224974" y="126209"/>
                      </a:lnTo>
                      <a:lnTo>
                        <a:pt x="224974" y="147505"/>
                      </a:lnTo>
                      <a:lnTo>
                        <a:pt x="209966" y="147505"/>
                      </a:lnTo>
                      <a:lnTo>
                        <a:pt x="209966" y="180259"/>
                      </a:lnTo>
                      <a:lnTo>
                        <a:pt x="192524" y="180259"/>
                      </a:lnTo>
                      <a:lnTo>
                        <a:pt x="192524" y="197398"/>
                      </a:lnTo>
                      <a:lnTo>
                        <a:pt x="227104" y="197398"/>
                      </a:lnTo>
                      <a:close/>
                      <a:moveTo>
                        <a:pt x="276895" y="155719"/>
                      </a:moveTo>
                      <a:lnTo>
                        <a:pt x="265436" y="155719"/>
                      </a:lnTo>
                      <a:lnTo>
                        <a:pt x="265436" y="144462"/>
                      </a:lnTo>
                      <a:lnTo>
                        <a:pt x="276895" y="144462"/>
                      </a:lnTo>
                      <a:close/>
                      <a:moveTo>
                        <a:pt x="294034" y="127020"/>
                      </a:moveTo>
                      <a:lnTo>
                        <a:pt x="248298" y="127020"/>
                      </a:lnTo>
                      <a:lnTo>
                        <a:pt x="248298" y="172857"/>
                      </a:lnTo>
                      <a:lnTo>
                        <a:pt x="294034" y="172857"/>
                      </a:lnTo>
                      <a:close/>
                      <a:moveTo>
                        <a:pt x="316141" y="129048"/>
                      </a:moveTo>
                      <a:lnTo>
                        <a:pt x="316141" y="104305"/>
                      </a:lnTo>
                      <a:cubicBezTo>
                        <a:pt x="316141" y="99265"/>
                        <a:pt x="312054" y="95178"/>
                        <a:pt x="307014" y="95178"/>
                      </a:cubicBezTo>
                      <a:lnTo>
                        <a:pt x="282980" y="95178"/>
                      </a:lnTo>
                      <a:cubicBezTo>
                        <a:pt x="278001" y="95178"/>
                        <a:pt x="273955" y="99214"/>
                        <a:pt x="273955" y="104203"/>
                      </a:cubicBezTo>
                      <a:cubicBezTo>
                        <a:pt x="273955" y="104234"/>
                        <a:pt x="273955" y="104274"/>
                        <a:pt x="273955" y="104305"/>
                      </a:cubicBezTo>
                      <a:cubicBezTo>
                        <a:pt x="273782" y="109172"/>
                        <a:pt x="277596" y="113259"/>
                        <a:pt x="282463" y="113431"/>
                      </a:cubicBezTo>
                      <a:cubicBezTo>
                        <a:pt x="282635" y="113431"/>
                        <a:pt x="282808" y="113431"/>
                        <a:pt x="282980" y="113431"/>
                      </a:cubicBezTo>
                      <a:lnTo>
                        <a:pt x="297989" y="113431"/>
                      </a:lnTo>
                      <a:lnTo>
                        <a:pt x="297989" y="129048"/>
                      </a:lnTo>
                      <a:cubicBezTo>
                        <a:pt x="298516" y="134058"/>
                        <a:pt x="303008" y="137698"/>
                        <a:pt x="308028" y="137161"/>
                      </a:cubicBezTo>
                      <a:cubicBezTo>
                        <a:pt x="312307" y="136715"/>
                        <a:pt x="315684" y="133328"/>
                        <a:pt x="316141" y="129048"/>
                      </a:cubicBezTo>
                      <a:moveTo>
                        <a:pt x="366845" y="83009"/>
                      </a:moveTo>
                      <a:cubicBezTo>
                        <a:pt x="366145" y="86051"/>
                        <a:pt x="364289" y="88708"/>
                        <a:pt x="361673" y="90412"/>
                      </a:cubicBezTo>
                      <a:lnTo>
                        <a:pt x="342000" y="102885"/>
                      </a:lnTo>
                      <a:lnTo>
                        <a:pt x="342000" y="74998"/>
                      </a:lnTo>
                      <a:lnTo>
                        <a:pt x="349098" y="70434"/>
                      </a:lnTo>
                      <a:cubicBezTo>
                        <a:pt x="354595" y="67027"/>
                        <a:pt x="361815" y="68650"/>
                        <a:pt x="365324" y="74085"/>
                      </a:cubicBezTo>
                      <a:cubicBezTo>
                        <a:pt x="367037" y="76722"/>
                        <a:pt x="367585" y="79956"/>
                        <a:pt x="366845" y="83009"/>
                      </a:cubicBezTo>
                      <a:moveTo>
                        <a:pt x="347374" y="153082"/>
                      </a:moveTo>
                      <a:cubicBezTo>
                        <a:pt x="349169" y="151957"/>
                        <a:pt x="351238" y="151368"/>
                        <a:pt x="353357" y="151358"/>
                      </a:cubicBezTo>
                      <a:cubicBezTo>
                        <a:pt x="354199" y="151257"/>
                        <a:pt x="355051" y="151257"/>
                        <a:pt x="355892" y="151358"/>
                      </a:cubicBezTo>
                      <a:cubicBezTo>
                        <a:pt x="361936" y="152808"/>
                        <a:pt x="365658" y="158893"/>
                        <a:pt x="364198" y="164937"/>
                      </a:cubicBezTo>
                      <a:cubicBezTo>
                        <a:pt x="363539" y="167675"/>
                        <a:pt x="361876" y="170068"/>
                        <a:pt x="359544" y="171640"/>
                      </a:cubicBezTo>
                      <a:lnTo>
                        <a:pt x="349403" y="178434"/>
                      </a:lnTo>
                      <a:cubicBezTo>
                        <a:pt x="339262" y="185127"/>
                        <a:pt x="335205" y="187662"/>
                        <a:pt x="331758" y="187662"/>
                      </a:cubicBezTo>
                      <a:cubicBezTo>
                        <a:pt x="330886" y="187784"/>
                        <a:pt x="329993" y="187784"/>
                        <a:pt x="329121" y="187662"/>
                      </a:cubicBezTo>
                      <a:cubicBezTo>
                        <a:pt x="323087" y="186415"/>
                        <a:pt x="319214" y="180513"/>
                        <a:pt x="320461" y="174479"/>
                      </a:cubicBezTo>
                      <a:cubicBezTo>
                        <a:pt x="320471" y="174408"/>
                        <a:pt x="320491" y="174348"/>
                        <a:pt x="320501" y="174276"/>
                      </a:cubicBezTo>
                      <a:cubicBezTo>
                        <a:pt x="321617" y="169510"/>
                        <a:pt x="323138" y="168395"/>
                        <a:pt x="337132" y="159674"/>
                      </a:cubicBezTo>
                      <a:lnTo>
                        <a:pt x="347881" y="152879"/>
                      </a:lnTo>
                      <a:moveTo>
                        <a:pt x="324355" y="146288"/>
                      </a:moveTo>
                      <a:lnTo>
                        <a:pt x="315735" y="151764"/>
                      </a:lnTo>
                      <a:cubicBezTo>
                        <a:pt x="305381" y="158122"/>
                        <a:pt x="300118" y="170281"/>
                        <a:pt x="302552" y="182186"/>
                      </a:cubicBezTo>
                      <a:cubicBezTo>
                        <a:pt x="303688" y="189042"/>
                        <a:pt x="307298" y="195248"/>
                        <a:pt x="312693" y="199629"/>
                      </a:cubicBezTo>
                      <a:lnTo>
                        <a:pt x="312693" y="199629"/>
                      </a:lnTo>
                      <a:cubicBezTo>
                        <a:pt x="302795" y="202813"/>
                        <a:pt x="295311" y="210986"/>
                        <a:pt x="293020" y="221127"/>
                      </a:cubicBezTo>
                      <a:lnTo>
                        <a:pt x="276592" y="221127"/>
                      </a:lnTo>
                      <a:lnTo>
                        <a:pt x="276592" y="235325"/>
                      </a:lnTo>
                      <a:lnTo>
                        <a:pt x="260873" y="235325"/>
                      </a:lnTo>
                      <a:lnTo>
                        <a:pt x="260873" y="252969"/>
                      </a:lnTo>
                      <a:lnTo>
                        <a:pt x="293730" y="252969"/>
                      </a:lnTo>
                      <a:lnTo>
                        <a:pt x="293730" y="237352"/>
                      </a:lnTo>
                      <a:cubicBezTo>
                        <a:pt x="296315" y="245283"/>
                        <a:pt x="302197" y="251712"/>
                        <a:pt x="309853" y="254998"/>
                      </a:cubicBezTo>
                      <a:cubicBezTo>
                        <a:pt x="307054" y="258374"/>
                        <a:pt x="305107" y="262370"/>
                        <a:pt x="304174" y="266660"/>
                      </a:cubicBezTo>
                      <a:lnTo>
                        <a:pt x="283893" y="266660"/>
                      </a:lnTo>
                      <a:cubicBezTo>
                        <a:pt x="281307" y="266579"/>
                        <a:pt x="278812" y="267664"/>
                        <a:pt x="277099" y="269601"/>
                      </a:cubicBezTo>
                      <a:cubicBezTo>
                        <a:pt x="275598" y="271304"/>
                        <a:pt x="274797" y="273515"/>
                        <a:pt x="274867" y="275786"/>
                      </a:cubicBezTo>
                      <a:cubicBezTo>
                        <a:pt x="274695" y="280603"/>
                        <a:pt x="278457" y="284639"/>
                        <a:pt x="283274" y="284812"/>
                      </a:cubicBezTo>
                      <a:cubicBezTo>
                        <a:pt x="283477" y="284822"/>
                        <a:pt x="283690" y="284822"/>
                        <a:pt x="283893" y="284812"/>
                      </a:cubicBezTo>
                      <a:lnTo>
                        <a:pt x="306304" y="284812"/>
                      </a:lnTo>
                      <a:cubicBezTo>
                        <a:pt x="309793" y="292357"/>
                        <a:pt x="316374" y="298015"/>
                        <a:pt x="324355" y="300327"/>
                      </a:cubicBezTo>
                      <a:lnTo>
                        <a:pt x="324355" y="310468"/>
                      </a:lnTo>
                      <a:lnTo>
                        <a:pt x="122552" y="310468"/>
                      </a:lnTo>
                      <a:lnTo>
                        <a:pt x="122552" y="55730"/>
                      </a:lnTo>
                      <a:lnTo>
                        <a:pt x="324659" y="55730"/>
                      </a:lnTo>
                      <a:lnTo>
                        <a:pt x="324659" y="70434"/>
                      </a:lnTo>
                      <a:cubicBezTo>
                        <a:pt x="324659" y="81690"/>
                        <a:pt x="324659" y="90716"/>
                        <a:pt x="324659" y="97409"/>
                      </a:cubicBezTo>
                      <a:cubicBezTo>
                        <a:pt x="324659" y="106941"/>
                        <a:pt x="324659" y="113127"/>
                        <a:pt x="324659" y="117691"/>
                      </a:cubicBezTo>
                      <a:close/>
                      <a:moveTo>
                        <a:pt x="323746" y="36970"/>
                      </a:moveTo>
                      <a:lnTo>
                        <a:pt x="123161" y="36970"/>
                      </a:lnTo>
                      <a:cubicBezTo>
                        <a:pt x="125625" y="25896"/>
                        <a:pt x="135441" y="18016"/>
                        <a:pt x="146788" y="18006"/>
                      </a:cubicBezTo>
                      <a:lnTo>
                        <a:pt x="300422" y="18006"/>
                      </a:lnTo>
                      <a:cubicBezTo>
                        <a:pt x="311790" y="18006"/>
                        <a:pt x="321637" y="25885"/>
                        <a:pt x="324152" y="36970"/>
                      </a:cubicBezTo>
                      <a:moveTo>
                        <a:pt x="122653" y="327707"/>
                      </a:moveTo>
                      <a:lnTo>
                        <a:pt x="324761" y="327707"/>
                      </a:lnTo>
                      <a:lnTo>
                        <a:pt x="324761" y="354986"/>
                      </a:lnTo>
                      <a:cubicBezTo>
                        <a:pt x="324710" y="368392"/>
                        <a:pt x="313829" y="379223"/>
                        <a:pt x="300422" y="379223"/>
                      </a:cubicBezTo>
                      <a:lnTo>
                        <a:pt x="146788" y="379223"/>
                      </a:lnTo>
                      <a:cubicBezTo>
                        <a:pt x="133403" y="379223"/>
                        <a:pt x="122552" y="368372"/>
                        <a:pt x="122552" y="354986"/>
                      </a:cubicBezTo>
                      <a:close/>
                      <a:moveTo>
                        <a:pt x="323036" y="276091"/>
                      </a:moveTo>
                      <a:cubicBezTo>
                        <a:pt x="321282" y="272247"/>
                        <a:pt x="322094" y="267724"/>
                        <a:pt x="325065" y="264733"/>
                      </a:cubicBezTo>
                      <a:cubicBezTo>
                        <a:pt x="328310" y="261285"/>
                        <a:pt x="331453" y="261285"/>
                        <a:pt x="338349" y="261285"/>
                      </a:cubicBezTo>
                      <a:lnTo>
                        <a:pt x="342203" y="261285"/>
                      </a:lnTo>
                      <a:cubicBezTo>
                        <a:pt x="345032" y="261214"/>
                        <a:pt x="347760" y="262279"/>
                        <a:pt x="349808" y="264226"/>
                      </a:cubicBezTo>
                      <a:cubicBezTo>
                        <a:pt x="351867" y="266132"/>
                        <a:pt x="353043" y="268820"/>
                        <a:pt x="353053" y="271629"/>
                      </a:cubicBezTo>
                      <a:cubicBezTo>
                        <a:pt x="353449" y="277216"/>
                        <a:pt x="349230" y="282063"/>
                        <a:pt x="343643" y="282459"/>
                      </a:cubicBezTo>
                      <a:cubicBezTo>
                        <a:pt x="343399" y="282469"/>
                        <a:pt x="343156" y="282479"/>
                        <a:pt x="342912" y="282479"/>
                      </a:cubicBezTo>
                      <a:lnTo>
                        <a:pt x="332772" y="282479"/>
                      </a:lnTo>
                      <a:cubicBezTo>
                        <a:pt x="328330" y="282773"/>
                        <a:pt x="324223" y="280147"/>
                        <a:pt x="322631" y="275989"/>
                      </a:cubicBezTo>
                      <a:moveTo>
                        <a:pt x="350620" y="229747"/>
                      </a:moveTo>
                      <a:lnTo>
                        <a:pt x="338349" y="233702"/>
                      </a:lnTo>
                      <a:cubicBezTo>
                        <a:pt x="332751" y="235984"/>
                        <a:pt x="326890" y="237545"/>
                        <a:pt x="320907" y="238367"/>
                      </a:cubicBezTo>
                      <a:cubicBezTo>
                        <a:pt x="319355" y="238367"/>
                        <a:pt x="317844" y="237910"/>
                        <a:pt x="316547" y="237048"/>
                      </a:cubicBezTo>
                      <a:cubicBezTo>
                        <a:pt x="313869" y="235750"/>
                        <a:pt x="311851" y="233398"/>
                        <a:pt x="310969" y="230558"/>
                      </a:cubicBezTo>
                      <a:cubicBezTo>
                        <a:pt x="310077" y="227729"/>
                        <a:pt x="310371" y="224656"/>
                        <a:pt x="311780" y="222040"/>
                      </a:cubicBezTo>
                      <a:cubicBezTo>
                        <a:pt x="314011" y="217781"/>
                        <a:pt x="315532" y="217172"/>
                        <a:pt x="332062" y="211899"/>
                      </a:cubicBezTo>
                      <a:lnTo>
                        <a:pt x="344129" y="208147"/>
                      </a:lnTo>
                      <a:cubicBezTo>
                        <a:pt x="345204" y="207762"/>
                        <a:pt x="346330" y="207549"/>
                        <a:pt x="347476" y="207538"/>
                      </a:cubicBezTo>
                      <a:cubicBezTo>
                        <a:pt x="349281" y="207569"/>
                        <a:pt x="351045" y="208015"/>
                        <a:pt x="352648" y="208857"/>
                      </a:cubicBezTo>
                      <a:cubicBezTo>
                        <a:pt x="358033" y="211848"/>
                        <a:pt x="359979" y="218633"/>
                        <a:pt x="356988" y="224027"/>
                      </a:cubicBezTo>
                      <a:cubicBezTo>
                        <a:pt x="355660" y="226411"/>
                        <a:pt x="353500" y="228236"/>
                        <a:pt x="350924" y="229138"/>
                      </a:cubicBezTo>
                      <a:moveTo>
                        <a:pt x="381346" y="63437"/>
                      </a:moveTo>
                      <a:cubicBezTo>
                        <a:pt x="372990" y="50558"/>
                        <a:pt x="356197" y="46157"/>
                        <a:pt x="342608" y="53296"/>
                      </a:cubicBezTo>
                      <a:lnTo>
                        <a:pt x="342608" y="42040"/>
                      </a:lnTo>
                      <a:cubicBezTo>
                        <a:pt x="342547" y="18594"/>
                        <a:pt x="323564" y="-389"/>
                        <a:pt x="300118" y="-450"/>
                      </a:cubicBezTo>
                      <a:lnTo>
                        <a:pt x="146788" y="-450"/>
                      </a:lnTo>
                      <a:cubicBezTo>
                        <a:pt x="123343" y="-389"/>
                        <a:pt x="104349" y="18594"/>
                        <a:pt x="104298" y="42040"/>
                      </a:cubicBezTo>
                      <a:lnTo>
                        <a:pt x="104298" y="91122"/>
                      </a:lnTo>
                      <a:cubicBezTo>
                        <a:pt x="101104" y="89702"/>
                        <a:pt x="97656" y="88941"/>
                        <a:pt x="94157" y="88891"/>
                      </a:cubicBezTo>
                      <a:cubicBezTo>
                        <a:pt x="78094" y="89377"/>
                        <a:pt x="65459" y="102794"/>
                        <a:pt x="65946" y="118867"/>
                      </a:cubicBezTo>
                      <a:cubicBezTo>
                        <a:pt x="65956" y="119009"/>
                        <a:pt x="65956" y="119161"/>
                        <a:pt x="65966" y="119313"/>
                      </a:cubicBezTo>
                      <a:cubicBezTo>
                        <a:pt x="64130" y="149746"/>
                        <a:pt x="56525" y="179550"/>
                        <a:pt x="43555" y="207133"/>
                      </a:cubicBezTo>
                      <a:cubicBezTo>
                        <a:pt x="32704" y="234006"/>
                        <a:pt x="23273" y="257229"/>
                        <a:pt x="29459" y="278119"/>
                      </a:cubicBezTo>
                      <a:cubicBezTo>
                        <a:pt x="30169" y="280451"/>
                        <a:pt x="31081" y="283392"/>
                        <a:pt x="32197" y="286738"/>
                      </a:cubicBezTo>
                      <a:cubicBezTo>
                        <a:pt x="39275" y="306422"/>
                        <a:pt x="44133" y="326825"/>
                        <a:pt x="46698" y="347583"/>
                      </a:cubicBezTo>
                      <a:lnTo>
                        <a:pt x="2180" y="387031"/>
                      </a:lnTo>
                      <a:cubicBezTo>
                        <a:pt x="-1572" y="390317"/>
                        <a:pt x="-1947" y="396016"/>
                        <a:pt x="1339" y="399768"/>
                      </a:cubicBezTo>
                      <a:cubicBezTo>
                        <a:pt x="1389" y="399819"/>
                        <a:pt x="1430" y="399859"/>
                        <a:pt x="1470" y="399910"/>
                      </a:cubicBezTo>
                      <a:cubicBezTo>
                        <a:pt x="4816" y="403571"/>
                        <a:pt x="10465" y="403926"/>
                        <a:pt x="14248" y="400722"/>
                      </a:cubicBezTo>
                      <a:lnTo>
                        <a:pt x="54101" y="365330"/>
                      </a:lnTo>
                      <a:lnTo>
                        <a:pt x="165651" y="486107"/>
                      </a:lnTo>
                      <a:lnTo>
                        <a:pt x="149425" y="501116"/>
                      </a:lnTo>
                      <a:cubicBezTo>
                        <a:pt x="145724" y="504462"/>
                        <a:pt x="145440" y="510172"/>
                        <a:pt x="148786" y="513863"/>
                      </a:cubicBezTo>
                      <a:cubicBezTo>
                        <a:pt x="150530" y="515790"/>
                        <a:pt x="153015" y="516875"/>
                        <a:pt x="155611" y="516834"/>
                      </a:cubicBezTo>
                      <a:cubicBezTo>
                        <a:pt x="157913" y="516885"/>
                        <a:pt x="160144" y="516003"/>
                        <a:pt x="161797" y="514400"/>
                      </a:cubicBezTo>
                      <a:lnTo>
                        <a:pt x="184614" y="493308"/>
                      </a:lnTo>
                      <a:cubicBezTo>
                        <a:pt x="186419" y="491665"/>
                        <a:pt x="187474" y="489363"/>
                        <a:pt x="187555" y="486919"/>
                      </a:cubicBezTo>
                      <a:cubicBezTo>
                        <a:pt x="187626" y="484515"/>
                        <a:pt x="186754" y="482183"/>
                        <a:pt x="185121" y="480429"/>
                      </a:cubicBezTo>
                      <a:lnTo>
                        <a:pt x="64343" y="350119"/>
                      </a:lnTo>
                      <a:cubicBezTo>
                        <a:pt x="62406" y="326653"/>
                        <a:pt x="57285" y="303552"/>
                        <a:pt x="49132" y="281465"/>
                      </a:cubicBezTo>
                      <a:lnTo>
                        <a:pt x="46901" y="273251"/>
                      </a:lnTo>
                      <a:cubicBezTo>
                        <a:pt x="42541" y="258851"/>
                        <a:pt x="50755" y="238671"/>
                        <a:pt x="60186" y="215246"/>
                      </a:cubicBezTo>
                      <a:cubicBezTo>
                        <a:pt x="74089" y="185361"/>
                        <a:pt x="82242" y="153123"/>
                        <a:pt x="84219" y="120226"/>
                      </a:cubicBezTo>
                      <a:cubicBezTo>
                        <a:pt x="84219" y="111809"/>
                        <a:pt x="89188" y="107448"/>
                        <a:pt x="94360" y="107448"/>
                      </a:cubicBezTo>
                      <a:cubicBezTo>
                        <a:pt x="99532" y="107448"/>
                        <a:pt x="103589" y="110998"/>
                        <a:pt x="104501" y="120936"/>
                      </a:cubicBezTo>
                      <a:lnTo>
                        <a:pt x="104501" y="355088"/>
                      </a:lnTo>
                      <a:cubicBezTo>
                        <a:pt x="104552" y="378533"/>
                        <a:pt x="123546" y="397527"/>
                        <a:pt x="146991" y="397578"/>
                      </a:cubicBezTo>
                      <a:lnTo>
                        <a:pt x="265741" y="397578"/>
                      </a:lnTo>
                      <a:cubicBezTo>
                        <a:pt x="250347" y="415639"/>
                        <a:pt x="230278" y="429116"/>
                        <a:pt x="207735" y="436519"/>
                      </a:cubicBezTo>
                      <a:cubicBezTo>
                        <a:pt x="198314" y="439936"/>
                        <a:pt x="189299" y="444398"/>
                        <a:pt x="180862" y="449803"/>
                      </a:cubicBezTo>
                      <a:cubicBezTo>
                        <a:pt x="178844" y="451182"/>
                        <a:pt x="177515" y="453363"/>
                        <a:pt x="177211" y="455786"/>
                      </a:cubicBezTo>
                      <a:cubicBezTo>
                        <a:pt x="176785" y="458159"/>
                        <a:pt x="177333" y="460614"/>
                        <a:pt x="178732" y="462581"/>
                      </a:cubicBezTo>
                      <a:cubicBezTo>
                        <a:pt x="180466" y="464934"/>
                        <a:pt x="183215" y="466323"/>
                        <a:pt x="186135" y="466333"/>
                      </a:cubicBezTo>
                      <a:cubicBezTo>
                        <a:pt x="188062" y="466323"/>
                        <a:pt x="189938" y="465714"/>
                        <a:pt x="191510" y="464609"/>
                      </a:cubicBezTo>
                      <a:cubicBezTo>
                        <a:pt x="198872" y="460025"/>
                        <a:pt x="206691" y="456222"/>
                        <a:pt x="214834" y="453251"/>
                      </a:cubicBezTo>
                      <a:cubicBezTo>
                        <a:pt x="238157" y="443110"/>
                        <a:pt x="267262" y="431651"/>
                        <a:pt x="287036" y="398693"/>
                      </a:cubicBezTo>
                      <a:cubicBezTo>
                        <a:pt x="287036" y="398693"/>
                        <a:pt x="287036" y="397882"/>
                        <a:pt x="287036" y="397578"/>
                      </a:cubicBezTo>
                      <a:lnTo>
                        <a:pt x="300422" y="397578"/>
                      </a:lnTo>
                      <a:cubicBezTo>
                        <a:pt x="323868" y="397527"/>
                        <a:pt x="342862" y="378533"/>
                        <a:pt x="342912" y="355088"/>
                      </a:cubicBezTo>
                      <a:lnTo>
                        <a:pt x="342912" y="300632"/>
                      </a:lnTo>
                      <a:cubicBezTo>
                        <a:pt x="350620" y="300611"/>
                        <a:pt x="357971" y="297376"/>
                        <a:pt x="363194" y="291708"/>
                      </a:cubicBezTo>
                      <a:cubicBezTo>
                        <a:pt x="371256" y="283463"/>
                        <a:pt x="373507" y="271142"/>
                        <a:pt x="368873" y="260575"/>
                      </a:cubicBezTo>
                      <a:cubicBezTo>
                        <a:pt x="366429" y="254916"/>
                        <a:pt x="362241" y="250191"/>
                        <a:pt x="356907" y="247088"/>
                      </a:cubicBezTo>
                      <a:cubicBezTo>
                        <a:pt x="364087" y="244694"/>
                        <a:pt x="370050" y="239604"/>
                        <a:pt x="373538" y="232890"/>
                      </a:cubicBezTo>
                      <a:cubicBezTo>
                        <a:pt x="377189" y="225995"/>
                        <a:pt x="377888" y="217902"/>
                        <a:pt x="375465" y="210479"/>
                      </a:cubicBezTo>
                      <a:cubicBezTo>
                        <a:pt x="373132" y="203026"/>
                        <a:pt x="367910" y="196820"/>
                        <a:pt x="360963" y="193240"/>
                      </a:cubicBezTo>
                      <a:lnTo>
                        <a:pt x="370090" y="187460"/>
                      </a:lnTo>
                      <a:cubicBezTo>
                        <a:pt x="376701" y="183281"/>
                        <a:pt x="381376" y="176639"/>
                        <a:pt x="383070" y="169003"/>
                      </a:cubicBezTo>
                      <a:cubicBezTo>
                        <a:pt x="386538" y="153021"/>
                        <a:pt x="376398" y="137252"/>
                        <a:pt x="360426" y="133784"/>
                      </a:cubicBezTo>
                      <a:cubicBezTo>
                        <a:pt x="358367" y="133338"/>
                        <a:pt x="356268" y="133105"/>
                        <a:pt x="354169" y="133105"/>
                      </a:cubicBezTo>
                      <a:cubicBezTo>
                        <a:pt x="350254" y="133186"/>
                        <a:pt x="346391" y="134048"/>
                        <a:pt x="342811" y="135640"/>
                      </a:cubicBezTo>
                      <a:lnTo>
                        <a:pt x="342811" y="124282"/>
                      </a:lnTo>
                      <a:lnTo>
                        <a:pt x="372220" y="105623"/>
                      </a:lnTo>
                      <a:cubicBezTo>
                        <a:pt x="386011" y="96628"/>
                        <a:pt x="390149" y="78293"/>
                        <a:pt x="381549" y="64248"/>
                      </a:cubicBezTo>
                    </a:path>
                  </a:pathLst>
                </a:custGeom>
                <a:solidFill>
                  <a:srgbClr val="FFFFFF"/>
                </a:solidFill>
                <a:ln w="10062" cap="flat">
                  <a:noFill/>
                  <a:prstDash val="solid"/>
                  <a:miter/>
                </a:ln>
              </p:spPr>
              <p:txBody>
                <a:bodyPr rtlCol="0" anchor="ctr"/>
                <a:lstStyle/>
                <a:p>
                  <a:endParaRPr lang="en-GB" sz="1905"/>
                </a:p>
              </p:txBody>
            </p:sp>
          </p:grpSp>
        </p:grpSp>
        <p:grpSp>
          <p:nvGrpSpPr>
            <p:cNvPr id="45" name="Group 44">
              <a:extLst>
                <a:ext uri="{FF2B5EF4-FFF2-40B4-BE49-F238E27FC236}">
                  <a16:creationId xmlns:a16="http://schemas.microsoft.com/office/drawing/2014/main" id="{728A6407-2734-4BA6-A016-6A621EB13379}"/>
                </a:ext>
              </a:extLst>
            </p:cNvPr>
            <p:cNvGrpSpPr/>
            <p:nvPr/>
          </p:nvGrpSpPr>
          <p:grpSpPr bwMode="gray">
            <a:xfrm>
              <a:off x="8060203" y="1920876"/>
              <a:ext cx="1535143" cy="1718177"/>
              <a:chOff x="8060203" y="1920876"/>
              <a:chExt cx="1535143" cy="1718177"/>
            </a:xfrm>
          </p:grpSpPr>
          <p:pic>
            <p:nvPicPr>
              <p:cNvPr id="44" name="Picture 43">
                <a:extLst>
                  <a:ext uri="{FF2B5EF4-FFF2-40B4-BE49-F238E27FC236}">
                    <a16:creationId xmlns:a16="http://schemas.microsoft.com/office/drawing/2014/main" id="{8AD0DDBB-AE5D-435E-BAE2-B39AF97DADD1}"/>
                  </a:ext>
                </a:extLst>
              </p:cNvPr>
              <p:cNvPicPr>
                <a:picLocks/>
              </p:cNvPicPr>
              <p:nvPr/>
            </p:nvPicPr>
            <p:blipFill>
              <a:blip r:embed="rId5" cstate="print">
                <a:extLst>
                  <a:ext uri="{28A0092B-C50C-407E-A947-70E740481C1C}">
                    <a14:useLocalDpi xmlns:a14="http://schemas.microsoft.com/office/drawing/2010/main" val="0"/>
                  </a:ext>
                </a:extLst>
              </a:blip>
              <a:srcRect l="20983" r="20983"/>
              <a:stretch/>
            </p:blipFill>
            <p:spPr bwMode="gray">
              <a:xfrm>
                <a:off x="8060203" y="1920876"/>
                <a:ext cx="1440000" cy="1440000"/>
              </a:xfrm>
              <a:prstGeom prst="ellipse">
                <a:avLst/>
              </a:prstGeom>
              <a:ln w="63500" cap="rnd">
                <a:noFill/>
              </a:ln>
              <a:effectLst/>
            </p:spPr>
          </p:pic>
          <p:grpSp>
            <p:nvGrpSpPr>
              <p:cNvPr id="33" name="Graphic 7">
                <a:extLst>
                  <a:ext uri="{FF2B5EF4-FFF2-40B4-BE49-F238E27FC236}">
                    <a16:creationId xmlns:a16="http://schemas.microsoft.com/office/drawing/2014/main" id="{DB836D8F-4874-49C9-9385-A7B2307D5952}"/>
                  </a:ext>
                </a:extLst>
              </p:cNvPr>
              <p:cNvGrpSpPr/>
              <p:nvPr/>
            </p:nvGrpSpPr>
            <p:grpSpPr bwMode="gray">
              <a:xfrm>
                <a:off x="8876766" y="2920473"/>
                <a:ext cx="718580" cy="718580"/>
                <a:chOff x="8843961" y="2933969"/>
                <a:chExt cx="718580" cy="718580"/>
              </a:xfrm>
            </p:grpSpPr>
            <p:sp>
              <p:nvSpPr>
                <p:cNvPr id="34" name="Freeform: Shape 33">
                  <a:extLst>
                    <a:ext uri="{FF2B5EF4-FFF2-40B4-BE49-F238E27FC236}">
                      <a16:creationId xmlns:a16="http://schemas.microsoft.com/office/drawing/2014/main" id="{0CDE970D-2F52-4CE5-8B07-CB72889850B3}"/>
                    </a:ext>
                  </a:extLst>
                </p:cNvPr>
                <p:cNvSpPr/>
                <p:nvPr/>
              </p:nvSpPr>
              <p:spPr bwMode="gray">
                <a:xfrm>
                  <a:off x="8843961" y="2933969"/>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accent6">
                    <a:alpha val="75000"/>
                  </a:schemeClr>
                </a:solidFill>
                <a:ln w="10062" cap="flat">
                  <a:noFill/>
                  <a:prstDash val="solid"/>
                  <a:miter/>
                </a:ln>
              </p:spPr>
              <p:txBody>
                <a:bodyPr rtlCol="0" anchor="ctr"/>
                <a:lstStyle/>
                <a:p>
                  <a:endParaRPr lang="en-GB" sz="1905"/>
                </a:p>
              </p:txBody>
            </p:sp>
            <p:sp>
              <p:nvSpPr>
                <p:cNvPr id="35" name="Freeform: Shape 34">
                  <a:extLst>
                    <a:ext uri="{FF2B5EF4-FFF2-40B4-BE49-F238E27FC236}">
                      <a16:creationId xmlns:a16="http://schemas.microsoft.com/office/drawing/2014/main" id="{6A6D6C37-5D0C-44C9-A8AB-E9AFB87D69F9}"/>
                    </a:ext>
                  </a:extLst>
                </p:cNvPr>
                <p:cNvSpPr/>
                <p:nvPr/>
              </p:nvSpPr>
              <p:spPr bwMode="gray">
                <a:xfrm>
                  <a:off x="8944659" y="3120662"/>
                  <a:ext cx="559774" cy="316292"/>
                </a:xfrm>
                <a:custGeom>
                  <a:avLst/>
                  <a:gdLst>
                    <a:gd name="connsiteX0" fmla="*/ 202526 w 559774"/>
                    <a:gd name="connsiteY0" fmla="*/ 85950 h 316292"/>
                    <a:gd name="connsiteX1" fmla="*/ 228588 w 559774"/>
                    <a:gd name="connsiteY1" fmla="*/ 85950 h 316292"/>
                    <a:gd name="connsiteX2" fmla="*/ 237207 w 559774"/>
                    <a:gd name="connsiteY2" fmla="*/ 90006 h 316292"/>
                    <a:gd name="connsiteX3" fmla="*/ 283754 w 559774"/>
                    <a:gd name="connsiteY3" fmla="*/ 141623 h 316292"/>
                    <a:gd name="connsiteX4" fmla="*/ 202627 w 559774"/>
                    <a:gd name="connsiteY4" fmla="*/ 141623 h 316292"/>
                    <a:gd name="connsiteX5" fmla="*/ 182244 w 559774"/>
                    <a:gd name="connsiteY5" fmla="*/ 85950 h 316292"/>
                    <a:gd name="connsiteX6" fmla="*/ 182244 w 559774"/>
                    <a:gd name="connsiteY6" fmla="*/ 141623 h 316292"/>
                    <a:gd name="connsiteX7" fmla="*/ 9850 w 559774"/>
                    <a:gd name="connsiteY7" fmla="*/ 141623 h 316292"/>
                    <a:gd name="connsiteX8" fmla="*/ -291 w 559774"/>
                    <a:gd name="connsiteY8" fmla="*/ 151764 h 316292"/>
                    <a:gd name="connsiteX9" fmla="*/ 9850 w 559774"/>
                    <a:gd name="connsiteY9" fmla="*/ 161905 h 316292"/>
                    <a:gd name="connsiteX10" fmla="*/ 292779 w 559774"/>
                    <a:gd name="connsiteY10" fmla="*/ 161905 h 316292"/>
                    <a:gd name="connsiteX11" fmla="*/ 307179 w 559774"/>
                    <a:gd name="connsiteY11" fmla="*/ 152372 h 316292"/>
                    <a:gd name="connsiteX12" fmla="*/ 304339 w 559774"/>
                    <a:gd name="connsiteY12" fmla="*/ 134220 h 316292"/>
                    <a:gd name="connsiteX13" fmla="*/ 252317 w 559774"/>
                    <a:gd name="connsiteY13" fmla="*/ 76418 h 316292"/>
                    <a:gd name="connsiteX14" fmla="*/ 228588 w 559774"/>
                    <a:gd name="connsiteY14" fmla="*/ 65668 h 316292"/>
                    <a:gd name="connsiteX15" fmla="*/ 9850 w 559774"/>
                    <a:gd name="connsiteY15" fmla="*/ 65668 h 316292"/>
                    <a:gd name="connsiteX16" fmla="*/ -291 w 559774"/>
                    <a:gd name="connsiteY16" fmla="*/ 75809 h 316292"/>
                    <a:gd name="connsiteX17" fmla="*/ 9850 w 559774"/>
                    <a:gd name="connsiteY17" fmla="*/ 85950 h 316292"/>
                    <a:gd name="connsiteX18" fmla="*/ 271078 w 559774"/>
                    <a:gd name="connsiteY18" fmla="*/ 279843 h 316292"/>
                    <a:gd name="connsiteX19" fmla="*/ 236700 w 559774"/>
                    <a:gd name="connsiteY19" fmla="*/ 249420 h 316292"/>
                    <a:gd name="connsiteX20" fmla="*/ 305556 w 559774"/>
                    <a:gd name="connsiteY20" fmla="*/ 249420 h 316292"/>
                    <a:gd name="connsiteX21" fmla="*/ 271078 w 559774"/>
                    <a:gd name="connsiteY21" fmla="*/ 279843 h 316292"/>
                    <a:gd name="connsiteX22" fmla="*/ 250796 w 559774"/>
                    <a:gd name="connsiteY22" fmla="*/ 295967 h 316292"/>
                    <a:gd name="connsiteX23" fmla="*/ 164497 w 559774"/>
                    <a:gd name="connsiteY23" fmla="*/ 295967 h 316292"/>
                    <a:gd name="connsiteX24" fmla="*/ 199787 w 559774"/>
                    <a:gd name="connsiteY24" fmla="*/ 249218 h 316292"/>
                    <a:gd name="connsiteX25" fmla="*/ 216317 w 559774"/>
                    <a:gd name="connsiteY25" fmla="*/ 249218 h 316292"/>
                    <a:gd name="connsiteX26" fmla="*/ 251608 w 559774"/>
                    <a:gd name="connsiteY26" fmla="*/ 295967 h 316292"/>
                    <a:gd name="connsiteX27" fmla="*/ 178999 w 559774"/>
                    <a:gd name="connsiteY27" fmla="*/ 249218 h 316292"/>
                    <a:gd name="connsiteX28" fmla="*/ 140383 w 559774"/>
                    <a:gd name="connsiteY28" fmla="*/ 279458 h 316292"/>
                    <a:gd name="connsiteX29" fmla="*/ 110143 w 559774"/>
                    <a:gd name="connsiteY29" fmla="*/ 249218 h 316292"/>
                    <a:gd name="connsiteX30" fmla="*/ 487889 w 559774"/>
                    <a:gd name="connsiteY30" fmla="*/ 133815 h 316292"/>
                    <a:gd name="connsiteX31" fmla="*/ 379483 w 559774"/>
                    <a:gd name="connsiteY31" fmla="*/ 102175 h 316292"/>
                    <a:gd name="connsiteX32" fmla="*/ 297342 w 559774"/>
                    <a:gd name="connsiteY32" fmla="*/ 34637 h 316292"/>
                    <a:gd name="connsiteX33" fmla="*/ 487889 w 559774"/>
                    <a:gd name="connsiteY33" fmla="*/ 133815 h 316292"/>
                    <a:gd name="connsiteX34" fmla="*/ 558875 w 559774"/>
                    <a:gd name="connsiteY34" fmla="*/ 306209 h 316292"/>
                    <a:gd name="connsiteX35" fmla="*/ 548734 w 559774"/>
                    <a:gd name="connsiteY35" fmla="*/ 296068 h 316292"/>
                    <a:gd name="connsiteX36" fmla="*/ 291055 w 559774"/>
                    <a:gd name="connsiteY36" fmla="*/ 296068 h 316292"/>
                    <a:gd name="connsiteX37" fmla="*/ 325737 w 559774"/>
                    <a:gd name="connsiteY37" fmla="*/ 252361 h 316292"/>
                    <a:gd name="connsiteX38" fmla="*/ 354943 w 559774"/>
                    <a:gd name="connsiteY38" fmla="*/ 272643 h 316292"/>
                    <a:gd name="connsiteX39" fmla="*/ 438300 w 559774"/>
                    <a:gd name="connsiteY39" fmla="*/ 272643 h 316292"/>
                    <a:gd name="connsiteX40" fmla="*/ 547821 w 559774"/>
                    <a:gd name="connsiteY40" fmla="*/ 196587 h 316292"/>
                    <a:gd name="connsiteX41" fmla="*/ 521962 w 559774"/>
                    <a:gd name="connsiteY41" fmla="*/ 141420 h 316292"/>
                    <a:gd name="connsiteX42" fmla="*/ 521252 w 559774"/>
                    <a:gd name="connsiteY42" fmla="*/ 140508 h 316292"/>
                    <a:gd name="connsiteX43" fmla="*/ 284869 w 559774"/>
                    <a:gd name="connsiteY43" fmla="*/ 11922 h 316292"/>
                    <a:gd name="connsiteX44" fmla="*/ 279799 w 559774"/>
                    <a:gd name="connsiteY44" fmla="*/ 10806 h 316292"/>
                    <a:gd name="connsiteX45" fmla="*/ 174638 w 559774"/>
                    <a:gd name="connsiteY45" fmla="*/ -450 h 316292"/>
                    <a:gd name="connsiteX46" fmla="*/ 9850 w 559774"/>
                    <a:gd name="connsiteY46" fmla="*/ -450 h 316292"/>
                    <a:gd name="connsiteX47" fmla="*/ -291 w 559774"/>
                    <a:gd name="connsiteY47" fmla="*/ 9691 h 316292"/>
                    <a:gd name="connsiteX48" fmla="*/ 9850 w 559774"/>
                    <a:gd name="connsiteY48" fmla="*/ 19832 h 316292"/>
                    <a:gd name="connsiteX49" fmla="*/ 174638 w 559774"/>
                    <a:gd name="connsiteY49" fmla="*/ 19832 h 316292"/>
                    <a:gd name="connsiteX50" fmla="*/ 272396 w 559774"/>
                    <a:gd name="connsiteY50" fmla="*/ 29161 h 316292"/>
                    <a:gd name="connsiteX51" fmla="*/ 370559 w 559774"/>
                    <a:gd name="connsiteY51" fmla="*/ 120429 h 316292"/>
                    <a:gd name="connsiteX52" fmla="*/ 508576 w 559774"/>
                    <a:gd name="connsiteY52" fmla="*/ 156226 h 316292"/>
                    <a:gd name="connsiteX53" fmla="*/ 527540 w 559774"/>
                    <a:gd name="connsiteY53" fmla="*/ 195674 h 316292"/>
                    <a:gd name="connsiteX54" fmla="*/ 438300 w 559774"/>
                    <a:gd name="connsiteY54" fmla="*/ 251449 h 316292"/>
                    <a:gd name="connsiteX55" fmla="*/ 361129 w 559774"/>
                    <a:gd name="connsiteY55" fmla="*/ 251449 h 316292"/>
                    <a:gd name="connsiteX56" fmla="*/ 327461 w 559774"/>
                    <a:gd name="connsiteY56" fmla="*/ 228530 h 316292"/>
                    <a:gd name="connsiteX57" fmla="*/ 326751 w 559774"/>
                    <a:gd name="connsiteY57" fmla="*/ 228530 h 316292"/>
                    <a:gd name="connsiteX58" fmla="*/ 316610 w 559774"/>
                    <a:gd name="connsiteY58" fmla="*/ 218389 h 316292"/>
                    <a:gd name="connsiteX59" fmla="*/ 306469 w 559774"/>
                    <a:gd name="connsiteY59" fmla="*/ 228530 h 316292"/>
                    <a:gd name="connsiteX60" fmla="*/ 235483 w 559774"/>
                    <a:gd name="connsiteY60" fmla="*/ 228530 h 316292"/>
                    <a:gd name="connsiteX61" fmla="*/ 225342 w 559774"/>
                    <a:gd name="connsiteY61" fmla="*/ 218389 h 316292"/>
                    <a:gd name="connsiteX62" fmla="*/ 215202 w 559774"/>
                    <a:gd name="connsiteY62" fmla="*/ 228530 h 316292"/>
                    <a:gd name="connsiteX63" fmla="*/ 199990 w 559774"/>
                    <a:gd name="connsiteY63" fmla="*/ 228530 h 316292"/>
                    <a:gd name="connsiteX64" fmla="*/ 189850 w 559774"/>
                    <a:gd name="connsiteY64" fmla="*/ 218389 h 316292"/>
                    <a:gd name="connsiteX65" fmla="*/ 179709 w 559774"/>
                    <a:gd name="connsiteY65" fmla="*/ 228530 h 316292"/>
                    <a:gd name="connsiteX66" fmla="*/ 108013 w 559774"/>
                    <a:gd name="connsiteY66" fmla="*/ 228530 h 316292"/>
                    <a:gd name="connsiteX67" fmla="*/ 97872 w 559774"/>
                    <a:gd name="connsiteY67" fmla="*/ 218389 h 316292"/>
                    <a:gd name="connsiteX68" fmla="*/ 87731 w 559774"/>
                    <a:gd name="connsiteY68" fmla="*/ 228530 h 316292"/>
                    <a:gd name="connsiteX69" fmla="*/ 84689 w 559774"/>
                    <a:gd name="connsiteY69" fmla="*/ 228530 h 316292"/>
                    <a:gd name="connsiteX70" fmla="*/ 51021 w 559774"/>
                    <a:gd name="connsiteY70" fmla="*/ 251449 h 316292"/>
                    <a:gd name="connsiteX71" fmla="*/ 9241 w 559774"/>
                    <a:gd name="connsiteY71" fmla="*/ 251449 h 316292"/>
                    <a:gd name="connsiteX72" fmla="*/ -900 w 559774"/>
                    <a:gd name="connsiteY72" fmla="*/ 261590 h 316292"/>
                    <a:gd name="connsiteX73" fmla="*/ 9241 w 559774"/>
                    <a:gd name="connsiteY73" fmla="*/ 271730 h 316292"/>
                    <a:gd name="connsiteX74" fmla="*/ 57309 w 559774"/>
                    <a:gd name="connsiteY74" fmla="*/ 271730 h 316292"/>
                    <a:gd name="connsiteX75" fmla="*/ 88644 w 559774"/>
                    <a:gd name="connsiteY75" fmla="*/ 250435 h 316292"/>
                    <a:gd name="connsiteX76" fmla="*/ 123629 w 559774"/>
                    <a:gd name="connsiteY76" fmla="*/ 295561 h 316292"/>
                    <a:gd name="connsiteX77" fmla="*/ 9850 w 559774"/>
                    <a:gd name="connsiteY77" fmla="*/ 295561 h 316292"/>
                    <a:gd name="connsiteX78" fmla="*/ -291 w 559774"/>
                    <a:gd name="connsiteY78" fmla="*/ 305702 h 316292"/>
                    <a:gd name="connsiteX79" fmla="*/ 9850 w 559774"/>
                    <a:gd name="connsiteY79" fmla="*/ 315843 h 316292"/>
                    <a:gd name="connsiteX80" fmla="*/ 548734 w 559774"/>
                    <a:gd name="connsiteY80" fmla="*/ 315843 h 316292"/>
                    <a:gd name="connsiteX81" fmla="*/ 558875 w 559774"/>
                    <a:gd name="connsiteY81" fmla="*/ 305702 h 31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9774" h="316292">
                      <a:moveTo>
                        <a:pt x="202526" y="85950"/>
                      </a:moveTo>
                      <a:lnTo>
                        <a:pt x="228588" y="85950"/>
                      </a:lnTo>
                      <a:cubicBezTo>
                        <a:pt x="231914" y="85991"/>
                        <a:pt x="235057" y="87471"/>
                        <a:pt x="237207" y="90006"/>
                      </a:cubicBezTo>
                      <a:lnTo>
                        <a:pt x="283754" y="141623"/>
                      </a:lnTo>
                      <a:lnTo>
                        <a:pt x="202627" y="141623"/>
                      </a:lnTo>
                      <a:close/>
                      <a:moveTo>
                        <a:pt x="182244" y="85950"/>
                      </a:moveTo>
                      <a:lnTo>
                        <a:pt x="182244" y="141623"/>
                      </a:lnTo>
                      <a:lnTo>
                        <a:pt x="9850" y="141623"/>
                      </a:lnTo>
                      <a:cubicBezTo>
                        <a:pt x="4252" y="141623"/>
                        <a:pt x="-291" y="146166"/>
                        <a:pt x="-291" y="151764"/>
                      </a:cubicBezTo>
                      <a:cubicBezTo>
                        <a:pt x="-291" y="157362"/>
                        <a:pt x="4252" y="161905"/>
                        <a:pt x="9850" y="161905"/>
                      </a:cubicBezTo>
                      <a:lnTo>
                        <a:pt x="292779" y="161905"/>
                      </a:lnTo>
                      <a:cubicBezTo>
                        <a:pt x="299046" y="161885"/>
                        <a:pt x="304715" y="158143"/>
                        <a:pt x="307179" y="152372"/>
                      </a:cubicBezTo>
                      <a:cubicBezTo>
                        <a:pt x="309886" y="146288"/>
                        <a:pt x="308771" y="139189"/>
                        <a:pt x="304339" y="134220"/>
                      </a:cubicBezTo>
                      <a:lnTo>
                        <a:pt x="252317" y="76418"/>
                      </a:lnTo>
                      <a:cubicBezTo>
                        <a:pt x="246273" y="69654"/>
                        <a:pt x="237653" y="65760"/>
                        <a:pt x="228588" y="65668"/>
                      </a:cubicBezTo>
                      <a:lnTo>
                        <a:pt x="9850" y="65668"/>
                      </a:lnTo>
                      <a:cubicBezTo>
                        <a:pt x="4252" y="65668"/>
                        <a:pt x="-291" y="70211"/>
                        <a:pt x="-291" y="75809"/>
                      </a:cubicBezTo>
                      <a:cubicBezTo>
                        <a:pt x="-291" y="81407"/>
                        <a:pt x="4252" y="85950"/>
                        <a:pt x="9850" y="85950"/>
                      </a:cubicBezTo>
                      <a:close/>
                      <a:moveTo>
                        <a:pt x="271078" y="279843"/>
                      </a:moveTo>
                      <a:cubicBezTo>
                        <a:pt x="254031" y="278717"/>
                        <a:pt x="239895" y="266204"/>
                        <a:pt x="236700" y="249420"/>
                      </a:cubicBezTo>
                      <a:lnTo>
                        <a:pt x="305556" y="249420"/>
                      </a:lnTo>
                      <a:cubicBezTo>
                        <a:pt x="302352" y="266244"/>
                        <a:pt x="288165" y="278758"/>
                        <a:pt x="271078" y="279843"/>
                      </a:cubicBezTo>
                      <a:moveTo>
                        <a:pt x="250796" y="295967"/>
                      </a:moveTo>
                      <a:lnTo>
                        <a:pt x="164497" y="295967"/>
                      </a:lnTo>
                      <a:cubicBezTo>
                        <a:pt x="183380" y="287327"/>
                        <a:pt x="196654" y="269753"/>
                        <a:pt x="199787" y="249218"/>
                      </a:cubicBezTo>
                      <a:lnTo>
                        <a:pt x="216317" y="249218"/>
                      </a:lnTo>
                      <a:cubicBezTo>
                        <a:pt x="219309" y="269814"/>
                        <a:pt x="232624" y="287449"/>
                        <a:pt x="251608" y="295967"/>
                      </a:cubicBezTo>
                      <a:moveTo>
                        <a:pt x="178999" y="249218"/>
                      </a:moveTo>
                      <a:cubicBezTo>
                        <a:pt x="176687" y="268232"/>
                        <a:pt x="159397" y="281770"/>
                        <a:pt x="140383" y="279458"/>
                      </a:cubicBezTo>
                      <a:cubicBezTo>
                        <a:pt x="124552" y="277531"/>
                        <a:pt x="112069" y="265058"/>
                        <a:pt x="110143" y="249218"/>
                      </a:cubicBezTo>
                      <a:close/>
                      <a:moveTo>
                        <a:pt x="487889" y="133815"/>
                      </a:moveTo>
                      <a:cubicBezTo>
                        <a:pt x="450469" y="128298"/>
                        <a:pt x="413993" y="117650"/>
                        <a:pt x="379483" y="102175"/>
                      </a:cubicBezTo>
                      <a:cubicBezTo>
                        <a:pt x="350278" y="88688"/>
                        <a:pt x="314379" y="66581"/>
                        <a:pt x="297342" y="34637"/>
                      </a:cubicBezTo>
                      <a:cubicBezTo>
                        <a:pt x="368196" y="51126"/>
                        <a:pt x="433737" y="85240"/>
                        <a:pt x="487889" y="133815"/>
                      </a:cubicBezTo>
                      <a:moveTo>
                        <a:pt x="558875" y="306209"/>
                      </a:moveTo>
                      <a:cubicBezTo>
                        <a:pt x="558875" y="300611"/>
                        <a:pt x="554332" y="296068"/>
                        <a:pt x="548734" y="296068"/>
                      </a:cubicBezTo>
                      <a:lnTo>
                        <a:pt x="291055" y="296068"/>
                      </a:lnTo>
                      <a:cubicBezTo>
                        <a:pt x="309004" y="287976"/>
                        <a:pt x="321934" y="271680"/>
                        <a:pt x="325737" y="252361"/>
                      </a:cubicBezTo>
                      <a:lnTo>
                        <a:pt x="354943" y="272643"/>
                      </a:lnTo>
                      <a:lnTo>
                        <a:pt x="438300" y="272643"/>
                      </a:lnTo>
                      <a:cubicBezTo>
                        <a:pt x="494683" y="272643"/>
                        <a:pt x="547821" y="229747"/>
                        <a:pt x="547821" y="196587"/>
                      </a:cubicBezTo>
                      <a:cubicBezTo>
                        <a:pt x="547821" y="180970"/>
                        <a:pt x="538796" y="161702"/>
                        <a:pt x="521962" y="141420"/>
                      </a:cubicBezTo>
                      <a:lnTo>
                        <a:pt x="521252" y="140508"/>
                      </a:lnTo>
                      <a:cubicBezTo>
                        <a:pt x="480689" y="91122"/>
                        <a:pt x="394289" y="35651"/>
                        <a:pt x="284869" y="11922"/>
                      </a:cubicBezTo>
                      <a:cubicBezTo>
                        <a:pt x="283308" y="11121"/>
                        <a:pt x="281553" y="10735"/>
                        <a:pt x="279799" y="10806"/>
                      </a:cubicBezTo>
                      <a:cubicBezTo>
                        <a:pt x="245219" y="3515"/>
                        <a:pt x="209979" y="-247"/>
                        <a:pt x="174638" y="-450"/>
                      </a:cubicBezTo>
                      <a:lnTo>
                        <a:pt x="9850" y="-450"/>
                      </a:lnTo>
                      <a:cubicBezTo>
                        <a:pt x="4252" y="-450"/>
                        <a:pt x="-291" y="4093"/>
                        <a:pt x="-291" y="9691"/>
                      </a:cubicBezTo>
                      <a:cubicBezTo>
                        <a:pt x="-291" y="15288"/>
                        <a:pt x="4252" y="19832"/>
                        <a:pt x="9850" y="19832"/>
                      </a:cubicBezTo>
                      <a:lnTo>
                        <a:pt x="174638" y="19832"/>
                      </a:lnTo>
                      <a:cubicBezTo>
                        <a:pt x="207444" y="19822"/>
                        <a:pt x="240179" y="22945"/>
                        <a:pt x="272396" y="29161"/>
                      </a:cubicBezTo>
                      <a:cubicBezTo>
                        <a:pt x="285174" y="65263"/>
                        <a:pt x="318942" y="96801"/>
                        <a:pt x="370559" y="120429"/>
                      </a:cubicBezTo>
                      <a:cubicBezTo>
                        <a:pt x="414266" y="139909"/>
                        <a:pt x="460904" y="152008"/>
                        <a:pt x="508576" y="156226"/>
                      </a:cubicBezTo>
                      <a:cubicBezTo>
                        <a:pt x="518798" y="167117"/>
                        <a:pt x="525420" y="180889"/>
                        <a:pt x="527540" y="195674"/>
                      </a:cubicBezTo>
                      <a:cubicBezTo>
                        <a:pt x="527540" y="214536"/>
                        <a:pt x="486976" y="251449"/>
                        <a:pt x="438300" y="251449"/>
                      </a:cubicBezTo>
                      <a:lnTo>
                        <a:pt x="361129" y="251449"/>
                      </a:lnTo>
                      <a:lnTo>
                        <a:pt x="327461" y="228530"/>
                      </a:lnTo>
                      <a:lnTo>
                        <a:pt x="326751" y="228530"/>
                      </a:lnTo>
                      <a:cubicBezTo>
                        <a:pt x="326751" y="222933"/>
                        <a:pt x="322208" y="218389"/>
                        <a:pt x="316610" y="218389"/>
                      </a:cubicBezTo>
                      <a:cubicBezTo>
                        <a:pt x="311012" y="218389"/>
                        <a:pt x="306469" y="222933"/>
                        <a:pt x="306469" y="228530"/>
                      </a:cubicBezTo>
                      <a:lnTo>
                        <a:pt x="235483" y="228530"/>
                      </a:lnTo>
                      <a:cubicBezTo>
                        <a:pt x="235483" y="222933"/>
                        <a:pt x="230940" y="218389"/>
                        <a:pt x="225342" y="218389"/>
                      </a:cubicBezTo>
                      <a:cubicBezTo>
                        <a:pt x="219745" y="218389"/>
                        <a:pt x="215202" y="222933"/>
                        <a:pt x="215202" y="228530"/>
                      </a:cubicBezTo>
                      <a:lnTo>
                        <a:pt x="199990" y="228530"/>
                      </a:lnTo>
                      <a:cubicBezTo>
                        <a:pt x="199990" y="222933"/>
                        <a:pt x="195447" y="218389"/>
                        <a:pt x="189850" y="218389"/>
                      </a:cubicBezTo>
                      <a:cubicBezTo>
                        <a:pt x="184252" y="218389"/>
                        <a:pt x="179709" y="222933"/>
                        <a:pt x="179709" y="228530"/>
                      </a:cubicBezTo>
                      <a:lnTo>
                        <a:pt x="108013" y="228530"/>
                      </a:lnTo>
                      <a:cubicBezTo>
                        <a:pt x="108013" y="222933"/>
                        <a:pt x="103470" y="218389"/>
                        <a:pt x="97872" y="218389"/>
                      </a:cubicBezTo>
                      <a:cubicBezTo>
                        <a:pt x="92274" y="218389"/>
                        <a:pt x="87731" y="222933"/>
                        <a:pt x="87731" y="228530"/>
                      </a:cubicBezTo>
                      <a:lnTo>
                        <a:pt x="84689" y="228530"/>
                      </a:lnTo>
                      <a:lnTo>
                        <a:pt x="51021" y="251449"/>
                      </a:lnTo>
                      <a:lnTo>
                        <a:pt x="9241" y="251449"/>
                      </a:lnTo>
                      <a:cubicBezTo>
                        <a:pt x="3643" y="251449"/>
                        <a:pt x="-900" y="255992"/>
                        <a:pt x="-900" y="261590"/>
                      </a:cubicBezTo>
                      <a:cubicBezTo>
                        <a:pt x="-900" y="267187"/>
                        <a:pt x="3643" y="271730"/>
                        <a:pt x="9241" y="271730"/>
                      </a:cubicBezTo>
                      <a:lnTo>
                        <a:pt x="57309" y="271730"/>
                      </a:lnTo>
                      <a:lnTo>
                        <a:pt x="88644" y="250435"/>
                      </a:lnTo>
                      <a:cubicBezTo>
                        <a:pt x="92082" y="270351"/>
                        <a:pt x="105194" y="287266"/>
                        <a:pt x="123629" y="295561"/>
                      </a:cubicBezTo>
                      <a:lnTo>
                        <a:pt x="9850" y="295561"/>
                      </a:lnTo>
                      <a:cubicBezTo>
                        <a:pt x="4252" y="295561"/>
                        <a:pt x="-291" y="300104"/>
                        <a:pt x="-291" y="305702"/>
                      </a:cubicBezTo>
                      <a:cubicBezTo>
                        <a:pt x="-291" y="311300"/>
                        <a:pt x="4252" y="315843"/>
                        <a:pt x="9850" y="315843"/>
                      </a:cubicBezTo>
                      <a:lnTo>
                        <a:pt x="548734" y="315843"/>
                      </a:lnTo>
                      <a:cubicBezTo>
                        <a:pt x="554332" y="315843"/>
                        <a:pt x="558875" y="311300"/>
                        <a:pt x="558875" y="305702"/>
                      </a:cubicBezTo>
                    </a:path>
                  </a:pathLst>
                </a:custGeom>
                <a:solidFill>
                  <a:srgbClr val="FFFFFF"/>
                </a:solidFill>
                <a:ln w="10062" cap="flat">
                  <a:noFill/>
                  <a:prstDash val="solid"/>
                  <a:miter/>
                </a:ln>
              </p:spPr>
              <p:txBody>
                <a:bodyPr rtlCol="0" anchor="ctr"/>
                <a:lstStyle/>
                <a:p>
                  <a:endParaRPr lang="en-GB" sz="1905"/>
                </a:p>
              </p:txBody>
            </p:sp>
          </p:grpSp>
        </p:grpSp>
        <p:grpSp>
          <p:nvGrpSpPr>
            <p:cNvPr id="48" name="Group 47">
              <a:extLst>
                <a:ext uri="{FF2B5EF4-FFF2-40B4-BE49-F238E27FC236}">
                  <a16:creationId xmlns:a16="http://schemas.microsoft.com/office/drawing/2014/main" id="{F9EE4F74-E612-48F1-B2D2-3F18E382E501}"/>
                </a:ext>
              </a:extLst>
            </p:cNvPr>
            <p:cNvGrpSpPr/>
            <p:nvPr/>
          </p:nvGrpSpPr>
          <p:grpSpPr bwMode="gray">
            <a:xfrm>
              <a:off x="1924321" y="1920876"/>
              <a:ext cx="1528493" cy="1718177"/>
              <a:chOff x="1924321" y="1920876"/>
              <a:chExt cx="1528493" cy="1718177"/>
            </a:xfrm>
          </p:grpSpPr>
          <p:pic>
            <p:nvPicPr>
              <p:cNvPr id="39" name="Picture 38">
                <a:extLst>
                  <a:ext uri="{FF2B5EF4-FFF2-40B4-BE49-F238E27FC236}">
                    <a16:creationId xmlns:a16="http://schemas.microsoft.com/office/drawing/2014/main" id="{31B7BC73-D630-44B0-A390-BE1750D45A55}"/>
                  </a:ext>
                </a:extLst>
              </p:cNvPr>
              <p:cNvPicPr>
                <a:picLocks/>
              </p:cNvPicPr>
              <p:nvPr/>
            </p:nvPicPr>
            <p:blipFill rotWithShape="1">
              <a:blip r:embed="rId6" cstate="print">
                <a:extLst>
                  <a:ext uri="{28A0092B-C50C-407E-A947-70E740481C1C}">
                    <a14:useLocalDpi xmlns:a14="http://schemas.microsoft.com/office/drawing/2010/main" val="0"/>
                  </a:ext>
                </a:extLst>
              </a:blip>
              <a:srcRect l="30282" r="11684"/>
              <a:stretch/>
            </p:blipFill>
            <p:spPr bwMode="gray">
              <a:xfrm>
                <a:off x="1924321" y="1920876"/>
                <a:ext cx="1440000" cy="1440000"/>
              </a:xfrm>
              <a:prstGeom prst="ellipse">
                <a:avLst/>
              </a:prstGeom>
              <a:ln w="63500" cap="rnd">
                <a:noFill/>
              </a:ln>
              <a:effectLst/>
            </p:spPr>
          </p:pic>
          <p:grpSp>
            <p:nvGrpSpPr>
              <p:cNvPr id="36" name="Graphic 9">
                <a:extLst>
                  <a:ext uri="{FF2B5EF4-FFF2-40B4-BE49-F238E27FC236}">
                    <a16:creationId xmlns:a16="http://schemas.microsoft.com/office/drawing/2014/main" id="{929FA483-B643-4D42-B3A2-4AC90A98530C}"/>
                  </a:ext>
                </a:extLst>
              </p:cNvPr>
              <p:cNvGrpSpPr/>
              <p:nvPr/>
            </p:nvGrpSpPr>
            <p:grpSpPr bwMode="gray">
              <a:xfrm>
                <a:off x="2734234" y="2920473"/>
                <a:ext cx="718580" cy="718580"/>
                <a:chOff x="2740942" y="2898661"/>
                <a:chExt cx="718580" cy="718580"/>
              </a:xfrm>
            </p:grpSpPr>
            <p:sp>
              <p:nvSpPr>
                <p:cNvPr id="37" name="Freeform: Shape 36">
                  <a:extLst>
                    <a:ext uri="{FF2B5EF4-FFF2-40B4-BE49-F238E27FC236}">
                      <a16:creationId xmlns:a16="http://schemas.microsoft.com/office/drawing/2014/main" id="{181E730D-D723-433A-AB9F-06C78EDCF129}"/>
                    </a:ext>
                  </a:extLst>
                </p:cNvPr>
                <p:cNvSpPr/>
                <p:nvPr/>
              </p:nvSpPr>
              <p:spPr bwMode="gray">
                <a:xfrm>
                  <a:off x="2740942" y="2898661"/>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tx2">
                    <a:alpha val="75000"/>
                  </a:schemeClr>
                </a:solidFill>
                <a:ln w="10062" cap="flat">
                  <a:noFill/>
                  <a:prstDash val="solid"/>
                  <a:miter/>
                </a:ln>
              </p:spPr>
              <p:txBody>
                <a:bodyPr rtlCol="0" anchor="ctr"/>
                <a:lstStyle/>
                <a:p>
                  <a:endParaRPr lang="en-GB" sz="1905"/>
                </a:p>
              </p:txBody>
            </p:sp>
            <p:sp>
              <p:nvSpPr>
                <p:cNvPr id="38" name="Freeform: Shape 37">
                  <a:extLst>
                    <a:ext uri="{FF2B5EF4-FFF2-40B4-BE49-F238E27FC236}">
                      <a16:creationId xmlns:a16="http://schemas.microsoft.com/office/drawing/2014/main" id="{17848A15-A920-46E0-8B0F-809B9031F8D6}"/>
                    </a:ext>
                  </a:extLst>
                </p:cNvPr>
                <p:cNvSpPr/>
                <p:nvPr/>
              </p:nvSpPr>
              <p:spPr bwMode="gray">
                <a:xfrm>
                  <a:off x="2846018" y="3004387"/>
                  <a:ext cx="507919" cy="507500"/>
                </a:xfrm>
                <a:custGeom>
                  <a:avLst/>
                  <a:gdLst>
                    <a:gd name="connsiteX0" fmla="*/ 427128 w 507919"/>
                    <a:gd name="connsiteY0" fmla="*/ 463333 h 507500"/>
                    <a:gd name="connsiteX1" fmla="*/ 430778 w 507919"/>
                    <a:gd name="connsiteY1" fmla="*/ 464145 h 507500"/>
                    <a:gd name="connsiteX2" fmla="*/ 439712 w 507919"/>
                    <a:gd name="connsiteY2" fmla="*/ 455434 h 507500"/>
                    <a:gd name="connsiteX3" fmla="*/ 439094 w 507919"/>
                    <a:gd name="connsiteY3" fmla="*/ 452077 h 507500"/>
                    <a:gd name="connsiteX4" fmla="*/ 434429 w 507919"/>
                    <a:gd name="connsiteY4" fmla="*/ 447209 h 507500"/>
                    <a:gd name="connsiteX5" fmla="*/ 297021 w 507919"/>
                    <a:gd name="connsiteY5" fmla="*/ 352596 h 507500"/>
                    <a:gd name="connsiteX6" fmla="*/ 481280 w 507919"/>
                    <a:gd name="connsiteY6" fmla="*/ 352596 h 507500"/>
                    <a:gd name="connsiteX7" fmla="*/ 490204 w 507919"/>
                    <a:gd name="connsiteY7" fmla="*/ 343672 h 507500"/>
                    <a:gd name="connsiteX8" fmla="*/ 481280 w 507919"/>
                    <a:gd name="connsiteY8" fmla="*/ 334748 h 507500"/>
                    <a:gd name="connsiteX9" fmla="*/ 280694 w 507919"/>
                    <a:gd name="connsiteY9" fmla="*/ 334748 h 507500"/>
                    <a:gd name="connsiteX10" fmla="*/ 279679 w 507919"/>
                    <a:gd name="connsiteY10" fmla="*/ 333531 h 507500"/>
                    <a:gd name="connsiteX11" fmla="*/ 278564 w 507919"/>
                    <a:gd name="connsiteY11" fmla="*/ 332111 h 507500"/>
                    <a:gd name="connsiteX12" fmla="*/ 277449 w 507919"/>
                    <a:gd name="connsiteY12" fmla="*/ 330894 h 507500"/>
                    <a:gd name="connsiteX13" fmla="*/ 264874 w 507919"/>
                    <a:gd name="connsiteY13" fmla="*/ 343469 h 507500"/>
                    <a:gd name="connsiteX14" fmla="*/ 265685 w 507919"/>
                    <a:gd name="connsiteY14" fmla="*/ 344483 h 507500"/>
                    <a:gd name="connsiteX15" fmla="*/ 267511 w 507919"/>
                    <a:gd name="connsiteY15" fmla="*/ 346714 h 507500"/>
                    <a:gd name="connsiteX16" fmla="*/ 269742 w 507919"/>
                    <a:gd name="connsiteY16" fmla="*/ 349350 h 507500"/>
                    <a:gd name="connsiteX17" fmla="*/ 270249 w 507919"/>
                    <a:gd name="connsiteY17" fmla="*/ 350060 h 507500"/>
                    <a:gd name="connsiteX18" fmla="*/ 427128 w 507919"/>
                    <a:gd name="connsiteY18" fmla="*/ 463333 h 507500"/>
                    <a:gd name="connsiteX19" fmla="*/ 490102 w 507919"/>
                    <a:gd name="connsiteY19" fmla="*/ 255041 h 507500"/>
                    <a:gd name="connsiteX20" fmla="*/ 481280 w 507919"/>
                    <a:gd name="connsiteY20" fmla="*/ 246218 h 507500"/>
                    <a:gd name="connsiteX21" fmla="*/ 362125 w 507919"/>
                    <a:gd name="connsiteY21" fmla="*/ 246218 h 507500"/>
                    <a:gd name="connsiteX22" fmla="*/ 344378 w 507919"/>
                    <a:gd name="connsiteY22" fmla="*/ 263965 h 507500"/>
                    <a:gd name="connsiteX23" fmla="*/ 481280 w 507919"/>
                    <a:gd name="connsiteY23" fmla="*/ 263965 h 507500"/>
                    <a:gd name="connsiteX24" fmla="*/ 490102 w 507919"/>
                    <a:gd name="connsiteY24" fmla="*/ 255142 h 507500"/>
                    <a:gd name="connsiteX25" fmla="*/ 490102 w 507919"/>
                    <a:gd name="connsiteY25" fmla="*/ 255041 h 507500"/>
                    <a:gd name="connsiteX26" fmla="*/ 490102 w 507919"/>
                    <a:gd name="connsiteY26" fmla="*/ 186691 h 507500"/>
                    <a:gd name="connsiteX27" fmla="*/ 481381 w 507919"/>
                    <a:gd name="connsiteY27" fmla="*/ 177767 h 507500"/>
                    <a:gd name="connsiteX28" fmla="*/ 481280 w 507919"/>
                    <a:gd name="connsiteY28" fmla="*/ 177767 h 507500"/>
                    <a:gd name="connsiteX29" fmla="*/ 430575 w 507919"/>
                    <a:gd name="connsiteY29" fmla="*/ 177767 h 507500"/>
                    <a:gd name="connsiteX30" fmla="*/ 412727 w 507919"/>
                    <a:gd name="connsiteY30" fmla="*/ 195514 h 507500"/>
                    <a:gd name="connsiteX31" fmla="*/ 481280 w 507919"/>
                    <a:gd name="connsiteY31" fmla="*/ 195514 h 507500"/>
                    <a:gd name="connsiteX32" fmla="*/ 490102 w 507919"/>
                    <a:gd name="connsiteY32" fmla="*/ 186691 h 507500"/>
                    <a:gd name="connsiteX33" fmla="*/ 490102 w 507919"/>
                    <a:gd name="connsiteY33" fmla="*/ 275221 h 507500"/>
                    <a:gd name="connsiteX34" fmla="*/ 481381 w 507919"/>
                    <a:gd name="connsiteY34" fmla="*/ 266297 h 507500"/>
                    <a:gd name="connsiteX35" fmla="*/ 481280 w 507919"/>
                    <a:gd name="connsiteY35" fmla="*/ 266297 h 507500"/>
                    <a:gd name="connsiteX36" fmla="*/ 342046 w 507919"/>
                    <a:gd name="connsiteY36" fmla="*/ 266297 h 507500"/>
                    <a:gd name="connsiteX37" fmla="*/ 324198 w 507919"/>
                    <a:gd name="connsiteY37" fmla="*/ 284145 h 507500"/>
                    <a:gd name="connsiteX38" fmla="*/ 481280 w 507919"/>
                    <a:gd name="connsiteY38" fmla="*/ 284145 h 507500"/>
                    <a:gd name="connsiteX39" fmla="*/ 490102 w 507919"/>
                    <a:gd name="connsiteY39" fmla="*/ 275221 h 507500"/>
                    <a:gd name="connsiteX40" fmla="*/ 282316 w 507919"/>
                    <a:gd name="connsiteY40" fmla="*/ 389305 h 507500"/>
                    <a:gd name="connsiteX41" fmla="*/ 259094 w 507919"/>
                    <a:gd name="connsiteY41" fmla="*/ 364967 h 507500"/>
                    <a:gd name="connsiteX42" fmla="*/ 250575 w 507919"/>
                    <a:gd name="connsiteY42" fmla="*/ 364967 h 507500"/>
                    <a:gd name="connsiteX43" fmla="*/ 248547 w 507919"/>
                    <a:gd name="connsiteY43" fmla="*/ 369125 h 507500"/>
                    <a:gd name="connsiteX44" fmla="*/ 250068 w 507919"/>
                    <a:gd name="connsiteY44" fmla="*/ 373486 h 507500"/>
                    <a:gd name="connsiteX45" fmla="*/ 273899 w 507919"/>
                    <a:gd name="connsiteY45" fmla="*/ 398534 h 507500"/>
                    <a:gd name="connsiteX46" fmla="*/ 278159 w 507919"/>
                    <a:gd name="connsiteY46" fmla="*/ 400156 h 507500"/>
                    <a:gd name="connsiteX47" fmla="*/ 282418 w 507919"/>
                    <a:gd name="connsiteY47" fmla="*/ 398331 h 507500"/>
                    <a:gd name="connsiteX48" fmla="*/ 282478 w 507919"/>
                    <a:gd name="connsiteY48" fmla="*/ 389873 h 507500"/>
                    <a:gd name="connsiteX49" fmla="*/ 282418 w 507919"/>
                    <a:gd name="connsiteY49" fmla="*/ 389812 h 507500"/>
                    <a:gd name="connsiteX50" fmla="*/ 298947 w 507919"/>
                    <a:gd name="connsiteY50" fmla="*/ 413035 h 507500"/>
                    <a:gd name="connsiteX51" fmla="*/ 297527 w 507919"/>
                    <a:gd name="connsiteY51" fmla="*/ 417497 h 507500"/>
                    <a:gd name="connsiteX52" fmla="*/ 299657 w 507919"/>
                    <a:gd name="connsiteY52" fmla="*/ 421553 h 507500"/>
                    <a:gd name="connsiteX53" fmla="*/ 327038 w 507919"/>
                    <a:gd name="connsiteY53" fmla="*/ 442747 h 507500"/>
                    <a:gd name="connsiteX54" fmla="*/ 330485 w 507919"/>
                    <a:gd name="connsiteY54" fmla="*/ 443863 h 507500"/>
                    <a:gd name="connsiteX55" fmla="*/ 335454 w 507919"/>
                    <a:gd name="connsiteY55" fmla="*/ 441328 h 507500"/>
                    <a:gd name="connsiteX56" fmla="*/ 334126 w 507919"/>
                    <a:gd name="connsiteY56" fmla="*/ 432972 h 507500"/>
                    <a:gd name="connsiteX57" fmla="*/ 334035 w 507919"/>
                    <a:gd name="connsiteY57" fmla="*/ 432911 h 507500"/>
                    <a:gd name="connsiteX58" fmla="*/ 307466 w 507919"/>
                    <a:gd name="connsiteY58" fmla="*/ 412629 h 507500"/>
                    <a:gd name="connsiteX59" fmla="*/ 298947 w 507919"/>
                    <a:gd name="connsiteY59" fmla="*/ 413339 h 507500"/>
                    <a:gd name="connsiteX60" fmla="*/ 355736 w 507919"/>
                    <a:gd name="connsiteY60" fmla="*/ 462218 h 507500"/>
                    <a:gd name="connsiteX61" fmla="*/ 370542 w 507919"/>
                    <a:gd name="connsiteY61" fmla="*/ 471041 h 507500"/>
                    <a:gd name="connsiteX62" fmla="*/ 373584 w 507919"/>
                    <a:gd name="connsiteY62" fmla="*/ 471852 h 507500"/>
                    <a:gd name="connsiteX63" fmla="*/ 378756 w 507919"/>
                    <a:gd name="connsiteY63" fmla="*/ 468810 h 507500"/>
                    <a:gd name="connsiteX64" fmla="*/ 379364 w 507919"/>
                    <a:gd name="connsiteY64" fmla="*/ 464246 h 507500"/>
                    <a:gd name="connsiteX65" fmla="*/ 376525 w 507919"/>
                    <a:gd name="connsiteY65" fmla="*/ 460595 h 507500"/>
                    <a:gd name="connsiteX66" fmla="*/ 362125 w 507919"/>
                    <a:gd name="connsiteY66" fmla="*/ 451976 h 507500"/>
                    <a:gd name="connsiteX67" fmla="*/ 353535 w 507919"/>
                    <a:gd name="connsiteY67" fmla="*/ 452402 h 507500"/>
                    <a:gd name="connsiteX68" fmla="*/ 353951 w 507919"/>
                    <a:gd name="connsiteY68" fmla="*/ 460991 h 507500"/>
                    <a:gd name="connsiteX69" fmla="*/ 355736 w 507919"/>
                    <a:gd name="connsiteY69" fmla="*/ 462117 h 507500"/>
                    <a:gd name="connsiteX70" fmla="*/ 231105 w 507919"/>
                    <a:gd name="connsiteY70" fmla="*/ 376832 h 507500"/>
                    <a:gd name="connsiteX71" fmla="*/ 218834 w 507919"/>
                    <a:gd name="connsiteY71" fmla="*/ 389305 h 507500"/>
                    <a:gd name="connsiteX72" fmla="*/ 219747 w 507919"/>
                    <a:gd name="connsiteY72" fmla="*/ 390319 h 507500"/>
                    <a:gd name="connsiteX73" fmla="*/ 342654 w 507919"/>
                    <a:gd name="connsiteY73" fmla="*/ 492438 h 507500"/>
                    <a:gd name="connsiteX74" fmla="*/ 347116 w 507919"/>
                    <a:gd name="connsiteY74" fmla="*/ 493655 h 507500"/>
                    <a:gd name="connsiteX75" fmla="*/ 356040 w 507919"/>
                    <a:gd name="connsiteY75" fmla="*/ 484731 h 507500"/>
                    <a:gd name="connsiteX76" fmla="*/ 351781 w 507919"/>
                    <a:gd name="connsiteY76" fmla="*/ 477125 h 507500"/>
                    <a:gd name="connsiteX77" fmla="*/ 232829 w 507919"/>
                    <a:gd name="connsiteY77" fmla="*/ 378049 h 507500"/>
                    <a:gd name="connsiteX78" fmla="*/ 120773 w 507919"/>
                    <a:gd name="connsiteY78" fmla="*/ 20077 h 507500"/>
                    <a:gd name="connsiteX79" fmla="*/ 113248 w 507919"/>
                    <a:gd name="connsiteY79" fmla="*/ 9946 h 507500"/>
                    <a:gd name="connsiteX80" fmla="*/ 113167 w 507919"/>
                    <a:gd name="connsiteY80" fmla="*/ 9936 h 507500"/>
                    <a:gd name="connsiteX81" fmla="*/ 103026 w 507919"/>
                    <a:gd name="connsiteY81" fmla="*/ 17440 h 507500"/>
                    <a:gd name="connsiteX82" fmla="*/ 113167 w 507919"/>
                    <a:gd name="connsiteY82" fmla="*/ 177666 h 507500"/>
                    <a:gd name="connsiteX83" fmla="*/ 13990 w 507919"/>
                    <a:gd name="connsiteY83" fmla="*/ 177666 h 507500"/>
                    <a:gd name="connsiteX84" fmla="*/ 4163 w 507919"/>
                    <a:gd name="connsiteY84" fmla="*/ 185586 h 507500"/>
                    <a:gd name="connsiteX85" fmla="*/ 12093 w 507919"/>
                    <a:gd name="connsiteY85" fmla="*/ 195412 h 507500"/>
                    <a:gd name="connsiteX86" fmla="*/ 13990 w 507919"/>
                    <a:gd name="connsiteY86" fmla="*/ 195412 h 507500"/>
                    <a:gd name="connsiteX87" fmla="*/ 117426 w 507919"/>
                    <a:gd name="connsiteY87" fmla="*/ 195412 h 507500"/>
                    <a:gd name="connsiteX88" fmla="*/ 121786 w 507919"/>
                    <a:gd name="connsiteY88" fmla="*/ 211536 h 507500"/>
                    <a:gd name="connsiteX89" fmla="*/ 133347 w 507919"/>
                    <a:gd name="connsiteY89" fmla="*/ 246117 h 507500"/>
                    <a:gd name="connsiteX90" fmla="*/ 14497 w 507919"/>
                    <a:gd name="connsiteY90" fmla="*/ 246117 h 507500"/>
                    <a:gd name="connsiteX91" fmla="*/ 4670 w 507919"/>
                    <a:gd name="connsiteY91" fmla="*/ 254037 h 507500"/>
                    <a:gd name="connsiteX92" fmla="*/ 12600 w 507919"/>
                    <a:gd name="connsiteY92" fmla="*/ 263863 h 507500"/>
                    <a:gd name="connsiteX93" fmla="*/ 14497 w 507919"/>
                    <a:gd name="connsiteY93" fmla="*/ 263863 h 507500"/>
                    <a:gd name="connsiteX94" fmla="*/ 140953 w 507919"/>
                    <a:gd name="connsiteY94" fmla="*/ 263863 h 507500"/>
                    <a:gd name="connsiteX95" fmla="*/ 141967 w 507919"/>
                    <a:gd name="connsiteY95" fmla="*/ 266195 h 507500"/>
                    <a:gd name="connsiteX96" fmla="*/ 14497 w 507919"/>
                    <a:gd name="connsiteY96" fmla="*/ 266195 h 507500"/>
                    <a:gd name="connsiteX97" fmla="*/ 5573 w 507919"/>
                    <a:gd name="connsiteY97" fmla="*/ 275119 h 507500"/>
                    <a:gd name="connsiteX98" fmla="*/ 14497 w 507919"/>
                    <a:gd name="connsiteY98" fmla="*/ 284043 h 507500"/>
                    <a:gd name="connsiteX99" fmla="*/ 126553 w 507919"/>
                    <a:gd name="connsiteY99" fmla="*/ 284043 h 507500"/>
                    <a:gd name="connsiteX100" fmla="*/ 156266 w 507919"/>
                    <a:gd name="connsiteY100" fmla="*/ 254331 h 507500"/>
                    <a:gd name="connsiteX101" fmla="*/ 156266 w 507919"/>
                    <a:gd name="connsiteY101" fmla="*/ 253215 h 507500"/>
                    <a:gd name="connsiteX102" fmla="*/ 155150 w 507919"/>
                    <a:gd name="connsiteY102" fmla="*/ 250477 h 507500"/>
                    <a:gd name="connsiteX103" fmla="*/ 139736 w 507919"/>
                    <a:gd name="connsiteY103" fmla="*/ 206466 h 507500"/>
                    <a:gd name="connsiteX104" fmla="*/ 121584 w 507919"/>
                    <a:gd name="connsiteY104" fmla="*/ 19976 h 507500"/>
                    <a:gd name="connsiteX105" fmla="*/ 5978 w 507919"/>
                    <a:gd name="connsiteY105" fmla="*/ 343570 h 507500"/>
                    <a:gd name="connsiteX106" fmla="*/ 14902 w 507919"/>
                    <a:gd name="connsiteY106" fmla="*/ 352494 h 507500"/>
                    <a:gd name="connsiteX107" fmla="*/ 58711 w 507919"/>
                    <a:gd name="connsiteY107" fmla="*/ 352494 h 507500"/>
                    <a:gd name="connsiteX108" fmla="*/ 76457 w 507919"/>
                    <a:gd name="connsiteY108" fmla="*/ 334646 h 507500"/>
                    <a:gd name="connsiteX109" fmla="*/ 15004 w 507919"/>
                    <a:gd name="connsiteY109" fmla="*/ 334646 h 507500"/>
                    <a:gd name="connsiteX110" fmla="*/ 6080 w 507919"/>
                    <a:gd name="connsiteY110" fmla="*/ 343367 h 507500"/>
                    <a:gd name="connsiteX111" fmla="*/ 6080 w 507919"/>
                    <a:gd name="connsiteY111" fmla="*/ 343570 h 507500"/>
                    <a:gd name="connsiteX112" fmla="*/ 148051 w 507919"/>
                    <a:gd name="connsiteY112" fmla="*/ 41069 h 507500"/>
                    <a:gd name="connsiteX113" fmla="*/ 149167 w 507919"/>
                    <a:gd name="connsiteY113" fmla="*/ 26364 h 507500"/>
                    <a:gd name="connsiteX114" fmla="*/ 147950 w 507919"/>
                    <a:gd name="connsiteY114" fmla="*/ 21902 h 507500"/>
                    <a:gd name="connsiteX115" fmla="*/ 143894 w 507919"/>
                    <a:gd name="connsiteY115" fmla="*/ 19570 h 507500"/>
                    <a:gd name="connsiteX116" fmla="*/ 137201 w 507919"/>
                    <a:gd name="connsiteY116" fmla="*/ 24945 h 507500"/>
                    <a:gd name="connsiteX117" fmla="*/ 135984 w 507919"/>
                    <a:gd name="connsiteY117" fmla="*/ 40460 h 507500"/>
                    <a:gd name="connsiteX118" fmla="*/ 137505 w 507919"/>
                    <a:gd name="connsiteY118" fmla="*/ 44922 h 507500"/>
                    <a:gd name="connsiteX119" fmla="*/ 141561 w 507919"/>
                    <a:gd name="connsiteY119" fmla="*/ 46849 h 507500"/>
                    <a:gd name="connsiteX120" fmla="*/ 141561 w 507919"/>
                    <a:gd name="connsiteY120" fmla="*/ 46849 h 507500"/>
                    <a:gd name="connsiteX121" fmla="*/ 147646 w 507919"/>
                    <a:gd name="connsiteY121" fmla="*/ 41069 h 507500"/>
                    <a:gd name="connsiteX122" fmla="*/ 148964 w 507919"/>
                    <a:gd name="connsiteY122" fmla="*/ 101204 h 507500"/>
                    <a:gd name="connsiteX123" fmla="*/ 147342 w 507919"/>
                    <a:gd name="connsiteY123" fmla="*/ 70781 h 507500"/>
                    <a:gd name="connsiteX124" fmla="*/ 141156 w 507919"/>
                    <a:gd name="connsiteY124" fmla="*/ 64798 h 507500"/>
                    <a:gd name="connsiteX125" fmla="*/ 141156 w 507919"/>
                    <a:gd name="connsiteY125" fmla="*/ 64798 h 507500"/>
                    <a:gd name="connsiteX126" fmla="*/ 135172 w 507919"/>
                    <a:gd name="connsiteY126" fmla="*/ 70984 h 507500"/>
                    <a:gd name="connsiteX127" fmla="*/ 136897 w 507919"/>
                    <a:gd name="connsiteY127" fmla="*/ 101407 h 507500"/>
                    <a:gd name="connsiteX128" fmla="*/ 142981 w 507919"/>
                    <a:gd name="connsiteY128" fmla="*/ 106984 h 507500"/>
                    <a:gd name="connsiteX129" fmla="*/ 143488 w 507919"/>
                    <a:gd name="connsiteY129" fmla="*/ 106984 h 507500"/>
                    <a:gd name="connsiteX130" fmla="*/ 148964 w 507919"/>
                    <a:gd name="connsiteY130" fmla="*/ 100393 h 507500"/>
                    <a:gd name="connsiteX131" fmla="*/ 156975 w 507919"/>
                    <a:gd name="connsiteY131" fmla="*/ 164483 h 507500"/>
                    <a:gd name="connsiteX132" fmla="*/ 157787 w 507919"/>
                    <a:gd name="connsiteY132" fmla="*/ 159919 h 507500"/>
                    <a:gd name="connsiteX133" fmla="*/ 152513 w 507919"/>
                    <a:gd name="connsiteY133" fmla="*/ 130308 h 507500"/>
                    <a:gd name="connsiteX134" fmla="*/ 145081 w 507919"/>
                    <a:gd name="connsiteY134" fmla="*/ 125968 h 507500"/>
                    <a:gd name="connsiteX135" fmla="*/ 140547 w 507919"/>
                    <a:gd name="connsiteY135" fmla="*/ 132032 h 507500"/>
                    <a:gd name="connsiteX136" fmla="*/ 146023 w 507919"/>
                    <a:gd name="connsiteY136" fmla="*/ 162455 h 507500"/>
                    <a:gd name="connsiteX137" fmla="*/ 151905 w 507919"/>
                    <a:gd name="connsiteY137" fmla="*/ 167221 h 507500"/>
                    <a:gd name="connsiteX138" fmla="*/ 153223 w 507919"/>
                    <a:gd name="connsiteY138" fmla="*/ 167221 h 507500"/>
                    <a:gd name="connsiteX139" fmla="*/ 156975 w 507919"/>
                    <a:gd name="connsiteY139" fmla="*/ 164584 h 507500"/>
                    <a:gd name="connsiteX140" fmla="*/ 169246 w 507919"/>
                    <a:gd name="connsiteY140" fmla="*/ 203728 h 507500"/>
                    <a:gd name="connsiteX141" fmla="*/ 164987 w 507919"/>
                    <a:gd name="connsiteY141" fmla="*/ 189328 h 507500"/>
                    <a:gd name="connsiteX142" fmla="*/ 157584 w 507919"/>
                    <a:gd name="connsiteY142" fmla="*/ 185069 h 507500"/>
                    <a:gd name="connsiteX143" fmla="*/ 153325 w 507919"/>
                    <a:gd name="connsiteY143" fmla="*/ 192471 h 507500"/>
                    <a:gd name="connsiteX144" fmla="*/ 157685 w 507919"/>
                    <a:gd name="connsiteY144" fmla="*/ 207277 h 507500"/>
                    <a:gd name="connsiteX145" fmla="*/ 163161 w 507919"/>
                    <a:gd name="connsiteY145" fmla="*/ 223705 h 507500"/>
                    <a:gd name="connsiteX146" fmla="*/ 168840 w 507919"/>
                    <a:gd name="connsiteY146" fmla="*/ 227762 h 507500"/>
                    <a:gd name="connsiteX147" fmla="*/ 174317 w 507919"/>
                    <a:gd name="connsiteY147" fmla="*/ 224314 h 507500"/>
                    <a:gd name="connsiteX148" fmla="*/ 174317 w 507919"/>
                    <a:gd name="connsiteY148" fmla="*/ 219750 h 507500"/>
                    <a:gd name="connsiteX149" fmla="*/ 169043 w 507919"/>
                    <a:gd name="connsiteY149" fmla="*/ 203728 h 507500"/>
                    <a:gd name="connsiteX150" fmla="*/ 214880 w 507919"/>
                    <a:gd name="connsiteY150" fmla="*/ 194702 h 507500"/>
                    <a:gd name="connsiteX151" fmla="*/ 232727 w 507919"/>
                    <a:gd name="connsiteY151" fmla="*/ 176956 h 507500"/>
                    <a:gd name="connsiteX152" fmla="*/ 198857 w 507919"/>
                    <a:gd name="connsiteY152" fmla="*/ 176956 h 507500"/>
                    <a:gd name="connsiteX153" fmla="*/ 185471 w 507919"/>
                    <a:gd name="connsiteY153" fmla="*/ 28088 h 507500"/>
                    <a:gd name="connsiteX154" fmla="*/ 178352 w 507919"/>
                    <a:gd name="connsiteY154" fmla="*/ 18018 h 507500"/>
                    <a:gd name="connsiteX155" fmla="*/ 177866 w 507919"/>
                    <a:gd name="connsiteY155" fmla="*/ 17948 h 507500"/>
                    <a:gd name="connsiteX156" fmla="*/ 167725 w 507919"/>
                    <a:gd name="connsiteY156" fmla="*/ 25655 h 507500"/>
                    <a:gd name="connsiteX157" fmla="*/ 183544 w 507919"/>
                    <a:gd name="connsiteY157" fmla="*/ 188618 h 507500"/>
                    <a:gd name="connsiteX158" fmla="*/ 183544 w 507919"/>
                    <a:gd name="connsiteY158" fmla="*/ 188618 h 507500"/>
                    <a:gd name="connsiteX159" fmla="*/ 184254 w 507919"/>
                    <a:gd name="connsiteY159" fmla="*/ 191153 h 507500"/>
                    <a:gd name="connsiteX160" fmla="*/ 185167 w 507919"/>
                    <a:gd name="connsiteY160" fmla="*/ 194398 h 507500"/>
                    <a:gd name="connsiteX161" fmla="*/ 191657 w 507919"/>
                    <a:gd name="connsiteY161" fmla="*/ 214173 h 507500"/>
                    <a:gd name="connsiteX162" fmla="*/ 192468 w 507919"/>
                    <a:gd name="connsiteY162" fmla="*/ 216404 h 507500"/>
                    <a:gd name="connsiteX163" fmla="*/ 206564 w 507919"/>
                    <a:gd name="connsiteY163" fmla="*/ 202207 h 507500"/>
                    <a:gd name="connsiteX164" fmla="*/ 206564 w 507919"/>
                    <a:gd name="connsiteY164" fmla="*/ 201395 h 507500"/>
                    <a:gd name="connsiteX165" fmla="*/ 205246 w 507919"/>
                    <a:gd name="connsiteY165" fmla="*/ 197542 h 507500"/>
                    <a:gd name="connsiteX166" fmla="*/ 204029 w 507919"/>
                    <a:gd name="connsiteY166" fmla="*/ 194094 h 507500"/>
                    <a:gd name="connsiteX167" fmla="*/ 459781 w 507919"/>
                    <a:gd name="connsiteY167" fmla="*/ 14094 h 507500"/>
                    <a:gd name="connsiteX168" fmla="*/ 459801 w 507919"/>
                    <a:gd name="connsiteY168" fmla="*/ 2047 h 507500"/>
                    <a:gd name="connsiteX169" fmla="*/ 459781 w 507919"/>
                    <a:gd name="connsiteY169" fmla="*/ 2026 h 507500"/>
                    <a:gd name="connsiteX170" fmla="*/ 448220 w 507919"/>
                    <a:gd name="connsiteY170" fmla="*/ 1418 h 507500"/>
                    <a:gd name="connsiteX171" fmla="*/ 448220 w 507919"/>
                    <a:gd name="connsiteY171" fmla="*/ 1418 h 507500"/>
                    <a:gd name="connsiteX172" fmla="*/ 424288 w 507919"/>
                    <a:gd name="connsiteY172" fmla="*/ 25350 h 507500"/>
                    <a:gd name="connsiteX173" fmla="*/ 418204 w 507919"/>
                    <a:gd name="connsiteY173" fmla="*/ 19266 h 507500"/>
                    <a:gd name="connsiteX174" fmla="*/ 406136 w 507919"/>
                    <a:gd name="connsiteY174" fmla="*/ 31435 h 507500"/>
                    <a:gd name="connsiteX175" fmla="*/ 412119 w 507919"/>
                    <a:gd name="connsiteY175" fmla="*/ 37519 h 507500"/>
                    <a:gd name="connsiteX176" fmla="*/ 396807 w 507919"/>
                    <a:gd name="connsiteY176" fmla="*/ 52731 h 507500"/>
                    <a:gd name="connsiteX177" fmla="*/ 390823 w 507919"/>
                    <a:gd name="connsiteY177" fmla="*/ 46748 h 507500"/>
                    <a:gd name="connsiteX178" fmla="*/ 378654 w 507919"/>
                    <a:gd name="connsiteY178" fmla="*/ 58917 h 507500"/>
                    <a:gd name="connsiteX179" fmla="*/ 384638 w 507919"/>
                    <a:gd name="connsiteY179" fmla="*/ 64900 h 507500"/>
                    <a:gd name="connsiteX180" fmla="*/ 369426 w 507919"/>
                    <a:gd name="connsiteY180" fmla="*/ 80212 h 507500"/>
                    <a:gd name="connsiteX181" fmla="*/ 363341 w 507919"/>
                    <a:gd name="connsiteY181" fmla="*/ 74229 h 507500"/>
                    <a:gd name="connsiteX182" fmla="*/ 351173 w 507919"/>
                    <a:gd name="connsiteY182" fmla="*/ 86297 h 507500"/>
                    <a:gd name="connsiteX183" fmla="*/ 357257 w 507919"/>
                    <a:gd name="connsiteY183" fmla="*/ 92381 h 507500"/>
                    <a:gd name="connsiteX184" fmla="*/ 341944 w 507919"/>
                    <a:gd name="connsiteY184" fmla="*/ 107694 h 507500"/>
                    <a:gd name="connsiteX185" fmla="*/ 335962 w 507919"/>
                    <a:gd name="connsiteY185" fmla="*/ 101610 h 507500"/>
                    <a:gd name="connsiteX186" fmla="*/ 323793 w 507919"/>
                    <a:gd name="connsiteY186" fmla="*/ 113778 h 507500"/>
                    <a:gd name="connsiteX187" fmla="*/ 329775 w 507919"/>
                    <a:gd name="connsiteY187" fmla="*/ 119863 h 507500"/>
                    <a:gd name="connsiteX188" fmla="*/ 314564 w 507919"/>
                    <a:gd name="connsiteY188" fmla="*/ 135176 h 507500"/>
                    <a:gd name="connsiteX189" fmla="*/ 308480 w 507919"/>
                    <a:gd name="connsiteY189" fmla="*/ 129091 h 507500"/>
                    <a:gd name="connsiteX190" fmla="*/ 296311 w 507919"/>
                    <a:gd name="connsiteY190" fmla="*/ 141260 h 507500"/>
                    <a:gd name="connsiteX191" fmla="*/ 302395 w 507919"/>
                    <a:gd name="connsiteY191" fmla="*/ 147345 h 507500"/>
                    <a:gd name="connsiteX192" fmla="*/ 287083 w 507919"/>
                    <a:gd name="connsiteY192" fmla="*/ 162556 h 507500"/>
                    <a:gd name="connsiteX193" fmla="*/ 280998 w 507919"/>
                    <a:gd name="connsiteY193" fmla="*/ 156573 h 507500"/>
                    <a:gd name="connsiteX194" fmla="*/ 268829 w 507919"/>
                    <a:gd name="connsiteY194" fmla="*/ 168742 h 507500"/>
                    <a:gd name="connsiteX195" fmla="*/ 274914 w 507919"/>
                    <a:gd name="connsiteY195" fmla="*/ 174725 h 507500"/>
                    <a:gd name="connsiteX196" fmla="*/ 259601 w 507919"/>
                    <a:gd name="connsiteY196" fmla="*/ 190038 h 507500"/>
                    <a:gd name="connsiteX197" fmla="*/ 253617 w 507919"/>
                    <a:gd name="connsiteY197" fmla="*/ 184055 h 507500"/>
                    <a:gd name="connsiteX198" fmla="*/ 241246 w 507919"/>
                    <a:gd name="connsiteY198" fmla="*/ 195615 h 507500"/>
                    <a:gd name="connsiteX199" fmla="*/ 247330 w 507919"/>
                    <a:gd name="connsiteY199" fmla="*/ 201700 h 507500"/>
                    <a:gd name="connsiteX200" fmla="*/ 232220 w 507919"/>
                    <a:gd name="connsiteY200" fmla="*/ 216911 h 507500"/>
                    <a:gd name="connsiteX201" fmla="*/ 226136 w 507919"/>
                    <a:gd name="connsiteY201" fmla="*/ 210826 h 507500"/>
                    <a:gd name="connsiteX202" fmla="*/ 213967 w 507919"/>
                    <a:gd name="connsiteY202" fmla="*/ 222996 h 507500"/>
                    <a:gd name="connsiteX203" fmla="*/ 220051 w 507919"/>
                    <a:gd name="connsiteY203" fmla="*/ 229080 h 507500"/>
                    <a:gd name="connsiteX204" fmla="*/ 204739 w 507919"/>
                    <a:gd name="connsiteY204" fmla="*/ 244291 h 507500"/>
                    <a:gd name="connsiteX205" fmla="*/ 198756 w 507919"/>
                    <a:gd name="connsiteY205" fmla="*/ 238308 h 507500"/>
                    <a:gd name="connsiteX206" fmla="*/ 186587 w 507919"/>
                    <a:gd name="connsiteY206" fmla="*/ 250477 h 507500"/>
                    <a:gd name="connsiteX207" fmla="*/ 192570 w 507919"/>
                    <a:gd name="connsiteY207" fmla="*/ 256460 h 507500"/>
                    <a:gd name="connsiteX208" fmla="*/ 177359 w 507919"/>
                    <a:gd name="connsiteY208" fmla="*/ 271773 h 507500"/>
                    <a:gd name="connsiteX209" fmla="*/ 171274 w 507919"/>
                    <a:gd name="connsiteY209" fmla="*/ 265790 h 507500"/>
                    <a:gd name="connsiteX210" fmla="*/ 159105 w 507919"/>
                    <a:gd name="connsiteY210" fmla="*/ 277959 h 507500"/>
                    <a:gd name="connsiteX211" fmla="*/ 165190 w 507919"/>
                    <a:gd name="connsiteY211" fmla="*/ 283942 h 507500"/>
                    <a:gd name="connsiteX212" fmla="*/ 149978 w 507919"/>
                    <a:gd name="connsiteY212" fmla="*/ 299356 h 507500"/>
                    <a:gd name="connsiteX213" fmla="*/ 143894 w 507919"/>
                    <a:gd name="connsiteY213" fmla="*/ 293272 h 507500"/>
                    <a:gd name="connsiteX214" fmla="*/ 131826 w 507919"/>
                    <a:gd name="connsiteY214" fmla="*/ 305441 h 507500"/>
                    <a:gd name="connsiteX215" fmla="*/ 137809 w 507919"/>
                    <a:gd name="connsiteY215" fmla="*/ 311525 h 507500"/>
                    <a:gd name="connsiteX216" fmla="*/ 122496 w 507919"/>
                    <a:gd name="connsiteY216" fmla="*/ 326838 h 507500"/>
                    <a:gd name="connsiteX217" fmla="*/ 116514 w 507919"/>
                    <a:gd name="connsiteY217" fmla="*/ 320753 h 507500"/>
                    <a:gd name="connsiteX218" fmla="*/ 104344 w 507919"/>
                    <a:gd name="connsiteY218" fmla="*/ 332922 h 507500"/>
                    <a:gd name="connsiteX219" fmla="*/ 110429 w 507919"/>
                    <a:gd name="connsiteY219" fmla="*/ 339007 h 507500"/>
                    <a:gd name="connsiteX220" fmla="*/ 95117 w 507919"/>
                    <a:gd name="connsiteY220" fmla="*/ 354218 h 507500"/>
                    <a:gd name="connsiteX221" fmla="*/ 89133 w 507919"/>
                    <a:gd name="connsiteY221" fmla="*/ 348742 h 507500"/>
                    <a:gd name="connsiteX222" fmla="*/ 76964 w 507919"/>
                    <a:gd name="connsiteY222" fmla="*/ 360911 h 507500"/>
                    <a:gd name="connsiteX223" fmla="*/ 83049 w 507919"/>
                    <a:gd name="connsiteY223" fmla="*/ 366894 h 507500"/>
                    <a:gd name="connsiteX224" fmla="*/ 67736 w 507919"/>
                    <a:gd name="connsiteY224" fmla="*/ 382207 h 507500"/>
                    <a:gd name="connsiteX225" fmla="*/ 61753 w 507919"/>
                    <a:gd name="connsiteY225" fmla="*/ 376224 h 507500"/>
                    <a:gd name="connsiteX226" fmla="*/ 49584 w 507919"/>
                    <a:gd name="connsiteY226" fmla="*/ 388291 h 507500"/>
                    <a:gd name="connsiteX227" fmla="*/ 55567 w 507919"/>
                    <a:gd name="connsiteY227" fmla="*/ 394376 h 507500"/>
                    <a:gd name="connsiteX228" fmla="*/ 40051 w 507919"/>
                    <a:gd name="connsiteY228" fmla="*/ 409587 h 507500"/>
                    <a:gd name="connsiteX229" fmla="*/ 34068 w 507919"/>
                    <a:gd name="connsiteY229" fmla="*/ 403502 h 507500"/>
                    <a:gd name="connsiteX230" fmla="*/ 21899 w 507919"/>
                    <a:gd name="connsiteY230" fmla="*/ 415672 h 507500"/>
                    <a:gd name="connsiteX231" fmla="*/ 27984 w 507919"/>
                    <a:gd name="connsiteY231" fmla="*/ 421756 h 507500"/>
                    <a:gd name="connsiteX232" fmla="*/ 1618 w 507919"/>
                    <a:gd name="connsiteY232" fmla="*/ 448021 h 507500"/>
                    <a:gd name="connsiteX233" fmla="*/ 1618 w 507919"/>
                    <a:gd name="connsiteY233" fmla="*/ 460190 h 507500"/>
                    <a:gd name="connsiteX234" fmla="*/ 13787 w 507919"/>
                    <a:gd name="connsiteY234" fmla="*/ 460190 h 507500"/>
                    <a:gd name="connsiteX235" fmla="*/ 504908 w 507919"/>
                    <a:gd name="connsiteY235" fmla="*/ 46545 h 507500"/>
                    <a:gd name="connsiteX236" fmla="*/ 493145 w 507919"/>
                    <a:gd name="connsiteY236" fmla="*/ 46545 h 507500"/>
                    <a:gd name="connsiteX237" fmla="*/ 493145 w 507919"/>
                    <a:gd name="connsiteY237" fmla="*/ 46545 h 507500"/>
                    <a:gd name="connsiteX238" fmla="*/ 493145 w 507919"/>
                    <a:gd name="connsiteY238" fmla="*/ 46545 h 507500"/>
                    <a:gd name="connsiteX239" fmla="*/ 493145 w 507919"/>
                    <a:gd name="connsiteY239" fmla="*/ 46545 h 507500"/>
                    <a:gd name="connsiteX240" fmla="*/ 469820 w 507919"/>
                    <a:gd name="connsiteY240" fmla="*/ 69869 h 507500"/>
                    <a:gd name="connsiteX241" fmla="*/ 440615 w 507919"/>
                    <a:gd name="connsiteY241" fmla="*/ 40561 h 507500"/>
                    <a:gd name="connsiteX242" fmla="*/ 428446 w 507919"/>
                    <a:gd name="connsiteY242" fmla="*/ 52731 h 507500"/>
                    <a:gd name="connsiteX243" fmla="*/ 457652 w 507919"/>
                    <a:gd name="connsiteY243" fmla="*/ 82038 h 507500"/>
                    <a:gd name="connsiteX244" fmla="*/ 442441 w 507919"/>
                    <a:gd name="connsiteY244" fmla="*/ 97350 h 507500"/>
                    <a:gd name="connsiteX245" fmla="*/ 413133 w 507919"/>
                    <a:gd name="connsiteY245" fmla="*/ 68043 h 507500"/>
                    <a:gd name="connsiteX246" fmla="*/ 400964 w 507919"/>
                    <a:gd name="connsiteY246" fmla="*/ 80212 h 507500"/>
                    <a:gd name="connsiteX247" fmla="*/ 430271 w 507919"/>
                    <a:gd name="connsiteY247" fmla="*/ 109519 h 507500"/>
                    <a:gd name="connsiteX248" fmla="*/ 414959 w 507919"/>
                    <a:gd name="connsiteY248" fmla="*/ 124731 h 507500"/>
                    <a:gd name="connsiteX249" fmla="*/ 385448 w 507919"/>
                    <a:gd name="connsiteY249" fmla="*/ 95221 h 507500"/>
                    <a:gd name="connsiteX250" fmla="*/ 373280 w 507919"/>
                    <a:gd name="connsiteY250" fmla="*/ 107288 h 507500"/>
                    <a:gd name="connsiteX251" fmla="*/ 402586 w 507919"/>
                    <a:gd name="connsiteY251" fmla="*/ 136595 h 507500"/>
                    <a:gd name="connsiteX252" fmla="*/ 387274 w 507919"/>
                    <a:gd name="connsiteY252" fmla="*/ 151908 h 507500"/>
                    <a:gd name="connsiteX253" fmla="*/ 358069 w 507919"/>
                    <a:gd name="connsiteY253" fmla="*/ 122601 h 507500"/>
                    <a:gd name="connsiteX254" fmla="*/ 345899 w 507919"/>
                    <a:gd name="connsiteY254" fmla="*/ 134770 h 507500"/>
                    <a:gd name="connsiteX255" fmla="*/ 375105 w 507919"/>
                    <a:gd name="connsiteY255" fmla="*/ 164077 h 507500"/>
                    <a:gd name="connsiteX256" fmla="*/ 359894 w 507919"/>
                    <a:gd name="connsiteY256" fmla="*/ 179390 h 507500"/>
                    <a:gd name="connsiteX257" fmla="*/ 330587 w 507919"/>
                    <a:gd name="connsiteY257" fmla="*/ 150083 h 507500"/>
                    <a:gd name="connsiteX258" fmla="*/ 318418 w 507919"/>
                    <a:gd name="connsiteY258" fmla="*/ 162252 h 507500"/>
                    <a:gd name="connsiteX259" fmla="*/ 347725 w 507919"/>
                    <a:gd name="connsiteY259" fmla="*/ 191559 h 507500"/>
                    <a:gd name="connsiteX260" fmla="*/ 332513 w 507919"/>
                    <a:gd name="connsiteY260" fmla="*/ 206770 h 507500"/>
                    <a:gd name="connsiteX261" fmla="*/ 303206 w 507919"/>
                    <a:gd name="connsiteY261" fmla="*/ 177463 h 507500"/>
                    <a:gd name="connsiteX262" fmla="*/ 291139 w 507919"/>
                    <a:gd name="connsiteY262" fmla="*/ 189632 h 507500"/>
                    <a:gd name="connsiteX263" fmla="*/ 320344 w 507919"/>
                    <a:gd name="connsiteY263" fmla="*/ 218939 h 507500"/>
                    <a:gd name="connsiteX264" fmla="*/ 305032 w 507919"/>
                    <a:gd name="connsiteY264" fmla="*/ 234151 h 507500"/>
                    <a:gd name="connsiteX265" fmla="*/ 275826 w 507919"/>
                    <a:gd name="connsiteY265" fmla="*/ 204945 h 507500"/>
                    <a:gd name="connsiteX266" fmla="*/ 263657 w 507919"/>
                    <a:gd name="connsiteY266" fmla="*/ 217012 h 507500"/>
                    <a:gd name="connsiteX267" fmla="*/ 292964 w 507919"/>
                    <a:gd name="connsiteY267" fmla="*/ 246319 h 507500"/>
                    <a:gd name="connsiteX268" fmla="*/ 277652 w 507919"/>
                    <a:gd name="connsiteY268" fmla="*/ 261632 h 507500"/>
                    <a:gd name="connsiteX269" fmla="*/ 248345 w 507919"/>
                    <a:gd name="connsiteY269" fmla="*/ 232325 h 507500"/>
                    <a:gd name="connsiteX270" fmla="*/ 236175 w 507919"/>
                    <a:gd name="connsiteY270" fmla="*/ 244494 h 507500"/>
                    <a:gd name="connsiteX271" fmla="*/ 265483 w 507919"/>
                    <a:gd name="connsiteY271" fmla="*/ 273801 h 507500"/>
                    <a:gd name="connsiteX272" fmla="*/ 250170 w 507919"/>
                    <a:gd name="connsiteY272" fmla="*/ 289114 h 507500"/>
                    <a:gd name="connsiteX273" fmla="*/ 220964 w 507919"/>
                    <a:gd name="connsiteY273" fmla="*/ 260212 h 507500"/>
                    <a:gd name="connsiteX274" fmla="*/ 208795 w 507919"/>
                    <a:gd name="connsiteY274" fmla="*/ 272381 h 507500"/>
                    <a:gd name="connsiteX275" fmla="*/ 238001 w 507919"/>
                    <a:gd name="connsiteY275" fmla="*/ 301688 h 507500"/>
                    <a:gd name="connsiteX276" fmla="*/ 222789 w 507919"/>
                    <a:gd name="connsiteY276" fmla="*/ 317001 h 507500"/>
                    <a:gd name="connsiteX277" fmla="*/ 193381 w 507919"/>
                    <a:gd name="connsiteY277" fmla="*/ 287897 h 507500"/>
                    <a:gd name="connsiteX278" fmla="*/ 181212 w 507919"/>
                    <a:gd name="connsiteY278" fmla="*/ 300066 h 507500"/>
                    <a:gd name="connsiteX279" fmla="*/ 210519 w 507919"/>
                    <a:gd name="connsiteY279" fmla="*/ 329271 h 507500"/>
                    <a:gd name="connsiteX280" fmla="*/ 195207 w 507919"/>
                    <a:gd name="connsiteY280" fmla="*/ 344584 h 507500"/>
                    <a:gd name="connsiteX281" fmla="*/ 165899 w 507919"/>
                    <a:gd name="connsiteY281" fmla="*/ 315277 h 507500"/>
                    <a:gd name="connsiteX282" fmla="*/ 153730 w 507919"/>
                    <a:gd name="connsiteY282" fmla="*/ 327446 h 507500"/>
                    <a:gd name="connsiteX283" fmla="*/ 183038 w 507919"/>
                    <a:gd name="connsiteY283" fmla="*/ 356753 h 507500"/>
                    <a:gd name="connsiteX284" fmla="*/ 167725 w 507919"/>
                    <a:gd name="connsiteY284" fmla="*/ 372066 h 507500"/>
                    <a:gd name="connsiteX285" fmla="*/ 138519 w 507919"/>
                    <a:gd name="connsiteY285" fmla="*/ 342759 h 507500"/>
                    <a:gd name="connsiteX286" fmla="*/ 126350 w 507919"/>
                    <a:gd name="connsiteY286" fmla="*/ 354928 h 507500"/>
                    <a:gd name="connsiteX287" fmla="*/ 155657 w 507919"/>
                    <a:gd name="connsiteY287" fmla="*/ 384235 h 507500"/>
                    <a:gd name="connsiteX288" fmla="*/ 140344 w 507919"/>
                    <a:gd name="connsiteY288" fmla="*/ 399446 h 507500"/>
                    <a:gd name="connsiteX289" fmla="*/ 111037 w 507919"/>
                    <a:gd name="connsiteY289" fmla="*/ 370139 h 507500"/>
                    <a:gd name="connsiteX290" fmla="*/ 98869 w 507919"/>
                    <a:gd name="connsiteY290" fmla="*/ 382308 h 507500"/>
                    <a:gd name="connsiteX291" fmla="*/ 128175 w 507919"/>
                    <a:gd name="connsiteY291" fmla="*/ 411514 h 507500"/>
                    <a:gd name="connsiteX292" fmla="*/ 112863 w 507919"/>
                    <a:gd name="connsiteY292" fmla="*/ 426827 h 507500"/>
                    <a:gd name="connsiteX293" fmla="*/ 83657 w 507919"/>
                    <a:gd name="connsiteY293" fmla="*/ 397621 h 507500"/>
                    <a:gd name="connsiteX294" fmla="*/ 71488 w 507919"/>
                    <a:gd name="connsiteY294" fmla="*/ 409790 h 507500"/>
                    <a:gd name="connsiteX295" fmla="*/ 100694 w 507919"/>
                    <a:gd name="connsiteY295" fmla="*/ 438995 h 507500"/>
                    <a:gd name="connsiteX296" fmla="*/ 85483 w 507919"/>
                    <a:gd name="connsiteY296" fmla="*/ 454308 h 507500"/>
                    <a:gd name="connsiteX297" fmla="*/ 56175 w 507919"/>
                    <a:gd name="connsiteY297" fmla="*/ 425001 h 507500"/>
                    <a:gd name="connsiteX298" fmla="*/ 44006 w 507919"/>
                    <a:gd name="connsiteY298" fmla="*/ 437170 h 507500"/>
                    <a:gd name="connsiteX299" fmla="*/ 73314 w 507919"/>
                    <a:gd name="connsiteY299" fmla="*/ 466477 h 507500"/>
                    <a:gd name="connsiteX300" fmla="*/ 44311 w 507919"/>
                    <a:gd name="connsiteY300" fmla="*/ 495480 h 507500"/>
                    <a:gd name="connsiteX301" fmla="*/ 45122 w 507919"/>
                    <a:gd name="connsiteY301" fmla="*/ 495480 h 507500"/>
                    <a:gd name="connsiteX302" fmla="*/ 50020 w 507919"/>
                    <a:gd name="connsiteY302" fmla="*/ 506483 h 507500"/>
                    <a:gd name="connsiteX303" fmla="*/ 57798 w 507919"/>
                    <a:gd name="connsiteY303" fmla="*/ 505621 h 507500"/>
                    <a:gd name="connsiteX304" fmla="*/ 57798 w 507919"/>
                    <a:gd name="connsiteY304" fmla="*/ 505621 h 507500"/>
                    <a:gd name="connsiteX305" fmla="*/ 85381 w 507919"/>
                    <a:gd name="connsiteY305" fmla="*/ 478139 h 507500"/>
                    <a:gd name="connsiteX306" fmla="*/ 96333 w 507919"/>
                    <a:gd name="connsiteY306" fmla="*/ 489091 h 507500"/>
                    <a:gd name="connsiteX307" fmla="*/ 108502 w 507919"/>
                    <a:gd name="connsiteY307" fmla="*/ 476922 h 507500"/>
                    <a:gd name="connsiteX308" fmla="*/ 97449 w 507919"/>
                    <a:gd name="connsiteY308" fmla="*/ 465970 h 507500"/>
                    <a:gd name="connsiteX309" fmla="*/ 112762 w 507919"/>
                    <a:gd name="connsiteY309" fmla="*/ 450657 h 507500"/>
                    <a:gd name="connsiteX310" fmla="*/ 123713 w 507919"/>
                    <a:gd name="connsiteY310" fmla="*/ 461610 h 507500"/>
                    <a:gd name="connsiteX311" fmla="*/ 135882 w 507919"/>
                    <a:gd name="connsiteY311" fmla="*/ 449440 h 507500"/>
                    <a:gd name="connsiteX312" fmla="*/ 124931 w 507919"/>
                    <a:gd name="connsiteY312" fmla="*/ 438488 h 507500"/>
                    <a:gd name="connsiteX313" fmla="*/ 140243 w 507919"/>
                    <a:gd name="connsiteY313" fmla="*/ 423176 h 507500"/>
                    <a:gd name="connsiteX314" fmla="*/ 151195 w 507919"/>
                    <a:gd name="connsiteY314" fmla="*/ 434229 h 507500"/>
                    <a:gd name="connsiteX315" fmla="*/ 163364 w 507919"/>
                    <a:gd name="connsiteY315" fmla="*/ 422060 h 507500"/>
                    <a:gd name="connsiteX316" fmla="*/ 152412 w 507919"/>
                    <a:gd name="connsiteY316" fmla="*/ 411007 h 507500"/>
                    <a:gd name="connsiteX317" fmla="*/ 167623 w 507919"/>
                    <a:gd name="connsiteY317" fmla="*/ 395796 h 507500"/>
                    <a:gd name="connsiteX318" fmla="*/ 178677 w 507919"/>
                    <a:gd name="connsiteY318" fmla="*/ 406748 h 507500"/>
                    <a:gd name="connsiteX319" fmla="*/ 190745 w 507919"/>
                    <a:gd name="connsiteY319" fmla="*/ 394578 h 507500"/>
                    <a:gd name="connsiteX320" fmla="*/ 180401 w 507919"/>
                    <a:gd name="connsiteY320" fmla="*/ 384032 h 507500"/>
                    <a:gd name="connsiteX321" fmla="*/ 195714 w 507919"/>
                    <a:gd name="connsiteY321" fmla="*/ 368719 h 507500"/>
                    <a:gd name="connsiteX322" fmla="*/ 206666 w 507919"/>
                    <a:gd name="connsiteY322" fmla="*/ 379671 h 507500"/>
                    <a:gd name="connsiteX323" fmla="*/ 218834 w 507919"/>
                    <a:gd name="connsiteY323" fmla="*/ 367503 h 507500"/>
                    <a:gd name="connsiteX324" fmla="*/ 207883 w 507919"/>
                    <a:gd name="connsiteY324" fmla="*/ 356550 h 507500"/>
                    <a:gd name="connsiteX325" fmla="*/ 223195 w 507919"/>
                    <a:gd name="connsiteY325" fmla="*/ 341238 h 507500"/>
                    <a:gd name="connsiteX326" fmla="*/ 234147 w 507919"/>
                    <a:gd name="connsiteY326" fmla="*/ 352190 h 507500"/>
                    <a:gd name="connsiteX327" fmla="*/ 246316 w 507919"/>
                    <a:gd name="connsiteY327" fmla="*/ 340122 h 507500"/>
                    <a:gd name="connsiteX328" fmla="*/ 235263 w 507919"/>
                    <a:gd name="connsiteY328" fmla="*/ 329069 h 507500"/>
                    <a:gd name="connsiteX329" fmla="*/ 250575 w 507919"/>
                    <a:gd name="connsiteY329" fmla="*/ 313857 h 507500"/>
                    <a:gd name="connsiteX330" fmla="*/ 261629 w 507919"/>
                    <a:gd name="connsiteY330" fmla="*/ 324810 h 507500"/>
                    <a:gd name="connsiteX331" fmla="*/ 273697 w 507919"/>
                    <a:gd name="connsiteY331" fmla="*/ 312641 h 507500"/>
                    <a:gd name="connsiteX332" fmla="*/ 262744 w 507919"/>
                    <a:gd name="connsiteY332" fmla="*/ 301688 h 507500"/>
                    <a:gd name="connsiteX333" fmla="*/ 278057 w 507919"/>
                    <a:gd name="connsiteY333" fmla="*/ 286376 h 507500"/>
                    <a:gd name="connsiteX334" fmla="*/ 289009 w 507919"/>
                    <a:gd name="connsiteY334" fmla="*/ 297328 h 507500"/>
                    <a:gd name="connsiteX335" fmla="*/ 301178 w 507919"/>
                    <a:gd name="connsiteY335" fmla="*/ 285159 h 507500"/>
                    <a:gd name="connsiteX336" fmla="*/ 290226 w 507919"/>
                    <a:gd name="connsiteY336" fmla="*/ 274207 h 507500"/>
                    <a:gd name="connsiteX337" fmla="*/ 305438 w 507919"/>
                    <a:gd name="connsiteY337" fmla="*/ 258894 h 507500"/>
                    <a:gd name="connsiteX338" fmla="*/ 316491 w 507919"/>
                    <a:gd name="connsiteY338" fmla="*/ 269846 h 507500"/>
                    <a:gd name="connsiteX339" fmla="*/ 328660 w 507919"/>
                    <a:gd name="connsiteY339" fmla="*/ 257779 h 507500"/>
                    <a:gd name="connsiteX340" fmla="*/ 317607 w 507919"/>
                    <a:gd name="connsiteY340" fmla="*/ 246725 h 507500"/>
                    <a:gd name="connsiteX341" fmla="*/ 332919 w 507919"/>
                    <a:gd name="connsiteY341" fmla="*/ 231412 h 507500"/>
                    <a:gd name="connsiteX342" fmla="*/ 343871 w 507919"/>
                    <a:gd name="connsiteY342" fmla="*/ 242466 h 507500"/>
                    <a:gd name="connsiteX343" fmla="*/ 356040 w 507919"/>
                    <a:gd name="connsiteY343" fmla="*/ 230297 h 507500"/>
                    <a:gd name="connsiteX344" fmla="*/ 345088 w 507919"/>
                    <a:gd name="connsiteY344" fmla="*/ 219345 h 507500"/>
                    <a:gd name="connsiteX345" fmla="*/ 360401 w 507919"/>
                    <a:gd name="connsiteY345" fmla="*/ 204032 h 507500"/>
                    <a:gd name="connsiteX346" fmla="*/ 371353 w 507919"/>
                    <a:gd name="connsiteY346" fmla="*/ 214984 h 507500"/>
                    <a:gd name="connsiteX347" fmla="*/ 383522 w 507919"/>
                    <a:gd name="connsiteY347" fmla="*/ 202815 h 507500"/>
                    <a:gd name="connsiteX348" fmla="*/ 372468 w 507919"/>
                    <a:gd name="connsiteY348" fmla="*/ 191863 h 507500"/>
                    <a:gd name="connsiteX349" fmla="*/ 387274 w 507919"/>
                    <a:gd name="connsiteY349" fmla="*/ 176348 h 507500"/>
                    <a:gd name="connsiteX350" fmla="*/ 398226 w 507919"/>
                    <a:gd name="connsiteY350" fmla="*/ 187300 h 507500"/>
                    <a:gd name="connsiteX351" fmla="*/ 410395 w 507919"/>
                    <a:gd name="connsiteY351" fmla="*/ 175131 h 507500"/>
                    <a:gd name="connsiteX352" fmla="*/ 399443 w 507919"/>
                    <a:gd name="connsiteY352" fmla="*/ 164178 h 507500"/>
                    <a:gd name="connsiteX353" fmla="*/ 414756 w 507919"/>
                    <a:gd name="connsiteY353" fmla="*/ 148866 h 507500"/>
                    <a:gd name="connsiteX354" fmla="*/ 425708 w 507919"/>
                    <a:gd name="connsiteY354" fmla="*/ 159919 h 507500"/>
                    <a:gd name="connsiteX355" fmla="*/ 437877 w 507919"/>
                    <a:gd name="connsiteY355" fmla="*/ 147750 h 507500"/>
                    <a:gd name="connsiteX356" fmla="*/ 426925 w 507919"/>
                    <a:gd name="connsiteY356" fmla="*/ 136697 h 507500"/>
                    <a:gd name="connsiteX357" fmla="*/ 442238 w 507919"/>
                    <a:gd name="connsiteY357" fmla="*/ 121384 h 507500"/>
                    <a:gd name="connsiteX358" fmla="*/ 453190 w 507919"/>
                    <a:gd name="connsiteY358" fmla="*/ 132438 h 507500"/>
                    <a:gd name="connsiteX359" fmla="*/ 465257 w 507919"/>
                    <a:gd name="connsiteY359" fmla="*/ 120269 h 507500"/>
                    <a:gd name="connsiteX360" fmla="*/ 454204 w 507919"/>
                    <a:gd name="connsiteY360" fmla="*/ 109519 h 507500"/>
                    <a:gd name="connsiteX361" fmla="*/ 469516 w 507919"/>
                    <a:gd name="connsiteY361" fmla="*/ 94207 h 507500"/>
                    <a:gd name="connsiteX362" fmla="*/ 480570 w 507919"/>
                    <a:gd name="connsiteY362" fmla="*/ 105362 h 507500"/>
                    <a:gd name="connsiteX363" fmla="*/ 492739 w 507919"/>
                    <a:gd name="connsiteY363" fmla="*/ 93193 h 507500"/>
                    <a:gd name="connsiteX364" fmla="*/ 481786 w 507919"/>
                    <a:gd name="connsiteY364" fmla="*/ 82241 h 507500"/>
                    <a:gd name="connsiteX365" fmla="*/ 504502 w 507919"/>
                    <a:gd name="connsiteY365" fmla="*/ 59525 h 507500"/>
                    <a:gd name="connsiteX366" fmla="*/ 504502 w 507919"/>
                    <a:gd name="connsiteY366" fmla="*/ 59525 h 507500"/>
                    <a:gd name="connsiteX367" fmla="*/ 504502 w 507919"/>
                    <a:gd name="connsiteY367" fmla="*/ 59525 h 507500"/>
                    <a:gd name="connsiteX368" fmla="*/ 504502 w 507919"/>
                    <a:gd name="connsiteY368" fmla="*/ 47356 h 50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507919" h="507500">
                      <a:moveTo>
                        <a:pt x="427128" y="463333"/>
                      </a:moveTo>
                      <a:cubicBezTo>
                        <a:pt x="428273" y="463861"/>
                        <a:pt x="429521" y="464145"/>
                        <a:pt x="430778" y="464145"/>
                      </a:cubicBezTo>
                      <a:cubicBezTo>
                        <a:pt x="435646" y="464205"/>
                        <a:pt x="439652" y="460301"/>
                        <a:pt x="439712" y="455434"/>
                      </a:cubicBezTo>
                      <a:cubicBezTo>
                        <a:pt x="439723" y="454288"/>
                        <a:pt x="439520" y="453142"/>
                        <a:pt x="439094" y="452077"/>
                      </a:cubicBezTo>
                      <a:cubicBezTo>
                        <a:pt x="438303" y="449866"/>
                        <a:pt x="436609" y="448092"/>
                        <a:pt x="434429" y="447209"/>
                      </a:cubicBezTo>
                      <a:cubicBezTo>
                        <a:pt x="383167" y="424443"/>
                        <a:pt x="336570" y="392368"/>
                        <a:pt x="297021" y="352596"/>
                      </a:cubicBezTo>
                      <a:lnTo>
                        <a:pt x="481280" y="352596"/>
                      </a:lnTo>
                      <a:cubicBezTo>
                        <a:pt x="486208" y="352596"/>
                        <a:pt x="490204" y="348600"/>
                        <a:pt x="490204" y="343672"/>
                      </a:cubicBezTo>
                      <a:cubicBezTo>
                        <a:pt x="490204" y="338743"/>
                        <a:pt x="486208" y="334748"/>
                        <a:pt x="481280" y="334748"/>
                      </a:cubicBezTo>
                      <a:lnTo>
                        <a:pt x="280694" y="334748"/>
                      </a:lnTo>
                      <a:lnTo>
                        <a:pt x="279679" y="333531"/>
                      </a:lnTo>
                      <a:lnTo>
                        <a:pt x="278564" y="332111"/>
                      </a:lnTo>
                      <a:lnTo>
                        <a:pt x="277449" y="330894"/>
                      </a:lnTo>
                      <a:lnTo>
                        <a:pt x="264874" y="343469"/>
                      </a:lnTo>
                      <a:lnTo>
                        <a:pt x="265685" y="344483"/>
                      </a:lnTo>
                      <a:lnTo>
                        <a:pt x="267511" y="346714"/>
                      </a:lnTo>
                      <a:lnTo>
                        <a:pt x="269742" y="349350"/>
                      </a:lnTo>
                      <a:lnTo>
                        <a:pt x="270249" y="350060"/>
                      </a:lnTo>
                      <a:cubicBezTo>
                        <a:pt x="313946" y="398483"/>
                        <a:pt x="367408" y="437089"/>
                        <a:pt x="427128" y="463333"/>
                      </a:cubicBezTo>
                      <a:moveTo>
                        <a:pt x="490102" y="255041"/>
                      </a:moveTo>
                      <a:cubicBezTo>
                        <a:pt x="490102" y="250173"/>
                        <a:pt x="486148" y="246218"/>
                        <a:pt x="481280" y="246218"/>
                      </a:cubicBezTo>
                      <a:lnTo>
                        <a:pt x="362125" y="246218"/>
                      </a:lnTo>
                      <a:lnTo>
                        <a:pt x="344378" y="263965"/>
                      </a:lnTo>
                      <a:lnTo>
                        <a:pt x="481280" y="263965"/>
                      </a:lnTo>
                      <a:cubicBezTo>
                        <a:pt x="486148" y="263965"/>
                        <a:pt x="490102" y="260020"/>
                        <a:pt x="490102" y="255142"/>
                      </a:cubicBezTo>
                      <a:cubicBezTo>
                        <a:pt x="490102" y="255111"/>
                        <a:pt x="490102" y="255071"/>
                        <a:pt x="490102" y="255041"/>
                      </a:cubicBezTo>
                      <a:moveTo>
                        <a:pt x="490102" y="186691"/>
                      </a:moveTo>
                      <a:cubicBezTo>
                        <a:pt x="490153" y="181824"/>
                        <a:pt x="486248" y="177828"/>
                        <a:pt x="481381" y="177767"/>
                      </a:cubicBezTo>
                      <a:cubicBezTo>
                        <a:pt x="481351" y="177767"/>
                        <a:pt x="481310" y="177767"/>
                        <a:pt x="481280" y="177767"/>
                      </a:cubicBezTo>
                      <a:lnTo>
                        <a:pt x="430575" y="177767"/>
                      </a:lnTo>
                      <a:lnTo>
                        <a:pt x="412727" y="195514"/>
                      </a:lnTo>
                      <a:lnTo>
                        <a:pt x="481280" y="195514"/>
                      </a:lnTo>
                      <a:cubicBezTo>
                        <a:pt x="486148" y="195514"/>
                        <a:pt x="490102" y="191559"/>
                        <a:pt x="490102" y="186691"/>
                      </a:cubicBezTo>
                      <a:moveTo>
                        <a:pt x="490102" y="275221"/>
                      </a:moveTo>
                      <a:cubicBezTo>
                        <a:pt x="490153" y="270353"/>
                        <a:pt x="486248" y="266358"/>
                        <a:pt x="481381" y="266297"/>
                      </a:cubicBezTo>
                      <a:cubicBezTo>
                        <a:pt x="481351" y="266297"/>
                        <a:pt x="481310" y="266297"/>
                        <a:pt x="481280" y="266297"/>
                      </a:cubicBezTo>
                      <a:lnTo>
                        <a:pt x="342046" y="266297"/>
                      </a:lnTo>
                      <a:lnTo>
                        <a:pt x="324198" y="284145"/>
                      </a:lnTo>
                      <a:lnTo>
                        <a:pt x="481280" y="284145"/>
                      </a:lnTo>
                      <a:cubicBezTo>
                        <a:pt x="486167" y="284094"/>
                        <a:pt x="490102" y="280109"/>
                        <a:pt x="490102" y="275221"/>
                      </a:cubicBezTo>
                      <a:moveTo>
                        <a:pt x="282316" y="389305"/>
                      </a:moveTo>
                      <a:cubicBezTo>
                        <a:pt x="274204" y="381395"/>
                        <a:pt x="266395" y="373283"/>
                        <a:pt x="259094" y="364967"/>
                      </a:cubicBezTo>
                      <a:cubicBezTo>
                        <a:pt x="256711" y="362706"/>
                        <a:pt x="252959" y="362706"/>
                        <a:pt x="250575" y="364967"/>
                      </a:cubicBezTo>
                      <a:cubicBezTo>
                        <a:pt x="249358" y="366022"/>
                        <a:pt x="248629" y="367523"/>
                        <a:pt x="248547" y="369125"/>
                      </a:cubicBezTo>
                      <a:cubicBezTo>
                        <a:pt x="248436" y="370727"/>
                        <a:pt x="248983" y="372299"/>
                        <a:pt x="250068" y="373486"/>
                      </a:cubicBezTo>
                      <a:cubicBezTo>
                        <a:pt x="257572" y="381902"/>
                        <a:pt x="265584" y="390421"/>
                        <a:pt x="273899" y="398534"/>
                      </a:cubicBezTo>
                      <a:cubicBezTo>
                        <a:pt x="275076" y="399578"/>
                        <a:pt x="276587" y="400156"/>
                        <a:pt x="278159" y="400156"/>
                      </a:cubicBezTo>
                      <a:cubicBezTo>
                        <a:pt x="279771" y="400176"/>
                        <a:pt x="281323" y="399517"/>
                        <a:pt x="282418" y="398331"/>
                      </a:cubicBezTo>
                      <a:cubicBezTo>
                        <a:pt x="284770" y="396009"/>
                        <a:pt x="284791" y="392226"/>
                        <a:pt x="282478" y="389873"/>
                      </a:cubicBezTo>
                      <a:cubicBezTo>
                        <a:pt x="282459" y="389853"/>
                        <a:pt x="282438" y="389833"/>
                        <a:pt x="282418" y="389812"/>
                      </a:cubicBezTo>
                      <a:moveTo>
                        <a:pt x="298947" y="413035"/>
                      </a:moveTo>
                      <a:cubicBezTo>
                        <a:pt x="297943" y="414302"/>
                        <a:pt x="297436" y="415884"/>
                        <a:pt x="297527" y="417497"/>
                      </a:cubicBezTo>
                      <a:cubicBezTo>
                        <a:pt x="297690" y="419069"/>
                        <a:pt x="298450" y="420519"/>
                        <a:pt x="299657" y="421553"/>
                      </a:cubicBezTo>
                      <a:cubicBezTo>
                        <a:pt x="308581" y="429058"/>
                        <a:pt x="317809" y="436156"/>
                        <a:pt x="327038" y="442747"/>
                      </a:cubicBezTo>
                      <a:cubicBezTo>
                        <a:pt x="328051" y="443457"/>
                        <a:pt x="329248" y="443853"/>
                        <a:pt x="330485" y="443863"/>
                      </a:cubicBezTo>
                      <a:cubicBezTo>
                        <a:pt x="332463" y="443904"/>
                        <a:pt x="334329" y="442950"/>
                        <a:pt x="335454" y="441328"/>
                      </a:cubicBezTo>
                      <a:cubicBezTo>
                        <a:pt x="337391" y="438651"/>
                        <a:pt x="336793" y="434909"/>
                        <a:pt x="334126" y="432972"/>
                      </a:cubicBezTo>
                      <a:cubicBezTo>
                        <a:pt x="334096" y="432951"/>
                        <a:pt x="334065" y="432931"/>
                        <a:pt x="334035" y="432911"/>
                      </a:cubicBezTo>
                      <a:cubicBezTo>
                        <a:pt x="325009" y="426421"/>
                        <a:pt x="316085" y="419525"/>
                        <a:pt x="307466" y="412629"/>
                      </a:cubicBezTo>
                      <a:cubicBezTo>
                        <a:pt x="304890" y="410550"/>
                        <a:pt x="301138" y="410865"/>
                        <a:pt x="298947" y="413339"/>
                      </a:cubicBezTo>
                      <a:moveTo>
                        <a:pt x="355736" y="462218"/>
                      </a:moveTo>
                      <a:cubicBezTo>
                        <a:pt x="360908" y="465362"/>
                        <a:pt x="365877" y="468303"/>
                        <a:pt x="370542" y="471041"/>
                      </a:cubicBezTo>
                      <a:cubicBezTo>
                        <a:pt x="371465" y="471568"/>
                        <a:pt x="372519" y="471852"/>
                        <a:pt x="373584" y="471852"/>
                      </a:cubicBezTo>
                      <a:cubicBezTo>
                        <a:pt x="375744" y="471882"/>
                        <a:pt x="377731" y="470706"/>
                        <a:pt x="378756" y="468810"/>
                      </a:cubicBezTo>
                      <a:cubicBezTo>
                        <a:pt x="379557" y="467430"/>
                        <a:pt x="379780" y="465787"/>
                        <a:pt x="379364" y="464246"/>
                      </a:cubicBezTo>
                      <a:cubicBezTo>
                        <a:pt x="378969" y="462684"/>
                        <a:pt x="377934" y="461366"/>
                        <a:pt x="376525" y="460595"/>
                      </a:cubicBezTo>
                      <a:lnTo>
                        <a:pt x="362125" y="451976"/>
                      </a:lnTo>
                      <a:cubicBezTo>
                        <a:pt x="359630" y="449725"/>
                        <a:pt x="355787" y="449907"/>
                        <a:pt x="353535" y="452402"/>
                      </a:cubicBezTo>
                      <a:cubicBezTo>
                        <a:pt x="351274" y="454886"/>
                        <a:pt x="351467" y="458740"/>
                        <a:pt x="353951" y="460991"/>
                      </a:cubicBezTo>
                      <a:cubicBezTo>
                        <a:pt x="354479" y="461468"/>
                        <a:pt x="355087" y="461853"/>
                        <a:pt x="355736" y="462117"/>
                      </a:cubicBezTo>
                      <a:moveTo>
                        <a:pt x="231105" y="376832"/>
                      </a:moveTo>
                      <a:lnTo>
                        <a:pt x="218834" y="389305"/>
                      </a:lnTo>
                      <a:lnTo>
                        <a:pt x="219747" y="390319"/>
                      </a:lnTo>
                      <a:cubicBezTo>
                        <a:pt x="254956" y="430751"/>
                        <a:pt x="296463" y="465230"/>
                        <a:pt x="342654" y="492438"/>
                      </a:cubicBezTo>
                      <a:cubicBezTo>
                        <a:pt x="344003" y="493239"/>
                        <a:pt x="345544" y="493655"/>
                        <a:pt x="347116" y="493655"/>
                      </a:cubicBezTo>
                      <a:cubicBezTo>
                        <a:pt x="352045" y="493655"/>
                        <a:pt x="356040" y="489659"/>
                        <a:pt x="356040" y="484731"/>
                      </a:cubicBezTo>
                      <a:cubicBezTo>
                        <a:pt x="356040" y="481628"/>
                        <a:pt x="354428" y="478748"/>
                        <a:pt x="351781" y="477125"/>
                      </a:cubicBezTo>
                      <a:cubicBezTo>
                        <a:pt x="307070" y="450698"/>
                        <a:pt x="266903" y="417243"/>
                        <a:pt x="232829" y="378049"/>
                      </a:cubicBezTo>
                      <a:close/>
                      <a:moveTo>
                        <a:pt x="120773" y="20077"/>
                      </a:moveTo>
                      <a:cubicBezTo>
                        <a:pt x="121492" y="15199"/>
                        <a:pt x="118126" y="10666"/>
                        <a:pt x="113248" y="9946"/>
                      </a:cubicBezTo>
                      <a:cubicBezTo>
                        <a:pt x="113218" y="9946"/>
                        <a:pt x="113197" y="9936"/>
                        <a:pt x="113167" y="9936"/>
                      </a:cubicBezTo>
                      <a:cubicBezTo>
                        <a:pt x="108300" y="9206"/>
                        <a:pt x="103756" y="12573"/>
                        <a:pt x="103026" y="17440"/>
                      </a:cubicBezTo>
                      <a:cubicBezTo>
                        <a:pt x="97662" y="71045"/>
                        <a:pt x="101089" y="125167"/>
                        <a:pt x="113167" y="177666"/>
                      </a:cubicBezTo>
                      <a:lnTo>
                        <a:pt x="13990" y="177666"/>
                      </a:lnTo>
                      <a:cubicBezTo>
                        <a:pt x="9091" y="177139"/>
                        <a:pt x="4690" y="180688"/>
                        <a:pt x="4163" y="185586"/>
                      </a:cubicBezTo>
                      <a:cubicBezTo>
                        <a:pt x="3646" y="190494"/>
                        <a:pt x="7185" y="194885"/>
                        <a:pt x="12093" y="195412"/>
                      </a:cubicBezTo>
                      <a:cubicBezTo>
                        <a:pt x="12722" y="195483"/>
                        <a:pt x="13361" y="195483"/>
                        <a:pt x="13990" y="195412"/>
                      </a:cubicBezTo>
                      <a:lnTo>
                        <a:pt x="117426" y="195412"/>
                      </a:lnTo>
                      <a:cubicBezTo>
                        <a:pt x="118846" y="201091"/>
                        <a:pt x="120266" y="206364"/>
                        <a:pt x="121786" y="211536"/>
                      </a:cubicBezTo>
                      <a:cubicBezTo>
                        <a:pt x="125235" y="222996"/>
                        <a:pt x="129088" y="234657"/>
                        <a:pt x="133347" y="246117"/>
                      </a:cubicBezTo>
                      <a:lnTo>
                        <a:pt x="14497" y="246117"/>
                      </a:lnTo>
                      <a:cubicBezTo>
                        <a:pt x="9598" y="245589"/>
                        <a:pt x="5198" y="249139"/>
                        <a:pt x="4670" y="254037"/>
                      </a:cubicBezTo>
                      <a:cubicBezTo>
                        <a:pt x="4153" y="258945"/>
                        <a:pt x="7692" y="263336"/>
                        <a:pt x="12600" y="263863"/>
                      </a:cubicBezTo>
                      <a:cubicBezTo>
                        <a:pt x="13229" y="263934"/>
                        <a:pt x="13868" y="263934"/>
                        <a:pt x="14497" y="263863"/>
                      </a:cubicBezTo>
                      <a:lnTo>
                        <a:pt x="140953" y="263863"/>
                      </a:lnTo>
                      <a:lnTo>
                        <a:pt x="141967" y="266195"/>
                      </a:lnTo>
                      <a:lnTo>
                        <a:pt x="14497" y="266195"/>
                      </a:lnTo>
                      <a:cubicBezTo>
                        <a:pt x="9568" y="266195"/>
                        <a:pt x="5573" y="270191"/>
                        <a:pt x="5573" y="275119"/>
                      </a:cubicBezTo>
                      <a:cubicBezTo>
                        <a:pt x="5573" y="280048"/>
                        <a:pt x="9568" y="284043"/>
                        <a:pt x="14497" y="284043"/>
                      </a:cubicBezTo>
                      <a:lnTo>
                        <a:pt x="126553" y="284043"/>
                      </a:lnTo>
                      <a:lnTo>
                        <a:pt x="156266" y="254331"/>
                      </a:lnTo>
                      <a:lnTo>
                        <a:pt x="156266" y="253215"/>
                      </a:lnTo>
                      <a:cubicBezTo>
                        <a:pt x="156103" y="252232"/>
                        <a:pt x="155718" y="251298"/>
                        <a:pt x="155150" y="250477"/>
                      </a:cubicBezTo>
                      <a:cubicBezTo>
                        <a:pt x="149167" y="235672"/>
                        <a:pt x="143995" y="220866"/>
                        <a:pt x="139736" y="206466"/>
                      </a:cubicBezTo>
                      <a:cubicBezTo>
                        <a:pt x="121767" y="146047"/>
                        <a:pt x="115601" y="82727"/>
                        <a:pt x="121584" y="19976"/>
                      </a:cubicBezTo>
                      <a:moveTo>
                        <a:pt x="5978" y="343570"/>
                      </a:moveTo>
                      <a:cubicBezTo>
                        <a:pt x="5978" y="348499"/>
                        <a:pt x="9973" y="352494"/>
                        <a:pt x="14902" y="352494"/>
                      </a:cubicBezTo>
                      <a:lnTo>
                        <a:pt x="58711" y="352494"/>
                      </a:lnTo>
                      <a:lnTo>
                        <a:pt x="76457" y="334646"/>
                      </a:lnTo>
                      <a:lnTo>
                        <a:pt x="15004" y="334646"/>
                      </a:lnTo>
                      <a:cubicBezTo>
                        <a:pt x="10136" y="334585"/>
                        <a:pt x="6140" y="338490"/>
                        <a:pt x="6080" y="343367"/>
                      </a:cubicBezTo>
                      <a:cubicBezTo>
                        <a:pt x="6080" y="343438"/>
                        <a:pt x="6080" y="343499"/>
                        <a:pt x="6080" y="343570"/>
                      </a:cubicBezTo>
                      <a:moveTo>
                        <a:pt x="148051" y="41069"/>
                      </a:moveTo>
                      <a:cubicBezTo>
                        <a:pt x="148051" y="32652"/>
                        <a:pt x="149065" y="27379"/>
                        <a:pt x="149167" y="26364"/>
                      </a:cubicBezTo>
                      <a:cubicBezTo>
                        <a:pt x="149400" y="24772"/>
                        <a:pt x="148954" y="23160"/>
                        <a:pt x="147950" y="21902"/>
                      </a:cubicBezTo>
                      <a:cubicBezTo>
                        <a:pt x="146966" y="20604"/>
                        <a:pt x="145506" y="19763"/>
                        <a:pt x="143894" y="19570"/>
                      </a:cubicBezTo>
                      <a:cubicBezTo>
                        <a:pt x="140568" y="19215"/>
                        <a:pt x="137576" y="21619"/>
                        <a:pt x="137201" y="24945"/>
                      </a:cubicBezTo>
                      <a:cubicBezTo>
                        <a:pt x="137201" y="26872"/>
                        <a:pt x="136389" y="32145"/>
                        <a:pt x="135984" y="40460"/>
                      </a:cubicBezTo>
                      <a:cubicBezTo>
                        <a:pt x="135862" y="42093"/>
                        <a:pt x="136410" y="43705"/>
                        <a:pt x="137505" y="44922"/>
                      </a:cubicBezTo>
                      <a:cubicBezTo>
                        <a:pt x="138590" y="46018"/>
                        <a:pt x="140030" y="46697"/>
                        <a:pt x="141561" y="46849"/>
                      </a:cubicBezTo>
                      <a:lnTo>
                        <a:pt x="141561" y="46849"/>
                      </a:lnTo>
                      <a:cubicBezTo>
                        <a:pt x="144806" y="46849"/>
                        <a:pt x="147484" y="44314"/>
                        <a:pt x="147646" y="41069"/>
                      </a:cubicBezTo>
                      <a:moveTo>
                        <a:pt x="148964" y="101204"/>
                      </a:moveTo>
                      <a:cubicBezTo>
                        <a:pt x="148051" y="91063"/>
                        <a:pt x="147545" y="80922"/>
                        <a:pt x="147342" y="70781"/>
                      </a:cubicBezTo>
                      <a:cubicBezTo>
                        <a:pt x="147230" y="67445"/>
                        <a:pt x="144492" y="64798"/>
                        <a:pt x="141156" y="64798"/>
                      </a:cubicBezTo>
                      <a:lnTo>
                        <a:pt x="141156" y="64798"/>
                      </a:lnTo>
                      <a:cubicBezTo>
                        <a:pt x="137839" y="64960"/>
                        <a:pt x="135223" y="67668"/>
                        <a:pt x="135172" y="70984"/>
                      </a:cubicBezTo>
                      <a:cubicBezTo>
                        <a:pt x="135172" y="81125"/>
                        <a:pt x="136085" y="91266"/>
                        <a:pt x="136897" y="101407"/>
                      </a:cubicBezTo>
                      <a:cubicBezTo>
                        <a:pt x="137211" y="104540"/>
                        <a:pt x="139828" y="106944"/>
                        <a:pt x="142981" y="106984"/>
                      </a:cubicBezTo>
                      <a:lnTo>
                        <a:pt x="143488" y="106984"/>
                      </a:lnTo>
                      <a:cubicBezTo>
                        <a:pt x="146814" y="106660"/>
                        <a:pt x="149258" y="103719"/>
                        <a:pt x="148964" y="100393"/>
                      </a:cubicBezTo>
                      <a:moveTo>
                        <a:pt x="156975" y="164483"/>
                      </a:moveTo>
                      <a:cubicBezTo>
                        <a:pt x="157898" y="163154"/>
                        <a:pt x="158192" y="161481"/>
                        <a:pt x="157787" y="159919"/>
                      </a:cubicBezTo>
                      <a:cubicBezTo>
                        <a:pt x="155759" y="149779"/>
                        <a:pt x="154035" y="140348"/>
                        <a:pt x="152513" y="130308"/>
                      </a:cubicBezTo>
                      <a:cubicBezTo>
                        <a:pt x="151662" y="127063"/>
                        <a:pt x="148336" y="125116"/>
                        <a:pt x="145081" y="125968"/>
                      </a:cubicBezTo>
                      <a:cubicBezTo>
                        <a:pt x="142342" y="126688"/>
                        <a:pt x="140466" y="129203"/>
                        <a:pt x="140547" y="132032"/>
                      </a:cubicBezTo>
                      <a:cubicBezTo>
                        <a:pt x="142068" y="142173"/>
                        <a:pt x="143894" y="152314"/>
                        <a:pt x="146023" y="162455"/>
                      </a:cubicBezTo>
                      <a:cubicBezTo>
                        <a:pt x="146632" y="165223"/>
                        <a:pt x="149076" y="167190"/>
                        <a:pt x="151905" y="167221"/>
                      </a:cubicBezTo>
                      <a:lnTo>
                        <a:pt x="153223" y="167221"/>
                      </a:lnTo>
                      <a:cubicBezTo>
                        <a:pt x="154765" y="166845"/>
                        <a:pt x="156103" y="165903"/>
                        <a:pt x="156975" y="164584"/>
                      </a:cubicBezTo>
                      <a:moveTo>
                        <a:pt x="169246" y="203728"/>
                      </a:moveTo>
                      <a:cubicBezTo>
                        <a:pt x="167725" y="198860"/>
                        <a:pt x="166305" y="194094"/>
                        <a:pt x="164987" y="189328"/>
                      </a:cubicBezTo>
                      <a:cubicBezTo>
                        <a:pt x="164054" y="186164"/>
                        <a:pt x="160788" y="184288"/>
                        <a:pt x="157584" y="185069"/>
                      </a:cubicBezTo>
                      <a:cubicBezTo>
                        <a:pt x="154380" y="185961"/>
                        <a:pt x="152483" y="189257"/>
                        <a:pt x="153325" y="192471"/>
                      </a:cubicBezTo>
                      <a:cubicBezTo>
                        <a:pt x="154643" y="197339"/>
                        <a:pt x="156164" y="202612"/>
                        <a:pt x="157685" y="207277"/>
                      </a:cubicBezTo>
                      <a:cubicBezTo>
                        <a:pt x="159206" y="211942"/>
                        <a:pt x="161234" y="218331"/>
                        <a:pt x="163161" y="223705"/>
                      </a:cubicBezTo>
                      <a:cubicBezTo>
                        <a:pt x="164013" y="226119"/>
                        <a:pt x="166284" y="227741"/>
                        <a:pt x="168840" y="227762"/>
                      </a:cubicBezTo>
                      <a:cubicBezTo>
                        <a:pt x="171203" y="227833"/>
                        <a:pt x="173363" y="226474"/>
                        <a:pt x="174317" y="224314"/>
                      </a:cubicBezTo>
                      <a:cubicBezTo>
                        <a:pt x="174976" y="222864"/>
                        <a:pt x="174976" y="221201"/>
                        <a:pt x="174317" y="219750"/>
                      </a:cubicBezTo>
                      <a:cubicBezTo>
                        <a:pt x="172491" y="214477"/>
                        <a:pt x="170665" y="209103"/>
                        <a:pt x="169043" y="203728"/>
                      </a:cubicBezTo>
                      <a:moveTo>
                        <a:pt x="214880" y="194702"/>
                      </a:moveTo>
                      <a:lnTo>
                        <a:pt x="232727" y="176956"/>
                      </a:lnTo>
                      <a:lnTo>
                        <a:pt x="198857" y="176956"/>
                      </a:lnTo>
                      <a:cubicBezTo>
                        <a:pt x="185857" y="128473"/>
                        <a:pt x="181334" y="78113"/>
                        <a:pt x="185471" y="28088"/>
                      </a:cubicBezTo>
                      <a:cubicBezTo>
                        <a:pt x="186283" y="23342"/>
                        <a:pt x="183098" y="18830"/>
                        <a:pt x="178352" y="18018"/>
                      </a:cubicBezTo>
                      <a:cubicBezTo>
                        <a:pt x="178190" y="17988"/>
                        <a:pt x="178028" y="17968"/>
                        <a:pt x="177866" y="17948"/>
                      </a:cubicBezTo>
                      <a:cubicBezTo>
                        <a:pt x="172937" y="17288"/>
                        <a:pt x="168404" y="20736"/>
                        <a:pt x="167725" y="25655"/>
                      </a:cubicBezTo>
                      <a:cubicBezTo>
                        <a:pt x="162959" y="80486"/>
                        <a:pt x="168313" y="135723"/>
                        <a:pt x="183544" y="188618"/>
                      </a:cubicBezTo>
                      <a:lnTo>
                        <a:pt x="183544" y="188618"/>
                      </a:lnTo>
                      <a:lnTo>
                        <a:pt x="184254" y="191153"/>
                      </a:lnTo>
                      <a:lnTo>
                        <a:pt x="185167" y="194398"/>
                      </a:lnTo>
                      <a:cubicBezTo>
                        <a:pt x="186993" y="200381"/>
                        <a:pt x="189020" y="206770"/>
                        <a:pt x="191657" y="214173"/>
                      </a:cubicBezTo>
                      <a:lnTo>
                        <a:pt x="192468" y="216404"/>
                      </a:lnTo>
                      <a:lnTo>
                        <a:pt x="206564" y="202207"/>
                      </a:lnTo>
                      <a:lnTo>
                        <a:pt x="206564" y="201395"/>
                      </a:lnTo>
                      <a:cubicBezTo>
                        <a:pt x="206057" y="200077"/>
                        <a:pt x="205651" y="198860"/>
                        <a:pt x="205246" y="197542"/>
                      </a:cubicBezTo>
                      <a:cubicBezTo>
                        <a:pt x="204739" y="196427"/>
                        <a:pt x="204333" y="195281"/>
                        <a:pt x="204029" y="194094"/>
                      </a:cubicBezTo>
                      <a:close/>
                      <a:moveTo>
                        <a:pt x="459781" y="14094"/>
                      </a:moveTo>
                      <a:cubicBezTo>
                        <a:pt x="463118" y="10778"/>
                        <a:pt x="463128" y="5383"/>
                        <a:pt x="459801" y="2047"/>
                      </a:cubicBezTo>
                      <a:cubicBezTo>
                        <a:pt x="459792" y="2037"/>
                        <a:pt x="459792" y="2037"/>
                        <a:pt x="459781" y="2026"/>
                      </a:cubicBezTo>
                      <a:cubicBezTo>
                        <a:pt x="456617" y="-1026"/>
                        <a:pt x="451689" y="-1290"/>
                        <a:pt x="448220" y="1418"/>
                      </a:cubicBezTo>
                      <a:lnTo>
                        <a:pt x="448220" y="1418"/>
                      </a:lnTo>
                      <a:lnTo>
                        <a:pt x="424288" y="25350"/>
                      </a:lnTo>
                      <a:lnTo>
                        <a:pt x="418204" y="19266"/>
                      </a:lnTo>
                      <a:lnTo>
                        <a:pt x="406136" y="31435"/>
                      </a:lnTo>
                      <a:lnTo>
                        <a:pt x="412119" y="37519"/>
                      </a:lnTo>
                      <a:lnTo>
                        <a:pt x="396807" y="52731"/>
                      </a:lnTo>
                      <a:lnTo>
                        <a:pt x="390823" y="46748"/>
                      </a:lnTo>
                      <a:lnTo>
                        <a:pt x="378654" y="58917"/>
                      </a:lnTo>
                      <a:lnTo>
                        <a:pt x="384638" y="64900"/>
                      </a:lnTo>
                      <a:lnTo>
                        <a:pt x="369426" y="80212"/>
                      </a:lnTo>
                      <a:lnTo>
                        <a:pt x="363341" y="74229"/>
                      </a:lnTo>
                      <a:lnTo>
                        <a:pt x="351173" y="86297"/>
                      </a:lnTo>
                      <a:lnTo>
                        <a:pt x="357257" y="92381"/>
                      </a:lnTo>
                      <a:lnTo>
                        <a:pt x="341944" y="107694"/>
                      </a:lnTo>
                      <a:lnTo>
                        <a:pt x="335962" y="101610"/>
                      </a:lnTo>
                      <a:lnTo>
                        <a:pt x="323793" y="113778"/>
                      </a:lnTo>
                      <a:lnTo>
                        <a:pt x="329775" y="119863"/>
                      </a:lnTo>
                      <a:lnTo>
                        <a:pt x="314564" y="135176"/>
                      </a:lnTo>
                      <a:lnTo>
                        <a:pt x="308480" y="129091"/>
                      </a:lnTo>
                      <a:lnTo>
                        <a:pt x="296311" y="141260"/>
                      </a:lnTo>
                      <a:lnTo>
                        <a:pt x="302395" y="147345"/>
                      </a:lnTo>
                      <a:lnTo>
                        <a:pt x="287083" y="162556"/>
                      </a:lnTo>
                      <a:lnTo>
                        <a:pt x="280998" y="156573"/>
                      </a:lnTo>
                      <a:lnTo>
                        <a:pt x="268829" y="168742"/>
                      </a:lnTo>
                      <a:lnTo>
                        <a:pt x="274914" y="174725"/>
                      </a:lnTo>
                      <a:lnTo>
                        <a:pt x="259601" y="190038"/>
                      </a:lnTo>
                      <a:lnTo>
                        <a:pt x="253617" y="184055"/>
                      </a:lnTo>
                      <a:lnTo>
                        <a:pt x="241246" y="195615"/>
                      </a:lnTo>
                      <a:lnTo>
                        <a:pt x="247330" y="201700"/>
                      </a:lnTo>
                      <a:lnTo>
                        <a:pt x="232220" y="216911"/>
                      </a:lnTo>
                      <a:lnTo>
                        <a:pt x="226136" y="210826"/>
                      </a:lnTo>
                      <a:lnTo>
                        <a:pt x="213967" y="222996"/>
                      </a:lnTo>
                      <a:lnTo>
                        <a:pt x="220051" y="229080"/>
                      </a:lnTo>
                      <a:lnTo>
                        <a:pt x="204739" y="244291"/>
                      </a:lnTo>
                      <a:lnTo>
                        <a:pt x="198756" y="238308"/>
                      </a:lnTo>
                      <a:lnTo>
                        <a:pt x="186587" y="250477"/>
                      </a:lnTo>
                      <a:lnTo>
                        <a:pt x="192570" y="256460"/>
                      </a:lnTo>
                      <a:lnTo>
                        <a:pt x="177359" y="271773"/>
                      </a:lnTo>
                      <a:lnTo>
                        <a:pt x="171274" y="265790"/>
                      </a:lnTo>
                      <a:lnTo>
                        <a:pt x="159105" y="277959"/>
                      </a:lnTo>
                      <a:lnTo>
                        <a:pt x="165190" y="283942"/>
                      </a:lnTo>
                      <a:lnTo>
                        <a:pt x="149978" y="299356"/>
                      </a:lnTo>
                      <a:lnTo>
                        <a:pt x="143894" y="293272"/>
                      </a:lnTo>
                      <a:lnTo>
                        <a:pt x="131826" y="305441"/>
                      </a:lnTo>
                      <a:lnTo>
                        <a:pt x="137809" y="311525"/>
                      </a:lnTo>
                      <a:lnTo>
                        <a:pt x="122496" y="326838"/>
                      </a:lnTo>
                      <a:lnTo>
                        <a:pt x="116514" y="320753"/>
                      </a:lnTo>
                      <a:lnTo>
                        <a:pt x="104344" y="332922"/>
                      </a:lnTo>
                      <a:lnTo>
                        <a:pt x="110429" y="339007"/>
                      </a:lnTo>
                      <a:lnTo>
                        <a:pt x="95117" y="354218"/>
                      </a:lnTo>
                      <a:lnTo>
                        <a:pt x="89133" y="348742"/>
                      </a:lnTo>
                      <a:lnTo>
                        <a:pt x="76964" y="360911"/>
                      </a:lnTo>
                      <a:lnTo>
                        <a:pt x="83049" y="366894"/>
                      </a:lnTo>
                      <a:lnTo>
                        <a:pt x="67736" y="382207"/>
                      </a:lnTo>
                      <a:lnTo>
                        <a:pt x="61753" y="376224"/>
                      </a:lnTo>
                      <a:lnTo>
                        <a:pt x="49584" y="388291"/>
                      </a:lnTo>
                      <a:lnTo>
                        <a:pt x="55567" y="394376"/>
                      </a:lnTo>
                      <a:lnTo>
                        <a:pt x="40051" y="409587"/>
                      </a:lnTo>
                      <a:lnTo>
                        <a:pt x="34068" y="403502"/>
                      </a:lnTo>
                      <a:lnTo>
                        <a:pt x="21899" y="415672"/>
                      </a:lnTo>
                      <a:lnTo>
                        <a:pt x="27984" y="421756"/>
                      </a:lnTo>
                      <a:lnTo>
                        <a:pt x="1618" y="448021"/>
                      </a:lnTo>
                      <a:cubicBezTo>
                        <a:pt x="-1739" y="451388"/>
                        <a:pt x="-1739" y="456823"/>
                        <a:pt x="1618" y="460190"/>
                      </a:cubicBezTo>
                      <a:cubicBezTo>
                        <a:pt x="4985" y="463547"/>
                        <a:pt x="10420" y="463547"/>
                        <a:pt x="13787" y="460190"/>
                      </a:cubicBezTo>
                      <a:close/>
                      <a:moveTo>
                        <a:pt x="504908" y="46545"/>
                      </a:moveTo>
                      <a:cubicBezTo>
                        <a:pt x="501541" y="43594"/>
                        <a:pt x="496511" y="43594"/>
                        <a:pt x="493145" y="46545"/>
                      </a:cubicBezTo>
                      <a:lnTo>
                        <a:pt x="493145" y="46545"/>
                      </a:lnTo>
                      <a:lnTo>
                        <a:pt x="493145" y="46545"/>
                      </a:lnTo>
                      <a:lnTo>
                        <a:pt x="493145" y="46545"/>
                      </a:lnTo>
                      <a:lnTo>
                        <a:pt x="469820" y="69869"/>
                      </a:lnTo>
                      <a:lnTo>
                        <a:pt x="440615" y="40561"/>
                      </a:lnTo>
                      <a:lnTo>
                        <a:pt x="428446" y="52731"/>
                      </a:lnTo>
                      <a:lnTo>
                        <a:pt x="457652" y="82038"/>
                      </a:lnTo>
                      <a:lnTo>
                        <a:pt x="442441" y="97350"/>
                      </a:lnTo>
                      <a:lnTo>
                        <a:pt x="413133" y="68043"/>
                      </a:lnTo>
                      <a:lnTo>
                        <a:pt x="400964" y="80212"/>
                      </a:lnTo>
                      <a:lnTo>
                        <a:pt x="430271" y="109519"/>
                      </a:lnTo>
                      <a:lnTo>
                        <a:pt x="414959" y="124731"/>
                      </a:lnTo>
                      <a:lnTo>
                        <a:pt x="385448" y="95221"/>
                      </a:lnTo>
                      <a:lnTo>
                        <a:pt x="373280" y="107288"/>
                      </a:lnTo>
                      <a:lnTo>
                        <a:pt x="402586" y="136595"/>
                      </a:lnTo>
                      <a:lnTo>
                        <a:pt x="387274" y="151908"/>
                      </a:lnTo>
                      <a:lnTo>
                        <a:pt x="358069" y="122601"/>
                      </a:lnTo>
                      <a:lnTo>
                        <a:pt x="345899" y="134770"/>
                      </a:lnTo>
                      <a:lnTo>
                        <a:pt x="375105" y="164077"/>
                      </a:lnTo>
                      <a:lnTo>
                        <a:pt x="359894" y="179390"/>
                      </a:lnTo>
                      <a:lnTo>
                        <a:pt x="330587" y="150083"/>
                      </a:lnTo>
                      <a:lnTo>
                        <a:pt x="318418" y="162252"/>
                      </a:lnTo>
                      <a:lnTo>
                        <a:pt x="347725" y="191559"/>
                      </a:lnTo>
                      <a:lnTo>
                        <a:pt x="332513" y="206770"/>
                      </a:lnTo>
                      <a:lnTo>
                        <a:pt x="303206" y="177463"/>
                      </a:lnTo>
                      <a:lnTo>
                        <a:pt x="291139" y="189632"/>
                      </a:lnTo>
                      <a:lnTo>
                        <a:pt x="320344" y="218939"/>
                      </a:lnTo>
                      <a:lnTo>
                        <a:pt x="305032" y="234151"/>
                      </a:lnTo>
                      <a:lnTo>
                        <a:pt x="275826" y="204945"/>
                      </a:lnTo>
                      <a:lnTo>
                        <a:pt x="263657" y="217012"/>
                      </a:lnTo>
                      <a:lnTo>
                        <a:pt x="292964" y="246319"/>
                      </a:lnTo>
                      <a:lnTo>
                        <a:pt x="277652" y="261632"/>
                      </a:lnTo>
                      <a:lnTo>
                        <a:pt x="248345" y="232325"/>
                      </a:lnTo>
                      <a:lnTo>
                        <a:pt x="236175" y="244494"/>
                      </a:lnTo>
                      <a:lnTo>
                        <a:pt x="265483" y="273801"/>
                      </a:lnTo>
                      <a:lnTo>
                        <a:pt x="250170" y="289114"/>
                      </a:lnTo>
                      <a:lnTo>
                        <a:pt x="220964" y="260212"/>
                      </a:lnTo>
                      <a:lnTo>
                        <a:pt x="208795" y="272381"/>
                      </a:lnTo>
                      <a:lnTo>
                        <a:pt x="238001" y="301688"/>
                      </a:lnTo>
                      <a:lnTo>
                        <a:pt x="222789" y="317001"/>
                      </a:lnTo>
                      <a:lnTo>
                        <a:pt x="193381" y="287897"/>
                      </a:lnTo>
                      <a:lnTo>
                        <a:pt x="181212" y="300066"/>
                      </a:lnTo>
                      <a:lnTo>
                        <a:pt x="210519" y="329271"/>
                      </a:lnTo>
                      <a:lnTo>
                        <a:pt x="195207" y="344584"/>
                      </a:lnTo>
                      <a:lnTo>
                        <a:pt x="165899" y="315277"/>
                      </a:lnTo>
                      <a:lnTo>
                        <a:pt x="153730" y="327446"/>
                      </a:lnTo>
                      <a:lnTo>
                        <a:pt x="183038" y="356753"/>
                      </a:lnTo>
                      <a:lnTo>
                        <a:pt x="167725" y="372066"/>
                      </a:lnTo>
                      <a:lnTo>
                        <a:pt x="138519" y="342759"/>
                      </a:lnTo>
                      <a:lnTo>
                        <a:pt x="126350" y="354928"/>
                      </a:lnTo>
                      <a:lnTo>
                        <a:pt x="155657" y="384235"/>
                      </a:lnTo>
                      <a:lnTo>
                        <a:pt x="140344" y="399446"/>
                      </a:lnTo>
                      <a:lnTo>
                        <a:pt x="111037" y="370139"/>
                      </a:lnTo>
                      <a:lnTo>
                        <a:pt x="98869" y="382308"/>
                      </a:lnTo>
                      <a:lnTo>
                        <a:pt x="128175" y="411514"/>
                      </a:lnTo>
                      <a:lnTo>
                        <a:pt x="112863" y="426827"/>
                      </a:lnTo>
                      <a:lnTo>
                        <a:pt x="83657" y="397621"/>
                      </a:lnTo>
                      <a:lnTo>
                        <a:pt x="71488" y="409790"/>
                      </a:lnTo>
                      <a:lnTo>
                        <a:pt x="100694" y="438995"/>
                      </a:lnTo>
                      <a:lnTo>
                        <a:pt x="85483" y="454308"/>
                      </a:lnTo>
                      <a:lnTo>
                        <a:pt x="56175" y="425001"/>
                      </a:lnTo>
                      <a:lnTo>
                        <a:pt x="44006" y="437170"/>
                      </a:lnTo>
                      <a:lnTo>
                        <a:pt x="73314" y="466477"/>
                      </a:lnTo>
                      <a:lnTo>
                        <a:pt x="44311" y="495480"/>
                      </a:lnTo>
                      <a:lnTo>
                        <a:pt x="45122" y="495480"/>
                      </a:lnTo>
                      <a:cubicBezTo>
                        <a:pt x="43439" y="499871"/>
                        <a:pt x="45629" y="504799"/>
                        <a:pt x="50020" y="506483"/>
                      </a:cubicBezTo>
                      <a:cubicBezTo>
                        <a:pt x="52606" y="507477"/>
                        <a:pt x="55496" y="507152"/>
                        <a:pt x="57798" y="505621"/>
                      </a:cubicBezTo>
                      <a:lnTo>
                        <a:pt x="57798" y="505621"/>
                      </a:lnTo>
                      <a:lnTo>
                        <a:pt x="85381" y="478139"/>
                      </a:lnTo>
                      <a:lnTo>
                        <a:pt x="96333" y="489091"/>
                      </a:lnTo>
                      <a:lnTo>
                        <a:pt x="108502" y="476922"/>
                      </a:lnTo>
                      <a:lnTo>
                        <a:pt x="97449" y="465970"/>
                      </a:lnTo>
                      <a:lnTo>
                        <a:pt x="112762" y="450657"/>
                      </a:lnTo>
                      <a:lnTo>
                        <a:pt x="123713" y="461610"/>
                      </a:lnTo>
                      <a:lnTo>
                        <a:pt x="135882" y="449440"/>
                      </a:lnTo>
                      <a:lnTo>
                        <a:pt x="124931" y="438488"/>
                      </a:lnTo>
                      <a:lnTo>
                        <a:pt x="140243" y="423176"/>
                      </a:lnTo>
                      <a:lnTo>
                        <a:pt x="151195" y="434229"/>
                      </a:lnTo>
                      <a:lnTo>
                        <a:pt x="163364" y="422060"/>
                      </a:lnTo>
                      <a:lnTo>
                        <a:pt x="152412" y="411007"/>
                      </a:lnTo>
                      <a:lnTo>
                        <a:pt x="167623" y="395796"/>
                      </a:lnTo>
                      <a:lnTo>
                        <a:pt x="178677" y="406748"/>
                      </a:lnTo>
                      <a:lnTo>
                        <a:pt x="190745" y="394578"/>
                      </a:lnTo>
                      <a:lnTo>
                        <a:pt x="180401" y="384032"/>
                      </a:lnTo>
                      <a:lnTo>
                        <a:pt x="195714" y="368719"/>
                      </a:lnTo>
                      <a:lnTo>
                        <a:pt x="206666" y="379671"/>
                      </a:lnTo>
                      <a:lnTo>
                        <a:pt x="218834" y="367503"/>
                      </a:lnTo>
                      <a:lnTo>
                        <a:pt x="207883" y="356550"/>
                      </a:lnTo>
                      <a:lnTo>
                        <a:pt x="223195" y="341238"/>
                      </a:lnTo>
                      <a:lnTo>
                        <a:pt x="234147" y="352190"/>
                      </a:lnTo>
                      <a:lnTo>
                        <a:pt x="246316" y="340122"/>
                      </a:lnTo>
                      <a:lnTo>
                        <a:pt x="235263" y="329069"/>
                      </a:lnTo>
                      <a:lnTo>
                        <a:pt x="250575" y="313857"/>
                      </a:lnTo>
                      <a:lnTo>
                        <a:pt x="261629" y="324810"/>
                      </a:lnTo>
                      <a:lnTo>
                        <a:pt x="273697" y="312641"/>
                      </a:lnTo>
                      <a:lnTo>
                        <a:pt x="262744" y="301688"/>
                      </a:lnTo>
                      <a:lnTo>
                        <a:pt x="278057" y="286376"/>
                      </a:lnTo>
                      <a:lnTo>
                        <a:pt x="289009" y="297328"/>
                      </a:lnTo>
                      <a:lnTo>
                        <a:pt x="301178" y="285159"/>
                      </a:lnTo>
                      <a:lnTo>
                        <a:pt x="290226" y="274207"/>
                      </a:lnTo>
                      <a:lnTo>
                        <a:pt x="305438" y="258894"/>
                      </a:lnTo>
                      <a:lnTo>
                        <a:pt x="316491" y="269846"/>
                      </a:lnTo>
                      <a:lnTo>
                        <a:pt x="328660" y="257779"/>
                      </a:lnTo>
                      <a:lnTo>
                        <a:pt x="317607" y="246725"/>
                      </a:lnTo>
                      <a:lnTo>
                        <a:pt x="332919" y="231412"/>
                      </a:lnTo>
                      <a:lnTo>
                        <a:pt x="343871" y="242466"/>
                      </a:lnTo>
                      <a:lnTo>
                        <a:pt x="356040" y="230297"/>
                      </a:lnTo>
                      <a:lnTo>
                        <a:pt x="345088" y="219345"/>
                      </a:lnTo>
                      <a:lnTo>
                        <a:pt x="360401" y="204032"/>
                      </a:lnTo>
                      <a:lnTo>
                        <a:pt x="371353" y="214984"/>
                      </a:lnTo>
                      <a:lnTo>
                        <a:pt x="383522" y="202815"/>
                      </a:lnTo>
                      <a:lnTo>
                        <a:pt x="372468" y="191863"/>
                      </a:lnTo>
                      <a:lnTo>
                        <a:pt x="387274" y="176348"/>
                      </a:lnTo>
                      <a:lnTo>
                        <a:pt x="398226" y="187300"/>
                      </a:lnTo>
                      <a:lnTo>
                        <a:pt x="410395" y="175131"/>
                      </a:lnTo>
                      <a:lnTo>
                        <a:pt x="399443" y="164178"/>
                      </a:lnTo>
                      <a:lnTo>
                        <a:pt x="414756" y="148866"/>
                      </a:lnTo>
                      <a:lnTo>
                        <a:pt x="425708" y="159919"/>
                      </a:lnTo>
                      <a:lnTo>
                        <a:pt x="437877" y="147750"/>
                      </a:lnTo>
                      <a:lnTo>
                        <a:pt x="426925" y="136697"/>
                      </a:lnTo>
                      <a:lnTo>
                        <a:pt x="442238" y="121384"/>
                      </a:lnTo>
                      <a:lnTo>
                        <a:pt x="453190" y="132438"/>
                      </a:lnTo>
                      <a:lnTo>
                        <a:pt x="465257" y="120269"/>
                      </a:lnTo>
                      <a:lnTo>
                        <a:pt x="454204" y="109519"/>
                      </a:lnTo>
                      <a:lnTo>
                        <a:pt x="469516" y="94207"/>
                      </a:lnTo>
                      <a:lnTo>
                        <a:pt x="480570" y="105362"/>
                      </a:lnTo>
                      <a:lnTo>
                        <a:pt x="492739" y="93193"/>
                      </a:lnTo>
                      <a:lnTo>
                        <a:pt x="481786" y="82241"/>
                      </a:lnTo>
                      <a:lnTo>
                        <a:pt x="504502" y="59525"/>
                      </a:lnTo>
                      <a:lnTo>
                        <a:pt x="504502" y="59525"/>
                      </a:lnTo>
                      <a:lnTo>
                        <a:pt x="504502" y="59525"/>
                      </a:lnTo>
                      <a:cubicBezTo>
                        <a:pt x="507859" y="56158"/>
                        <a:pt x="507859" y="50723"/>
                        <a:pt x="504502" y="47356"/>
                      </a:cubicBezTo>
                    </a:path>
                  </a:pathLst>
                </a:custGeom>
                <a:solidFill>
                  <a:srgbClr val="FFFFFF"/>
                </a:solidFill>
                <a:ln w="10062" cap="flat">
                  <a:noFill/>
                  <a:prstDash val="solid"/>
                  <a:miter/>
                </a:ln>
              </p:spPr>
              <p:txBody>
                <a:bodyPr rtlCol="0" anchor="ctr"/>
                <a:lstStyle/>
                <a:p>
                  <a:endParaRPr lang="en-GB" sz="1905"/>
                </a:p>
              </p:txBody>
            </p:sp>
          </p:grpSp>
        </p:grpSp>
      </p:grpSp>
      <p:pic>
        <p:nvPicPr>
          <p:cNvPr id="26" name="Graphic 25">
            <a:extLst>
              <a:ext uri="{FF2B5EF4-FFF2-40B4-BE49-F238E27FC236}">
                <a16:creationId xmlns:a16="http://schemas.microsoft.com/office/drawing/2014/main" id="{92232FB8-814B-4749-9FF6-F743FA38344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bwMode="gray">
          <a:xfrm>
            <a:off x="9197663" y="6228140"/>
            <a:ext cx="2513556" cy="332532"/>
          </a:xfrm>
          <a:prstGeom prst="rect">
            <a:avLst/>
          </a:prstGeom>
        </p:spPr>
      </p:pic>
    </p:spTree>
    <p:extLst>
      <p:ext uri="{BB962C8B-B14F-4D97-AF65-F5344CB8AC3E}">
        <p14:creationId xmlns:p14="http://schemas.microsoft.com/office/powerpoint/2010/main" val="3900320000"/>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6E62EE7-F106-4D3E-68AD-8E4B11377606}"/>
              </a:ext>
            </a:extLst>
          </p:cNvPr>
          <p:cNvSpPr>
            <a:spLocks noGrp="1"/>
          </p:cNvSpPr>
          <p:nvPr>
            <p:ph type="title"/>
          </p:nvPr>
        </p:nvSpPr>
        <p:spPr>
          <a:xfrm>
            <a:off x="553966" y="914399"/>
            <a:ext cx="5411540" cy="697937"/>
          </a:xfrm>
        </p:spPr>
        <p:txBody>
          <a:bodyPr anchor="b">
            <a:noAutofit/>
          </a:bodyPr>
          <a:lstStyle/>
          <a:p>
            <a:r>
              <a:rPr lang="en-US" sz="3200" b="1" dirty="0">
                <a:solidFill>
                  <a:schemeClr val="accent2"/>
                </a:solidFill>
              </a:rPr>
              <a:t>Revised TEN-T Regulation</a:t>
            </a:r>
            <a:endParaRPr lang="en-IE" sz="3200" b="1" dirty="0">
              <a:solidFill>
                <a:schemeClr val="accent2"/>
              </a:solidFill>
            </a:endParaRPr>
          </a:p>
        </p:txBody>
      </p:sp>
      <p:sp>
        <p:nvSpPr>
          <p:cNvPr id="11" name="Content Placeholder 10">
            <a:extLst>
              <a:ext uri="{FF2B5EF4-FFF2-40B4-BE49-F238E27FC236}">
                <a16:creationId xmlns:a16="http://schemas.microsoft.com/office/drawing/2014/main" id="{4E973086-69F4-2254-EA21-E176C5E648AF}"/>
              </a:ext>
            </a:extLst>
          </p:cNvPr>
          <p:cNvSpPr>
            <a:spLocks noGrp="1"/>
          </p:cNvSpPr>
          <p:nvPr>
            <p:ph idx="1"/>
          </p:nvPr>
        </p:nvSpPr>
        <p:spPr>
          <a:xfrm>
            <a:off x="469855" y="1796064"/>
            <a:ext cx="5411540" cy="4615543"/>
          </a:xfrm>
        </p:spPr>
        <p:txBody>
          <a:bodyPr>
            <a:noAutofit/>
          </a:bodyPr>
          <a:lstStyle/>
          <a:p>
            <a:r>
              <a:rPr lang="en-US" sz="2000" dirty="0"/>
              <a:t>Better </a:t>
            </a:r>
            <a:r>
              <a:rPr lang="en-US" sz="2000" b="1" dirty="0"/>
              <a:t>integrating the urban dimension </a:t>
            </a:r>
            <a:r>
              <a:rPr lang="en-US" sz="2000" dirty="0"/>
              <a:t>and</a:t>
            </a:r>
            <a:r>
              <a:rPr lang="en-US" sz="2000" b="1" dirty="0"/>
              <a:t> last mile connectivity </a:t>
            </a:r>
            <a:r>
              <a:rPr lang="en-US" sz="2000" dirty="0"/>
              <a:t>into the TEN-T network</a:t>
            </a:r>
          </a:p>
          <a:p>
            <a:r>
              <a:rPr lang="en-US" sz="2000" b="1" dirty="0"/>
              <a:t>Avoiding that urban areas become bottlenecks </a:t>
            </a:r>
            <a:r>
              <a:rPr lang="en-US" sz="2000" dirty="0"/>
              <a:t>of strategic transport corridors</a:t>
            </a:r>
          </a:p>
          <a:p>
            <a:r>
              <a:rPr lang="en-US" sz="2000" dirty="0"/>
              <a:t>Improved integration of wider network of </a:t>
            </a:r>
            <a:r>
              <a:rPr lang="en-US" sz="2000" b="1" dirty="0"/>
              <a:t>43</a:t>
            </a:r>
            <a:r>
              <a:rPr lang="en-150" sz="2000" b="1" dirty="0"/>
              <a:t>1 </a:t>
            </a:r>
            <a:r>
              <a:rPr lang="en-US" sz="2000" b="1" dirty="0"/>
              <a:t>urban nodes</a:t>
            </a:r>
          </a:p>
          <a:p>
            <a:r>
              <a:rPr lang="en-US" sz="2000" dirty="0"/>
              <a:t>Specific provisions / </a:t>
            </a:r>
            <a:r>
              <a:rPr lang="en-US" sz="2000" b="1" dirty="0"/>
              <a:t>requirements</a:t>
            </a:r>
            <a:r>
              <a:rPr lang="en-US" sz="2000" dirty="0"/>
              <a:t> for urban nodes </a:t>
            </a:r>
            <a:endParaRPr lang="en-150" sz="2000" dirty="0"/>
          </a:p>
          <a:p>
            <a:pPr marL="0" indent="0">
              <a:buNone/>
            </a:pPr>
            <a:endParaRPr lang="en-IE" sz="2000" b="1" dirty="0"/>
          </a:p>
          <a:p>
            <a:pPr marL="0" indent="0" algn="ctr">
              <a:buNone/>
            </a:pPr>
            <a:r>
              <a:rPr lang="en-US" sz="1800" b="1" dirty="0">
                <a:solidFill>
                  <a:schemeClr val="accent2"/>
                </a:solidFill>
                <a:effectLst/>
                <a:latin typeface="Comic Sans MS" panose="030F0702030302020204" pitchFamily="66" charset="0"/>
                <a:ea typeface="Calibri" panose="020F0502020204030204" pitchFamily="34" charset="0"/>
                <a:cs typeface="Times New Roman" panose="02020603050405020304" pitchFamily="18" charset="0"/>
              </a:rPr>
              <a:t>New regulation published on 28 June as Regulation (EU) 2024/1679. </a:t>
            </a:r>
          </a:p>
          <a:p>
            <a:pPr marL="0" indent="0" algn="ctr">
              <a:buNone/>
            </a:pPr>
            <a:r>
              <a:rPr lang="en-US" sz="1800" b="1" dirty="0">
                <a:solidFill>
                  <a:schemeClr val="accent2"/>
                </a:solidFill>
                <a:effectLst/>
                <a:latin typeface="Comic Sans MS" panose="030F0702030302020204" pitchFamily="66" charset="0"/>
                <a:ea typeface="Calibri" panose="020F0502020204030204" pitchFamily="34" charset="0"/>
                <a:cs typeface="Times New Roman" panose="02020603050405020304" pitchFamily="18" charset="0"/>
              </a:rPr>
              <a:t>Entry into force 18 July 2024. </a:t>
            </a:r>
            <a:endParaRPr lang="fr-BE" sz="1800" b="1" dirty="0">
              <a:solidFill>
                <a:schemeClr val="accent2"/>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en-IE" sz="1800" dirty="0"/>
          </a:p>
        </p:txBody>
      </p:sp>
      <p:pic>
        <p:nvPicPr>
          <p:cNvPr id="4" name="Picture 3" descr="A map of europe with colored lines&#10;&#10;Description automatically generated">
            <a:extLst>
              <a:ext uri="{FF2B5EF4-FFF2-40B4-BE49-F238E27FC236}">
                <a16:creationId xmlns:a16="http://schemas.microsoft.com/office/drawing/2014/main" id="{2D1D4F73-10D4-2B7B-D2B3-3813B50F57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803"/>
          <a:stretch/>
        </p:blipFill>
        <p:spPr>
          <a:xfrm>
            <a:off x="6674178" y="186791"/>
            <a:ext cx="5517822" cy="6484418"/>
          </a:xfrm>
          <a:prstGeom prst="rect">
            <a:avLst/>
          </a:prstGeom>
        </p:spPr>
      </p:pic>
    </p:spTree>
    <p:extLst>
      <p:ext uri="{BB962C8B-B14F-4D97-AF65-F5344CB8AC3E}">
        <p14:creationId xmlns:p14="http://schemas.microsoft.com/office/powerpoint/2010/main" val="1052155499"/>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11479" y="820466"/>
            <a:ext cx="7602449" cy="613566"/>
          </a:xfrm>
          <a:prstGeom prst="rect">
            <a:avLst/>
          </a:prstGeom>
          <a:noFill/>
        </p:spPr>
        <p:txBody>
          <a:bodyPr wrap="square" rtlCol="0">
            <a:spAutoFit/>
          </a:bodyPr>
          <a:lstStyle/>
          <a:p>
            <a:r>
              <a:rPr lang="en-US" sz="3387" b="1" dirty="0">
                <a:solidFill>
                  <a:schemeClr val="accent2"/>
                </a:solidFill>
                <a:latin typeface="PFSquareSansPro-Bold" panose="02000800000000020004" pitchFamily="50" charset="0"/>
              </a:rPr>
              <a:t>Urban </a:t>
            </a:r>
            <a:r>
              <a:rPr lang="en-US" sz="3387" b="1" dirty="0">
                <a:solidFill>
                  <a:srgbClr val="EC7404"/>
                </a:solidFill>
                <a:latin typeface="PFSquareSansPro-Bold" panose="02000800000000020004" pitchFamily="50" charset="0"/>
              </a:rPr>
              <a:t>Nodes</a:t>
            </a:r>
            <a:endParaRPr lang="en-GB" sz="3387" b="1" dirty="0">
              <a:solidFill>
                <a:srgbClr val="EC7404"/>
              </a:solidFill>
              <a:latin typeface="PFSquareSansPro-Bold" panose="02000800000000020004" pitchFamily="50" charset="0"/>
            </a:endParaRPr>
          </a:p>
        </p:txBody>
      </p:sp>
      <p:sp>
        <p:nvSpPr>
          <p:cNvPr id="5" name="Rectangle 4">
            <a:extLst>
              <a:ext uri="{FF2B5EF4-FFF2-40B4-BE49-F238E27FC236}">
                <a16:creationId xmlns:a16="http://schemas.microsoft.com/office/drawing/2014/main" id="{F1FE680D-8DA2-33CB-C554-D1832A58284B}"/>
              </a:ext>
            </a:extLst>
          </p:cNvPr>
          <p:cNvSpPr/>
          <p:nvPr/>
        </p:nvSpPr>
        <p:spPr>
          <a:xfrm>
            <a:off x="411479" y="1901754"/>
            <a:ext cx="5522091" cy="2554545"/>
          </a:xfrm>
          <a:prstGeom prst="rect">
            <a:avLst/>
          </a:prstGeom>
        </p:spPr>
        <p:txBody>
          <a:bodyPr wrap="square">
            <a:spAutoFit/>
          </a:bodyPr>
          <a:lstStyle/>
          <a:p>
            <a:pPr marL="0" lvl="1">
              <a:spcBef>
                <a:spcPts val="600"/>
              </a:spcBef>
              <a:buClr>
                <a:srgbClr val="FFC000"/>
              </a:buClr>
            </a:pPr>
            <a:r>
              <a:rPr lang="en-GB" sz="2000" b="1" dirty="0">
                <a:solidFill>
                  <a:srgbClr val="164292"/>
                </a:solidFill>
              </a:rPr>
              <a:t>Overall vision: </a:t>
            </a:r>
            <a:r>
              <a:rPr lang="en-GB" sz="2000" dirty="0">
                <a:solidFill>
                  <a:srgbClr val="164292"/>
                </a:solidFill>
              </a:rPr>
              <a:t>to better integrate the urban dimension into the TEN-T</a:t>
            </a:r>
          </a:p>
          <a:p>
            <a:pPr marL="342900" lvl="1" indent="-342900">
              <a:spcBef>
                <a:spcPts val="600"/>
              </a:spcBef>
              <a:buClr>
                <a:srgbClr val="164292"/>
              </a:buClr>
              <a:buFont typeface="Wingdings" panose="05000000000000000000" pitchFamily="2" charset="2"/>
              <a:buChar char="Ø"/>
            </a:pPr>
            <a:r>
              <a:rPr lang="en-US" sz="2000" dirty="0">
                <a:solidFill>
                  <a:srgbClr val="164292"/>
                </a:solidFill>
              </a:rPr>
              <a:t>definition of a wider network of 431 urban nodes on the TEN-T:  </a:t>
            </a:r>
          </a:p>
          <a:p>
            <a:pPr marL="442913" lvl="2" indent="-342900">
              <a:spcBef>
                <a:spcPts val="600"/>
              </a:spcBef>
              <a:buClr>
                <a:srgbClr val="164292"/>
              </a:buClr>
              <a:buFont typeface="Courier New" panose="02070309020205020404" pitchFamily="49" charset="0"/>
              <a:buChar char="o"/>
            </a:pPr>
            <a:r>
              <a:rPr lang="en-US" sz="2000" dirty="0">
                <a:solidFill>
                  <a:srgbClr val="164292"/>
                </a:solidFill>
                <a:ea typeface="Calibri" panose="020F0502020204030204" pitchFamily="34" charset="0"/>
              </a:rPr>
              <a:t>population of 100.000 inhabitants or more, or</a:t>
            </a:r>
          </a:p>
          <a:p>
            <a:pPr marL="442913" lvl="2" indent="-342900">
              <a:spcBef>
                <a:spcPts val="600"/>
              </a:spcBef>
              <a:buClr>
                <a:srgbClr val="164292"/>
              </a:buClr>
              <a:buFont typeface="Courier New" panose="02070309020205020404" pitchFamily="49" charset="0"/>
              <a:buChar char="o"/>
            </a:pPr>
            <a:r>
              <a:rPr lang="en-US" sz="2000" dirty="0">
                <a:solidFill>
                  <a:srgbClr val="164292"/>
                </a:solidFill>
                <a:ea typeface="Calibri" panose="020F0502020204030204" pitchFamily="34" charset="0"/>
              </a:rPr>
              <a:t>main node of a NUTS 2 region</a:t>
            </a:r>
            <a:endParaRPr lang="en-150" sz="2000" dirty="0">
              <a:solidFill>
                <a:srgbClr val="164292"/>
              </a:solidFill>
              <a:ea typeface="Calibri" panose="020F0502020204030204" pitchFamily="34" charset="0"/>
            </a:endParaRPr>
          </a:p>
          <a:p>
            <a:pPr marL="442913" lvl="2" indent="-342900">
              <a:spcBef>
                <a:spcPts val="600"/>
              </a:spcBef>
              <a:buClr>
                <a:srgbClr val="164292"/>
              </a:buClr>
              <a:buFont typeface="Wingdings" panose="05000000000000000000" pitchFamily="2" charset="2"/>
              <a:buChar char="Ø"/>
            </a:pPr>
            <a:r>
              <a:rPr lang="en-150" sz="2000" dirty="0">
                <a:solidFill>
                  <a:srgbClr val="164292"/>
                </a:solidFill>
              </a:rPr>
              <a:t>Annex II – list of urban nodes</a:t>
            </a:r>
          </a:p>
        </p:txBody>
      </p:sp>
      <p:pic>
        <p:nvPicPr>
          <p:cNvPr id="7" name="Picture 6">
            <a:extLst>
              <a:ext uri="{FF2B5EF4-FFF2-40B4-BE49-F238E27FC236}">
                <a16:creationId xmlns:a16="http://schemas.microsoft.com/office/drawing/2014/main" id="{011203EE-4BD0-7239-0551-44A8F3639EFB}"/>
              </a:ext>
            </a:extLst>
          </p:cNvPr>
          <p:cNvPicPr>
            <a:picLocks noChangeAspect="1"/>
          </p:cNvPicPr>
          <p:nvPr/>
        </p:nvPicPr>
        <p:blipFill>
          <a:blip r:embed="rId2"/>
          <a:stretch>
            <a:fillRect/>
          </a:stretch>
        </p:blipFill>
        <p:spPr>
          <a:xfrm>
            <a:off x="6059765" y="-1"/>
            <a:ext cx="6132235" cy="6982691"/>
          </a:xfrm>
          <a:prstGeom prst="rect">
            <a:avLst/>
          </a:prstGeom>
        </p:spPr>
      </p:pic>
      <p:sp>
        <p:nvSpPr>
          <p:cNvPr id="9" name="Rectangle 8">
            <a:extLst>
              <a:ext uri="{FF2B5EF4-FFF2-40B4-BE49-F238E27FC236}">
                <a16:creationId xmlns:a16="http://schemas.microsoft.com/office/drawing/2014/main" id="{B6A3B992-8DA0-8F1A-E8BD-8B5737F4FC06}"/>
              </a:ext>
            </a:extLst>
          </p:cNvPr>
          <p:cNvSpPr/>
          <p:nvPr/>
        </p:nvSpPr>
        <p:spPr bwMode="auto">
          <a:xfrm>
            <a:off x="0" y="5017727"/>
            <a:ext cx="6299200" cy="2193066"/>
          </a:xfrm>
          <a:prstGeom prst="rect">
            <a:avLst/>
          </a:prstGeom>
          <a:solidFill>
            <a:srgbClr val="D3E8F9"/>
          </a:solidFill>
          <a:ln>
            <a:noFill/>
          </a:ln>
          <a:effectLst/>
        </p:spPr>
        <p:txBody>
          <a:bodyPr vert="horz" wrap="square" lIns="91440" tIns="45720" rIns="91440" bIns="45720" numCol="1" rtlCol="0" anchor="ctr" anchorCtr="0" compatLnSpc="1">
            <a:prstTxWarp prst="textNoShape">
              <a:avLst/>
            </a:prstTxWarp>
          </a:bodyPr>
          <a:lstStyle/>
          <a:p>
            <a:pPr marL="3175" marR="0" lvl="0" indent="0" defTabSz="914400" eaLnBrk="1" fontAlgn="base" latinLnBrk="0" hangingPunct="1">
              <a:lnSpc>
                <a:spcPct val="100000"/>
              </a:lnSpc>
              <a:spcBef>
                <a:spcPct val="0"/>
              </a:spcBef>
              <a:spcAft>
                <a:spcPct val="0"/>
              </a:spcAft>
              <a:buClrTx/>
              <a:buSzTx/>
              <a:buFontTx/>
              <a:buNone/>
              <a:tabLst/>
              <a:defRPr/>
            </a:pPr>
            <a:endParaRPr kumimoji="0" lang="en-GB" sz="1200" b="0" i="0" u="none" strike="noStrike" kern="0" cap="none" spc="0" normalizeH="0" baseline="0" noProof="0">
              <a:ln>
                <a:noFill/>
              </a:ln>
              <a:solidFill>
                <a:srgbClr val="0F5494"/>
              </a:solidFill>
              <a:effectLst/>
              <a:uLnTx/>
              <a:uFillTx/>
              <a:latin typeface="Verdana" pitchFamily="34" charset="0"/>
            </a:endParaRPr>
          </a:p>
        </p:txBody>
      </p:sp>
      <p:sp>
        <p:nvSpPr>
          <p:cNvPr id="10" name="Freeform 12">
            <a:extLst>
              <a:ext uri="{FF2B5EF4-FFF2-40B4-BE49-F238E27FC236}">
                <a16:creationId xmlns:a16="http://schemas.microsoft.com/office/drawing/2014/main" id="{5ABAFB09-D53D-FFDB-4FE6-F3A19AA018EA}"/>
              </a:ext>
            </a:extLst>
          </p:cNvPr>
          <p:cNvSpPr/>
          <p:nvPr/>
        </p:nvSpPr>
        <p:spPr>
          <a:xfrm>
            <a:off x="1123559" y="5019580"/>
            <a:ext cx="4810011" cy="1900765"/>
          </a:xfrm>
          <a:custGeom>
            <a:avLst/>
            <a:gdLst>
              <a:gd name="connsiteX0" fmla="*/ 0 w 4532135"/>
              <a:gd name="connsiteY0" fmla="*/ 0 h 849451"/>
              <a:gd name="connsiteX1" fmla="*/ 4532135 w 4532135"/>
              <a:gd name="connsiteY1" fmla="*/ 0 h 849451"/>
              <a:gd name="connsiteX2" fmla="*/ 4532135 w 4532135"/>
              <a:gd name="connsiteY2" fmla="*/ 849451 h 849451"/>
              <a:gd name="connsiteX3" fmla="*/ 0 w 4532135"/>
              <a:gd name="connsiteY3" fmla="*/ 849451 h 849451"/>
              <a:gd name="connsiteX4" fmla="*/ 0 w 4532135"/>
              <a:gd name="connsiteY4" fmla="*/ 0 h 849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2135" h="849451">
                <a:moveTo>
                  <a:pt x="0" y="0"/>
                </a:moveTo>
                <a:lnTo>
                  <a:pt x="4532135" y="0"/>
                </a:lnTo>
                <a:lnTo>
                  <a:pt x="4532135" y="849451"/>
                </a:lnTo>
                <a:lnTo>
                  <a:pt x="0" y="849451"/>
                </a:lnTo>
                <a:lnTo>
                  <a:pt x="0" y="0"/>
                </a:lnTo>
                <a:close/>
              </a:path>
            </a:pathLst>
          </a:custGeom>
          <a:noFill/>
          <a:ln>
            <a:noFill/>
          </a:ln>
          <a:effectLst/>
        </p:spPr>
        <p:txBody>
          <a:bodyPr spcFirstLastPara="0" vert="horz" wrap="square" lIns="0" tIns="35560" rIns="0" bIns="35560" numCol="1" spcCol="1270" anchor="t" anchorCtr="0">
            <a:noAutofit/>
          </a:bodyPr>
          <a:lstStyle/>
          <a:p>
            <a:pPr marL="0" marR="0" lvl="0" indent="0" algn="just" defTabSz="1244600" eaLnBrk="1" fontAlgn="auto" latinLnBrk="0" hangingPunct="1">
              <a:lnSpc>
                <a:spcPct val="90000"/>
              </a:lnSpc>
              <a:spcBef>
                <a:spcPts val="600"/>
              </a:spcBef>
              <a:spcAft>
                <a:spcPct val="35000"/>
              </a:spcAft>
              <a:buClrTx/>
              <a:buSzTx/>
              <a:buFontTx/>
              <a:buNone/>
              <a:tabLst/>
              <a:defRPr/>
            </a:pPr>
            <a:endParaRPr kumimoji="0" lang="pl-PL" sz="300" b="0" i="0" u="none" strike="noStrike" kern="0" cap="none" spc="0" normalizeH="0" baseline="0" noProof="0" dirty="0">
              <a:ln>
                <a:noFill/>
              </a:ln>
              <a:solidFill>
                <a:srgbClr val="4D4D4D"/>
              </a:solidFill>
              <a:effectLst/>
              <a:uLnTx/>
              <a:uFillTx/>
              <a:latin typeface="Arial" panose="020B0604020202020204" pitchFamily="34" charset="0"/>
              <a:ea typeface="+mn-ea"/>
              <a:cs typeface="Arial" panose="020B0604020202020204" pitchFamily="34" charset="0"/>
            </a:endParaRPr>
          </a:p>
          <a:p>
            <a:pPr marL="0" marR="0" lvl="1" indent="0" defTabSz="1244600" eaLnBrk="1" fontAlgn="auto" latinLnBrk="0" hangingPunct="1">
              <a:lnSpc>
                <a:spcPct val="90000"/>
              </a:lnSpc>
              <a:spcBef>
                <a:spcPts val="600"/>
              </a:spcBef>
              <a:spcAft>
                <a:spcPts val="600"/>
              </a:spcAft>
              <a:buClrTx/>
              <a:buSzTx/>
              <a:buFontTx/>
              <a:buNone/>
              <a:tabLst/>
              <a:defRPr/>
            </a:pPr>
            <a:r>
              <a:rPr kumimoji="0" lang="en-IE" sz="1400" b="1" i="1" u="none" strike="noStrike" kern="0" cap="none" spc="0" normalizeH="0" baseline="0" noProof="0" dirty="0">
                <a:ln>
                  <a:noFill/>
                </a:ln>
                <a:solidFill>
                  <a:srgbClr val="4D4D4D">
                    <a:hueOff val="0"/>
                    <a:satOff val="0"/>
                    <a:lumOff val="0"/>
                    <a:alphaOff val="0"/>
                  </a:srgbClr>
                </a:solidFill>
                <a:effectLst/>
                <a:uLnTx/>
                <a:uFillTx/>
                <a:latin typeface="Arial"/>
                <a:ea typeface="+mn-ea"/>
                <a:cs typeface="+mn-cs"/>
              </a:rPr>
              <a:t>Urban node </a:t>
            </a:r>
            <a:r>
              <a:rPr kumimoji="0" lang="en-IE" sz="1400" b="0" i="1" u="none" strike="noStrike" kern="0" cap="none" spc="0" normalizeH="0" baseline="0" noProof="0" dirty="0">
                <a:ln>
                  <a:noFill/>
                </a:ln>
                <a:solidFill>
                  <a:srgbClr val="4D4D4D">
                    <a:hueOff val="0"/>
                    <a:satOff val="0"/>
                    <a:lumOff val="0"/>
                    <a:alphaOff val="0"/>
                  </a:srgbClr>
                </a:solidFill>
                <a:effectLst/>
                <a:uLnTx/>
                <a:uFillTx/>
                <a:latin typeface="Arial"/>
                <a:ea typeface="+mn-ea"/>
                <a:cs typeface="+mn-cs"/>
              </a:rPr>
              <a:t>is </a:t>
            </a:r>
            <a:r>
              <a:rPr kumimoji="0" lang="en-GB" sz="1400" b="0" i="1" u="none" strike="noStrike" kern="0" cap="none" spc="0" normalizeH="0" baseline="0" noProof="0" dirty="0">
                <a:ln>
                  <a:noFill/>
                </a:ln>
                <a:solidFill>
                  <a:srgbClr val="4D4D4D">
                    <a:hueOff val="0"/>
                    <a:satOff val="0"/>
                    <a:lumOff val="0"/>
                    <a:alphaOff val="0"/>
                  </a:srgbClr>
                </a:solidFill>
                <a:effectLst/>
                <a:uLnTx/>
                <a:uFillTx/>
                <a:latin typeface="Arial"/>
                <a:ea typeface="+mn-ea"/>
                <a:cs typeface="+mn-cs"/>
              </a:rPr>
              <a:t>an urban area where elements of the transport infrastructure of the trans-European transport network for passengers and freight, such as ports, including passenger terminals, airports, railway stations, bus terminals and multimodal freight terminals, located in and around the urban area are connected with other elements of that infrastructure and with the infrastructure for regional and local traffic, </a:t>
            </a:r>
            <a:r>
              <a:rPr kumimoji="0" lang="en-GB" sz="1400" b="1" i="1" u="none" strike="noStrike" kern="0" cap="none" spc="0" normalizeH="0" baseline="0" noProof="0" dirty="0">
                <a:ln>
                  <a:noFill/>
                </a:ln>
                <a:solidFill>
                  <a:srgbClr val="4D4D4D">
                    <a:hueOff val="0"/>
                    <a:satOff val="0"/>
                    <a:lumOff val="0"/>
                    <a:alphaOff val="0"/>
                  </a:srgbClr>
                </a:solidFill>
                <a:effectLst/>
                <a:uLnTx/>
                <a:uFillTx/>
                <a:latin typeface="Arial"/>
                <a:ea typeface="+mn-ea"/>
                <a:cs typeface="+mn-cs"/>
              </a:rPr>
              <a:t>including infrastructure for active modes</a:t>
            </a:r>
            <a:endParaRPr kumimoji="0" lang="en-GB" sz="1400" b="0" i="1" u="none" strike="noStrike" kern="0" cap="none" spc="0" normalizeH="0" baseline="0" noProof="0" dirty="0">
              <a:ln>
                <a:noFill/>
              </a:ln>
              <a:solidFill>
                <a:srgbClr val="4D4D4D">
                  <a:hueOff val="0"/>
                  <a:satOff val="0"/>
                  <a:lumOff val="0"/>
                  <a:alphaOff val="0"/>
                </a:srgbClr>
              </a:solidFill>
              <a:effectLst/>
              <a:uLnTx/>
              <a:uFillTx/>
              <a:latin typeface="Arial"/>
              <a:ea typeface="+mn-ea"/>
              <a:cs typeface="+mn-cs"/>
            </a:endParaRPr>
          </a:p>
        </p:txBody>
      </p:sp>
      <p:pic>
        <p:nvPicPr>
          <p:cNvPr id="11" name="Picture 10">
            <a:extLst>
              <a:ext uri="{FF2B5EF4-FFF2-40B4-BE49-F238E27FC236}">
                <a16:creationId xmlns:a16="http://schemas.microsoft.com/office/drawing/2014/main" id="{1974977F-04D5-566E-0D4D-9825286345A8}"/>
              </a:ext>
            </a:extLst>
          </p:cNvPr>
          <p:cNvPicPr>
            <a:picLocks noChangeAspect="1"/>
          </p:cNvPicPr>
          <p:nvPr/>
        </p:nvPicPr>
        <p:blipFill>
          <a:blip r:embed="rId3"/>
          <a:stretch>
            <a:fillRect/>
          </a:stretch>
        </p:blipFill>
        <p:spPr>
          <a:xfrm>
            <a:off x="126837" y="5161106"/>
            <a:ext cx="802154" cy="876428"/>
          </a:xfrm>
          <a:prstGeom prst="rect">
            <a:avLst/>
          </a:prstGeom>
        </p:spPr>
      </p:pic>
    </p:spTree>
    <p:extLst>
      <p:ext uri="{BB962C8B-B14F-4D97-AF65-F5344CB8AC3E}">
        <p14:creationId xmlns:p14="http://schemas.microsoft.com/office/powerpoint/2010/main" val="4230245583"/>
      </p:ext>
    </p:extLst>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6297" y="559143"/>
            <a:ext cx="10359406" cy="1325563"/>
          </a:xfrm>
        </p:spPr>
        <p:txBody>
          <a:bodyPr/>
          <a:lstStyle/>
          <a:p>
            <a:r>
              <a:rPr lang="en-US" b="1" dirty="0">
                <a:solidFill>
                  <a:schemeClr val="accent2"/>
                </a:solidFill>
                <a:latin typeface="PFSquareSansPro-Bold" panose="02000800000000020004" pitchFamily="50" charset="0"/>
                <a:ea typeface="+mn-ea"/>
                <a:cs typeface="+mn-cs"/>
              </a:rPr>
              <a:t>Urban nodes requirement</a:t>
            </a:r>
            <a:r>
              <a:rPr lang="en-150" b="1" dirty="0">
                <a:solidFill>
                  <a:schemeClr val="accent2"/>
                </a:solidFill>
                <a:latin typeface="PFSquareSansPro-Bold" panose="02000800000000020004" pitchFamily="50" charset="0"/>
                <a:ea typeface="+mn-ea"/>
                <a:cs typeface="+mn-cs"/>
              </a:rPr>
              <a:t> - </a:t>
            </a:r>
            <a:r>
              <a:rPr lang="en-US" b="1" dirty="0">
                <a:solidFill>
                  <a:schemeClr val="accent2"/>
                </a:solidFill>
                <a:latin typeface="PFSquareSansPro-Bold" panose="02000800000000020004" pitchFamily="50" charset="0"/>
                <a:ea typeface="+mn-ea"/>
                <a:cs typeface="+mn-cs"/>
              </a:rPr>
              <a:t>timeline</a:t>
            </a:r>
            <a:endParaRPr lang="en-GB" b="1" dirty="0">
              <a:solidFill>
                <a:schemeClr val="accent2"/>
              </a:solidFill>
              <a:latin typeface="PFSquareSansPro-Bold" panose="02000800000000020004" pitchFamily="50" charset="0"/>
              <a:ea typeface="+mn-ea"/>
              <a:cs typeface="+mn-cs"/>
            </a:endParaRPr>
          </a:p>
        </p:txBody>
      </p:sp>
      <p:grpSp>
        <p:nvGrpSpPr>
          <p:cNvPr id="14" name="Group 13">
            <a:extLst>
              <a:ext uri="{FF2B5EF4-FFF2-40B4-BE49-F238E27FC236}">
                <a16:creationId xmlns:a16="http://schemas.microsoft.com/office/drawing/2014/main" id="{54442417-821D-64B3-0DB3-7F883222EF79}"/>
              </a:ext>
            </a:extLst>
          </p:cNvPr>
          <p:cNvGrpSpPr/>
          <p:nvPr/>
        </p:nvGrpSpPr>
        <p:grpSpPr>
          <a:xfrm>
            <a:off x="1027684" y="1689648"/>
            <a:ext cx="11020280" cy="5287358"/>
            <a:chOff x="998187" y="1599463"/>
            <a:chExt cx="11020280" cy="5287358"/>
          </a:xfrm>
        </p:grpSpPr>
        <p:graphicFrame>
          <p:nvGraphicFramePr>
            <p:cNvPr id="4" name="Diagram 3">
              <a:extLst>
                <a:ext uri="{FF2B5EF4-FFF2-40B4-BE49-F238E27FC236}">
                  <a16:creationId xmlns:a16="http://schemas.microsoft.com/office/drawing/2014/main" id="{63AAE52A-19A6-1D70-9902-C9F25E50F594}"/>
                </a:ext>
              </a:extLst>
            </p:cNvPr>
            <p:cNvGraphicFramePr/>
            <p:nvPr/>
          </p:nvGraphicFramePr>
          <p:xfrm>
            <a:off x="998187" y="1599463"/>
            <a:ext cx="9826171" cy="4047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2184BC46-5B85-B837-00FC-8B7115A44923}"/>
                </a:ext>
              </a:extLst>
            </p:cNvPr>
            <p:cNvSpPr txBox="1"/>
            <p:nvPr/>
          </p:nvSpPr>
          <p:spPr>
            <a:xfrm>
              <a:off x="1175819" y="2136958"/>
              <a:ext cx="2184567" cy="584775"/>
            </a:xfrm>
            <a:prstGeom prst="rect">
              <a:avLst/>
            </a:prstGeom>
            <a:solidFill>
              <a:srgbClr val="D3E8F9"/>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PFSquareSansPro-Regular"/>
                  <a:ea typeface="+mn-ea"/>
                  <a:cs typeface="+mn-cs"/>
                </a:rPr>
                <a:t>national SUMP contact point </a:t>
              </a:r>
            </a:p>
          </p:txBody>
        </p:sp>
        <p:sp>
          <p:nvSpPr>
            <p:cNvPr id="6" name="TextBox 5">
              <a:extLst>
                <a:ext uri="{FF2B5EF4-FFF2-40B4-BE49-F238E27FC236}">
                  <a16:creationId xmlns:a16="http://schemas.microsoft.com/office/drawing/2014/main" id="{99D5ADB7-E928-215E-164A-122A6412B763}"/>
                </a:ext>
              </a:extLst>
            </p:cNvPr>
            <p:cNvSpPr txBox="1"/>
            <p:nvPr/>
          </p:nvSpPr>
          <p:spPr>
            <a:xfrm>
              <a:off x="3555257" y="2136958"/>
              <a:ext cx="2184565" cy="830997"/>
            </a:xfrm>
            <a:prstGeom prst="rect">
              <a:avLst/>
            </a:prstGeom>
            <a:solidFill>
              <a:srgbClr val="B4C6E7"/>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PFSquareSansPro-Regular"/>
                  <a:ea typeface="+mn-ea"/>
                  <a:cs typeface="+mn-cs"/>
                </a:rPr>
                <a:t>Sustainable Urban Mobility Plan (</a:t>
              </a:r>
              <a:r>
                <a:rPr kumimoji="0" lang="en-US" sz="1600" b="1" i="0" u="none" strike="noStrike" kern="1200" cap="none" spc="0" normalizeH="0" baseline="0" noProof="0">
                  <a:ln>
                    <a:noFill/>
                  </a:ln>
                  <a:solidFill>
                    <a:prstClr val="black"/>
                  </a:solidFill>
                  <a:effectLst/>
                  <a:uLnTx/>
                  <a:uFillTx/>
                  <a:latin typeface="PFSquareSansPro-Regular"/>
                  <a:ea typeface="+mn-ea"/>
                  <a:cs typeface="+mn-cs"/>
                </a:rPr>
                <a:t>SUMP</a:t>
              </a:r>
              <a:r>
                <a:rPr kumimoji="0" lang="en-US" sz="1600" b="0" i="0" u="none" strike="noStrike" kern="1200" cap="none" spc="0" normalizeH="0" baseline="0" noProof="0">
                  <a:ln>
                    <a:noFill/>
                  </a:ln>
                  <a:solidFill>
                    <a:prstClr val="black"/>
                  </a:solidFill>
                  <a:effectLst/>
                  <a:uLnTx/>
                  <a:uFillTx/>
                  <a:latin typeface="PFSquareSansPro-Regular"/>
                  <a:ea typeface="+mn-ea"/>
                  <a:cs typeface="+mn-cs"/>
                </a:rPr>
                <a:t>) in line with An</a:t>
              </a:r>
              <a:r>
                <a:rPr kumimoji="0" lang="en-150" sz="1600" b="0" i="0" u="none" strike="noStrike" kern="1200" cap="none" spc="0" normalizeH="0" baseline="0" noProof="0" err="1">
                  <a:ln>
                    <a:noFill/>
                  </a:ln>
                  <a:solidFill>
                    <a:prstClr val="black"/>
                  </a:solidFill>
                  <a:effectLst/>
                  <a:uLnTx/>
                  <a:uFillTx/>
                  <a:latin typeface="PFSquareSansPro-Regular"/>
                  <a:ea typeface="+mn-ea"/>
                  <a:cs typeface="+mn-cs"/>
                </a:rPr>
                <a:t>nex</a:t>
              </a:r>
              <a:r>
                <a:rPr kumimoji="0" lang="en-US" sz="1600" b="0" i="0" u="none" strike="noStrike" kern="1200" cap="none" spc="0" normalizeH="0" baseline="0" noProof="0">
                  <a:ln>
                    <a:noFill/>
                  </a:ln>
                  <a:solidFill>
                    <a:prstClr val="black"/>
                  </a:solidFill>
                  <a:effectLst/>
                  <a:uLnTx/>
                  <a:uFillTx/>
                  <a:latin typeface="PFSquareSansPro-Regular"/>
                  <a:ea typeface="+mn-ea"/>
                  <a:cs typeface="+mn-cs"/>
                </a:rPr>
                <a:t> V</a:t>
              </a:r>
            </a:p>
          </p:txBody>
        </p:sp>
        <p:sp>
          <p:nvSpPr>
            <p:cNvPr id="7" name="TextBox 6">
              <a:extLst>
                <a:ext uri="{FF2B5EF4-FFF2-40B4-BE49-F238E27FC236}">
                  <a16:creationId xmlns:a16="http://schemas.microsoft.com/office/drawing/2014/main" id="{B4A43D63-7350-4522-63D3-25A7A6791EFD}"/>
                </a:ext>
              </a:extLst>
            </p:cNvPr>
            <p:cNvSpPr txBox="1"/>
            <p:nvPr/>
          </p:nvSpPr>
          <p:spPr>
            <a:xfrm>
              <a:off x="3555257" y="3007647"/>
              <a:ext cx="2184565" cy="1323439"/>
            </a:xfrm>
            <a:prstGeom prst="rect">
              <a:avLst/>
            </a:prstGeom>
            <a:solidFill>
              <a:srgbClr val="B4C6E7"/>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PFSquareSansPro-Regular"/>
                  <a:ea typeface="+mn-ea"/>
                  <a:cs typeface="+mn-cs"/>
                </a:rPr>
                <a:t>Collection of </a:t>
              </a:r>
              <a:r>
                <a:rPr kumimoji="0" lang="en-US" sz="1600" b="1" i="0" u="none" strike="noStrike" kern="1200" cap="none" spc="0" normalizeH="0" baseline="0" noProof="0" dirty="0">
                  <a:ln>
                    <a:noFill/>
                  </a:ln>
                  <a:solidFill>
                    <a:prstClr val="black"/>
                  </a:solidFill>
                  <a:effectLst/>
                  <a:uLnTx/>
                  <a:uFillTx/>
                  <a:latin typeface="PFSquareSansPro-Regular"/>
                  <a:ea typeface="+mn-ea"/>
                  <a:cs typeface="+mn-cs"/>
                </a:rPr>
                <a:t>urban mobility data</a:t>
              </a:r>
              <a:r>
                <a:rPr kumimoji="0" lang="en-US" sz="1600" b="0" i="0" u="none" strike="noStrike" kern="1200" cap="none" spc="0" normalizeH="0" baseline="0" noProof="0" dirty="0">
                  <a:ln>
                    <a:noFill/>
                  </a:ln>
                  <a:solidFill>
                    <a:prstClr val="black"/>
                  </a:solidFill>
                  <a:effectLst/>
                  <a:uLnTx/>
                  <a:uFillTx/>
                  <a:latin typeface="PFSquareSansPro-Regular"/>
                  <a:ea typeface="+mn-ea"/>
                  <a:cs typeface="+mn-cs"/>
                </a:rPr>
                <a:t> per node in the fields of sustainability, safety and accessibility</a:t>
              </a:r>
            </a:p>
          </p:txBody>
        </p:sp>
        <p:sp>
          <p:nvSpPr>
            <p:cNvPr id="8" name="TextBox 7">
              <a:extLst>
                <a:ext uri="{FF2B5EF4-FFF2-40B4-BE49-F238E27FC236}">
                  <a16:creationId xmlns:a16="http://schemas.microsoft.com/office/drawing/2014/main" id="{50D5B3FE-804E-2CA3-684B-2441B5A1E404}"/>
                </a:ext>
              </a:extLst>
            </p:cNvPr>
            <p:cNvSpPr txBox="1"/>
            <p:nvPr/>
          </p:nvSpPr>
          <p:spPr>
            <a:xfrm>
              <a:off x="5958773" y="2136958"/>
              <a:ext cx="2184566" cy="1754326"/>
            </a:xfrm>
            <a:prstGeom prst="rect">
              <a:avLst/>
            </a:prstGeom>
            <a:solidFill>
              <a:srgbClr val="8EAADB"/>
            </a:solidFill>
            <a:ln>
              <a:noFill/>
            </a:ln>
          </p:spPr>
          <p:txBody>
            <a:bodyPr wrap="square" rtlCol="0">
              <a:spAutoFit/>
            </a:bodyPr>
            <a:lstStyle/>
            <a:p>
              <a:pPr>
                <a:defRPr/>
              </a:pPr>
              <a:r>
                <a:rPr kumimoji="0" lang="en-US" sz="1600" b="0" i="0" u="none" strike="noStrike" kern="1200" cap="none" spc="0" normalizeH="0" baseline="0" noProof="0" dirty="0">
                  <a:ln>
                    <a:noFill/>
                  </a:ln>
                  <a:solidFill>
                    <a:prstClr val="black"/>
                  </a:solidFill>
                  <a:effectLst/>
                  <a:uLnTx/>
                  <a:uFillTx/>
                  <a:latin typeface="PFSquareSansPro-Regular"/>
                  <a:ea typeface="+mn-ea"/>
                  <a:cs typeface="+mn-cs"/>
                </a:rPr>
                <a:t>Development of </a:t>
              </a:r>
              <a:r>
                <a:rPr kumimoji="0" lang="en-US" sz="1600" b="1" i="0" u="none" strike="noStrike" kern="1200" cap="none" spc="0" normalizeH="0" baseline="0" noProof="0" dirty="0">
                  <a:ln>
                    <a:noFill/>
                  </a:ln>
                  <a:solidFill>
                    <a:prstClr val="black"/>
                  </a:solidFill>
                  <a:effectLst/>
                  <a:uLnTx/>
                  <a:uFillTx/>
                  <a:latin typeface="PFSquareSansPro-Regular"/>
                  <a:ea typeface="+mn-ea"/>
                  <a:cs typeface="+mn-cs"/>
                </a:rPr>
                <a:t>multimodal passenger hubs </a:t>
              </a:r>
              <a:br>
                <a:rPr kumimoji="0" lang="en-US" sz="1600" b="1" i="0" u="none" strike="noStrike" kern="1200" cap="none" spc="0" normalizeH="0" baseline="0" noProof="0" dirty="0">
                  <a:ln>
                    <a:noFill/>
                  </a:ln>
                  <a:solidFill>
                    <a:prstClr val="black"/>
                  </a:solidFill>
                  <a:effectLst/>
                  <a:uLnTx/>
                  <a:uFillTx/>
                  <a:latin typeface="PFSquareSansPro-Regular"/>
                  <a:ea typeface="+mn-ea"/>
                  <a:cs typeface="+mn-cs"/>
                </a:rPr>
              </a:br>
              <a:r>
                <a:rPr lang="en-US" sz="1200" i="1" dirty="0">
                  <a:solidFill>
                    <a:srgbClr val="4D4D4D"/>
                  </a:solidFill>
                  <a:latin typeface="Arial"/>
                </a:rPr>
                <a:t>to facilitate first and last mile connections, including the facilitation of access to public transport infrastructure and </a:t>
              </a:r>
              <a:r>
                <a:rPr lang="en-US" sz="1200" b="1" i="1" dirty="0">
                  <a:solidFill>
                    <a:srgbClr val="4D4D4D"/>
                  </a:solidFill>
                  <a:latin typeface="Arial"/>
                </a:rPr>
                <a:t>active mobility </a:t>
              </a:r>
            </a:p>
          </p:txBody>
        </p:sp>
        <p:sp>
          <p:nvSpPr>
            <p:cNvPr id="9" name="TextBox 8">
              <a:extLst>
                <a:ext uri="{FF2B5EF4-FFF2-40B4-BE49-F238E27FC236}">
                  <a16:creationId xmlns:a16="http://schemas.microsoft.com/office/drawing/2014/main" id="{B4C1F45B-C59C-67BA-6DED-E1777C9653CC}"/>
                </a:ext>
              </a:extLst>
            </p:cNvPr>
            <p:cNvSpPr txBox="1"/>
            <p:nvPr/>
          </p:nvSpPr>
          <p:spPr>
            <a:xfrm>
              <a:off x="8362291" y="2136958"/>
              <a:ext cx="2256150" cy="1569660"/>
            </a:xfrm>
            <a:prstGeom prst="rect">
              <a:avLst/>
            </a:prstGeom>
            <a:solidFill>
              <a:srgbClr val="2F5496"/>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PFSquareSansPro-Regular"/>
                  <a:ea typeface="+mn-ea"/>
                  <a:cs typeface="+mn-cs"/>
                </a:rPr>
                <a:t>Development of at least one </a:t>
              </a:r>
              <a:r>
                <a:rPr kumimoji="0" lang="en-US" sz="1600" b="1" i="0" u="none" strike="noStrike" kern="1200" cap="none" spc="0" normalizeH="0" baseline="0" noProof="0">
                  <a:ln>
                    <a:noFill/>
                  </a:ln>
                  <a:solidFill>
                    <a:prstClr val="white"/>
                  </a:solidFill>
                  <a:effectLst/>
                  <a:uLnTx/>
                  <a:uFillTx/>
                  <a:latin typeface="PFSquareSansPro-Regular"/>
                  <a:ea typeface="+mn-ea"/>
                  <a:cs typeface="+mn-cs"/>
                </a:rPr>
                <a:t>multimodal freight terminal</a:t>
              </a:r>
              <a:endParaRPr kumimoji="0" lang="en-US" sz="1200" b="1" i="0" u="none" strike="noStrike" kern="1200" cap="none" spc="0" normalizeH="0" baseline="0" noProof="0">
                <a:ln>
                  <a:noFill/>
                </a:ln>
                <a:solidFill>
                  <a:prstClr val="white"/>
                </a:solidFill>
                <a:effectLst/>
                <a:uLnTx/>
                <a:uFillTx/>
                <a:latin typeface="PFSquareSansPro-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prstClr val="white"/>
                  </a:solidFill>
                  <a:effectLst/>
                  <a:uLnTx/>
                  <a:uFillTx/>
                  <a:latin typeface="PFSquareSansPro-Regular"/>
                  <a:ea typeface="+mn-ea"/>
                  <a:cs typeface="+mn-cs"/>
                </a:rPr>
                <a:t>allowing for sufficient </a:t>
              </a:r>
              <a:r>
                <a:rPr kumimoji="0" lang="en-US" sz="1200" b="0" i="1" u="none" strike="noStrike" kern="1200" cap="none" spc="0" normalizeH="0" baseline="0" noProof="0" err="1">
                  <a:ln>
                    <a:noFill/>
                  </a:ln>
                  <a:solidFill>
                    <a:prstClr val="white"/>
                  </a:solidFill>
                  <a:effectLst/>
                  <a:uLnTx/>
                  <a:uFillTx/>
                  <a:latin typeface="PFSquareSansPro-Regular"/>
                  <a:ea typeface="+mn-ea"/>
                  <a:cs typeface="+mn-cs"/>
                </a:rPr>
                <a:t>transhipment</a:t>
              </a:r>
              <a:r>
                <a:rPr kumimoji="0" lang="en-US" sz="1200" b="0" i="1" u="none" strike="noStrike" kern="1200" cap="none" spc="0" normalizeH="0" baseline="0" noProof="0">
                  <a:ln>
                    <a:noFill/>
                  </a:ln>
                  <a:solidFill>
                    <a:prstClr val="white"/>
                  </a:solidFill>
                  <a:effectLst/>
                  <a:uLnTx/>
                  <a:uFillTx/>
                  <a:latin typeface="PFSquareSansPro-Regular"/>
                  <a:ea typeface="+mn-ea"/>
                  <a:cs typeface="+mn-cs"/>
                </a:rPr>
                <a:t> capacity within or in the vicinity of the urban node</a:t>
              </a:r>
            </a:p>
          </p:txBody>
        </p:sp>
        <p:sp>
          <p:nvSpPr>
            <p:cNvPr id="3" name="TextBox 2">
              <a:extLst>
                <a:ext uri="{FF2B5EF4-FFF2-40B4-BE49-F238E27FC236}">
                  <a16:creationId xmlns:a16="http://schemas.microsoft.com/office/drawing/2014/main" id="{AF946A3E-E3E0-911A-9F3F-3C1CEA41E79B}"/>
                </a:ext>
              </a:extLst>
            </p:cNvPr>
            <p:cNvSpPr txBox="1"/>
            <p:nvPr/>
          </p:nvSpPr>
          <p:spPr>
            <a:xfrm>
              <a:off x="1175819" y="2854467"/>
              <a:ext cx="2184567" cy="584775"/>
            </a:xfrm>
            <a:prstGeom prst="rect">
              <a:avLst/>
            </a:prstGeom>
            <a:solidFill>
              <a:srgbClr val="D3E8F9"/>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PFSquareSansPro-Regular"/>
                  <a:ea typeface="+mn-ea"/>
                  <a:cs typeface="+mn-cs"/>
                </a:rPr>
                <a:t>national SUMP</a:t>
              </a:r>
              <a:r>
                <a:rPr kumimoji="0" lang="en-150" sz="1600" b="1" i="0" u="none" strike="noStrike" kern="1200" cap="none" spc="0" normalizeH="0" baseline="0" noProof="0" dirty="0">
                  <a:ln>
                    <a:noFill/>
                  </a:ln>
                  <a:solidFill>
                    <a:prstClr val="black"/>
                  </a:solidFill>
                  <a:effectLst/>
                  <a:uLnTx/>
                  <a:uFillTx/>
                  <a:latin typeface="PFSquareSansPro-Regular"/>
                  <a:ea typeface="+mn-ea"/>
                  <a:cs typeface="+mn-cs"/>
                </a:rPr>
                <a:t> support</a:t>
              </a:r>
              <a:r>
                <a:rPr kumimoji="0" lang="en-US" sz="1600" b="1" i="0" u="none" strike="noStrike" kern="1200" cap="none" spc="0" normalizeH="0" baseline="0" noProof="0" dirty="0">
                  <a:ln>
                    <a:noFill/>
                  </a:ln>
                  <a:solidFill>
                    <a:prstClr val="black"/>
                  </a:solidFill>
                  <a:effectLst/>
                  <a:uLnTx/>
                  <a:uFillTx/>
                  <a:latin typeface="PFSquareSansPro-Regular"/>
                  <a:ea typeface="+mn-ea"/>
                  <a:cs typeface="+mn-cs"/>
                </a:rPr>
                <a:t> programme</a:t>
              </a:r>
              <a:endParaRPr kumimoji="0" lang="en-IE" sz="1600" b="1" i="0" u="none" strike="noStrike" kern="1200" cap="none" spc="0" normalizeH="0" baseline="0" noProof="0" dirty="0">
                <a:ln>
                  <a:noFill/>
                </a:ln>
                <a:solidFill>
                  <a:prstClr val="black"/>
                </a:solidFill>
                <a:effectLst/>
                <a:uLnTx/>
                <a:uFillTx/>
                <a:latin typeface="PFSquareSansPro-Regular"/>
                <a:ea typeface="+mn-ea"/>
                <a:cs typeface="+mn-cs"/>
              </a:endParaRPr>
            </a:p>
          </p:txBody>
        </p:sp>
        <p:sp>
          <p:nvSpPr>
            <p:cNvPr id="10" name="TextBox 9">
              <a:extLst>
                <a:ext uri="{FF2B5EF4-FFF2-40B4-BE49-F238E27FC236}">
                  <a16:creationId xmlns:a16="http://schemas.microsoft.com/office/drawing/2014/main" id="{96E173D6-448C-18FD-D48D-743E5574EACB}"/>
                </a:ext>
              </a:extLst>
            </p:cNvPr>
            <p:cNvSpPr txBox="1"/>
            <p:nvPr/>
          </p:nvSpPr>
          <p:spPr>
            <a:xfrm>
              <a:off x="1273254" y="4187393"/>
              <a:ext cx="2184567" cy="830997"/>
            </a:xfrm>
            <a:prstGeom prst="rect">
              <a:avLst/>
            </a:prstGeom>
            <a:solidFill>
              <a:srgbClr val="D3E8F9"/>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150" sz="1600" b="1" i="0" u="none" strike="noStrike" kern="1200" cap="none" spc="0" normalizeH="0" baseline="0" noProof="0">
                  <a:ln>
                    <a:noFill/>
                  </a:ln>
                  <a:solidFill>
                    <a:prstClr val="black"/>
                  </a:solidFill>
                  <a:effectLst/>
                  <a:uLnTx/>
                  <a:uFillTx/>
                  <a:latin typeface="PFSquareSansPro-Regular"/>
                  <a:ea typeface="+mn-ea"/>
                  <a:cs typeface="+mn-cs"/>
                </a:rPr>
                <a:t>I</a:t>
              </a:r>
              <a:r>
                <a:rPr kumimoji="0" lang="en-IE" sz="1600" b="1" i="0" u="none" strike="noStrike" kern="1200" cap="none" spc="0" normalizeH="0" baseline="0" noProof="0" err="1">
                  <a:ln>
                    <a:noFill/>
                  </a:ln>
                  <a:solidFill>
                    <a:prstClr val="black"/>
                  </a:solidFill>
                  <a:effectLst/>
                  <a:uLnTx/>
                  <a:uFillTx/>
                  <a:latin typeface="PFSquareSansPro-Regular"/>
                  <a:ea typeface="+mn-ea"/>
                  <a:cs typeface="+mn-cs"/>
                </a:rPr>
                <a:t>mplementing</a:t>
              </a:r>
              <a:r>
                <a:rPr kumimoji="0" lang="en-IE" sz="1600" b="1" i="0" u="none" strike="noStrike" kern="1200" cap="none" spc="0" normalizeH="0" baseline="0" noProof="0">
                  <a:ln>
                    <a:noFill/>
                  </a:ln>
                  <a:solidFill>
                    <a:prstClr val="black"/>
                  </a:solidFill>
                  <a:effectLst/>
                  <a:uLnTx/>
                  <a:uFillTx/>
                  <a:latin typeface="PFSquareSansPro-Regular"/>
                  <a:ea typeface="+mn-ea"/>
                  <a:cs typeface="+mn-cs"/>
                </a:rPr>
                <a:t> </a:t>
              </a:r>
              <a:r>
                <a:rPr kumimoji="0" lang="en-150" sz="1600" b="1" i="0" u="none" strike="noStrike" kern="1200" cap="none" spc="0" normalizeH="0" baseline="0" noProof="0">
                  <a:ln>
                    <a:noFill/>
                  </a:ln>
                  <a:solidFill>
                    <a:prstClr val="black"/>
                  </a:solidFill>
                  <a:effectLst/>
                  <a:uLnTx/>
                  <a:uFillTx/>
                  <a:latin typeface="PFSquareSansPro-Regular"/>
                  <a:ea typeface="+mn-ea"/>
                  <a:cs typeface="+mn-cs"/>
                </a:rPr>
                <a:t>A</a:t>
              </a:r>
              <a:r>
                <a:rPr kumimoji="0" lang="en-IE" sz="1600" b="1" i="0" u="none" strike="noStrike" kern="1200" cap="none" spc="0" normalizeH="0" baseline="0" noProof="0" err="1">
                  <a:ln>
                    <a:noFill/>
                  </a:ln>
                  <a:solidFill>
                    <a:prstClr val="black"/>
                  </a:solidFill>
                  <a:effectLst/>
                  <a:uLnTx/>
                  <a:uFillTx/>
                  <a:latin typeface="PFSquareSansPro-Regular"/>
                  <a:ea typeface="+mn-ea"/>
                  <a:cs typeface="+mn-cs"/>
                </a:rPr>
                <a:t>ct</a:t>
              </a:r>
              <a:r>
                <a:rPr kumimoji="0" lang="en-IE" sz="1600" b="1" i="0" u="none" strike="noStrike" kern="1200" cap="none" spc="0" normalizeH="0" baseline="0" noProof="0">
                  <a:ln>
                    <a:noFill/>
                  </a:ln>
                  <a:solidFill>
                    <a:prstClr val="black"/>
                  </a:solidFill>
                  <a:effectLst/>
                  <a:uLnTx/>
                  <a:uFillTx/>
                  <a:latin typeface="PFSquareSansPro-Regular"/>
                  <a:ea typeface="+mn-ea"/>
                  <a:cs typeface="+mn-cs"/>
                </a:rPr>
                <a:t> </a:t>
              </a:r>
              <a:r>
                <a:rPr kumimoji="0" lang="en-IE" sz="1600" b="0" i="0" u="none" strike="noStrike" kern="1200" cap="none" spc="0" normalizeH="0" baseline="0" noProof="0">
                  <a:ln>
                    <a:noFill/>
                  </a:ln>
                  <a:solidFill>
                    <a:prstClr val="black"/>
                  </a:solidFill>
                  <a:effectLst/>
                  <a:uLnTx/>
                  <a:uFillTx/>
                  <a:latin typeface="PFSquareSansPro-Regular"/>
                  <a:ea typeface="+mn-ea"/>
                  <a:cs typeface="+mn-cs"/>
                </a:rPr>
                <a:t>on the collection of urban mobility data</a:t>
              </a:r>
            </a:p>
          </p:txBody>
        </p:sp>
        <p:cxnSp>
          <p:nvCxnSpPr>
            <p:cNvPr id="12" name="Straight Arrow Connector 11">
              <a:extLst>
                <a:ext uri="{FF2B5EF4-FFF2-40B4-BE49-F238E27FC236}">
                  <a16:creationId xmlns:a16="http://schemas.microsoft.com/office/drawing/2014/main" id="{8FCAE8C4-2925-D591-F599-A12B1E67653F}"/>
                </a:ext>
              </a:extLst>
            </p:cNvPr>
            <p:cNvCxnSpPr>
              <a:cxnSpLocks/>
            </p:cNvCxnSpPr>
            <p:nvPr/>
          </p:nvCxnSpPr>
          <p:spPr>
            <a:xfrm>
              <a:off x="2218367" y="3891284"/>
              <a:ext cx="0" cy="34038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A573365-F7F4-7B39-94D0-F4E4E933E5AC}"/>
                </a:ext>
              </a:extLst>
            </p:cNvPr>
            <p:cNvSpPr txBox="1"/>
            <p:nvPr/>
          </p:nvSpPr>
          <p:spPr>
            <a:xfrm>
              <a:off x="1700858" y="3580842"/>
              <a:ext cx="109517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a:ln>
                    <a:noFill/>
                  </a:ln>
                  <a:solidFill>
                    <a:prstClr val="black"/>
                  </a:solidFill>
                  <a:effectLst/>
                  <a:uLnTx/>
                  <a:uFillTx/>
                  <a:latin typeface="PFSquareSansPro-Regular"/>
                  <a:ea typeface="+mn-ea"/>
                  <a:cs typeface="+mn-cs"/>
                </a:rPr>
                <a:t>Mid-2025</a:t>
              </a:r>
            </a:p>
          </p:txBody>
        </p:sp>
        <p:sp>
          <p:nvSpPr>
            <p:cNvPr id="18" name="TextBox 17">
              <a:extLst>
                <a:ext uri="{FF2B5EF4-FFF2-40B4-BE49-F238E27FC236}">
                  <a16:creationId xmlns:a16="http://schemas.microsoft.com/office/drawing/2014/main" id="{78B2CE30-5977-AE06-C11B-708A7077F8EC}"/>
                </a:ext>
              </a:extLst>
            </p:cNvPr>
            <p:cNvSpPr txBox="1"/>
            <p:nvPr/>
          </p:nvSpPr>
          <p:spPr>
            <a:xfrm>
              <a:off x="6341338" y="4065903"/>
              <a:ext cx="5677129" cy="2385268"/>
            </a:xfrm>
            <a:prstGeom prst="rect">
              <a:avLst/>
            </a:prstGeom>
            <a:noFill/>
          </p:spPr>
          <p:txBody>
            <a:bodyPr wrap="square">
              <a:spAutoFit/>
            </a:bodyPr>
            <a:lstStyle/>
            <a:p>
              <a:pPr marL="0" marR="0" lvl="1" indent="0" algn="l" defTabSz="914400" rtl="0" eaLnBrk="1" fontAlgn="auto" latinLnBrk="0" hangingPunct="1">
                <a:lnSpc>
                  <a:spcPct val="100000"/>
                </a:lnSpc>
                <a:spcBef>
                  <a:spcPts val="0"/>
                </a:spcBef>
                <a:spcAft>
                  <a:spcPts val="600"/>
                </a:spcAft>
                <a:buClr>
                  <a:srgbClr val="379993"/>
                </a:buClr>
                <a:buSzTx/>
                <a:buFontTx/>
                <a:buNone/>
                <a:tabLst/>
                <a:defRPr/>
              </a:pPr>
              <a:r>
                <a:rPr kumimoji="0" lang="en-GB" sz="1800" b="1" i="0" u="none" strike="noStrike" kern="1200" cap="none" spc="0" normalizeH="0" baseline="0" noProof="0" dirty="0">
                  <a:ln>
                    <a:noFill/>
                  </a:ln>
                  <a:solidFill>
                    <a:srgbClr val="4D4D4D"/>
                  </a:solidFill>
                  <a:effectLst/>
                  <a:uLnTx/>
                  <a:uFillTx/>
                  <a:latin typeface="PFSquareSansPro-Regular"/>
                  <a:ea typeface="+mn-ea"/>
                  <a:cs typeface="+mn-cs"/>
                </a:rPr>
                <a:t>Guidance (Annex V) : SUMP should have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800" b="0" i="0" u="none" strike="noStrike" kern="1200" cap="none" spc="0" normalizeH="0" baseline="0" noProof="0" dirty="0">
                  <a:ln>
                    <a:noFill/>
                  </a:ln>
                  <a:solidFill>
                    <a:srgbClr val="4D4D4D"/>
                  </a:solidFill>
                  <a:effectLst/>
                  <a:uLnTx/>
                  <a:uFillTx/>
                  <a:latin typeface="PFSquareSansPro-Regular"/>
                  <a:ea typeface="+mn-ea"/>
                  <a:cs typeface="+mn-cs"/>
                </a:rPr>
                <a:t>Goals and objectives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srgbClr val="4D4D4D"/>
                  </a:solidFill>
                  <a:effectLst/>
                  <a:uLnTx/>
                  <a:uFillTx/>
                  <a:latin typeface="PFSquareSansPro-Regular"/>
                  <a:ea typeface="+mn-ea"/>
                  <a:cs typeface="+mn-cs"/>
                </a:rPr>
                <a:t>Long-term vision and short-term implementation plan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srgbClr val="4D4D4D"/>
                  </a:solidFill>
                  <a:effectLst/>
                  <a:uLnTx/>
                  <a:uFillTx/>
                  <a:latin typeface="PFSquareSansPro-Regular"/>
                  <a:ea typeface="+mn-ea"/>
                  <a:cs typeface="+mn-cs"/>
                </a:rPr>
                <a:t>Integration of the different modes of transport </a:t>
              </a:r>
              <a:endParaRPr kumimoji="0" lang="en-150" sz="1800" b="0" i="0" u="none" strike="noStrike" kern="1200" cap="none" spc="0" normalizeH="0" baseline="0" noProof="0" dirty="0">
                <a:ln>
                  <a:noFill/>
                </a:ln>
                <a:solidFill>
                  <a:srgbClr val="4D4D4D"/>
                </a:solidFill>
                <a:effectLst/>
                <a:uLnTx/>
                <a:uFillTx/>
                <a:latin typeface="PFSquareSansPro-Regular"/>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kumimoji="0" lang="en-GB" sz="1800" b="0" i="0" u="none" strike="noStrike" kern="1200" cap="none" spc="0" normalizeH="0" baseline="0" noProof="0" dirty="0">
                  <a:ln>
                    <a:noFill/>
                  </a:ln>
                  <a:solidFill>
                    <a:srgbClr val="4D4D4D"/>
                  </a:solidFill>
                  <a:effectLst/>
                  <a:uLnTx/>
                  <a:uFillTx/>
                  <a:latin typeface="PFSquareSansPro-Regular"/>
                  <a:ea typeface="+mn-ea"/>
                  <a:cs typeface="+mn-cs"/>
                </a:rPr>
                <a:t>Effective functioning of </a:t>
              </a:r>
              <a:r>
                <a:rPr kumimoji="0" lang="en-150" sz="1800" b="0" i="0" u="none" strike="noStrike" kern="1200" cap="none" spc="0" normalizeH="0" baseline="0" noProof="0" dirty="0">
                  <a:ln>
                    <a:noFill/>
                  </a:ln>
                  <a:solidFill>
                    <a:srgbClr val="4D4D4D"/>
                  </a:solidFill>
                  <a:effectLst/>
                  <a:uLnTx/>
                  <a:uFillTx/>
                  <a:latin typeface="PFSquareSansPro-Regular"/>
                  <a:ea typeface="+mn-ea"/>
                  <a:cs typeface="+mn-cs"/>
                </a:rPr>
                <a:t>the </a:t>
              </a:r>
              <a:r>
                <a:rPr kumimoji="0" lang="en-GB" sz="1800" b="0" i="0" u="none" strike="noStrike" kern="1200" cap="none" spc="0" normalizeH="0" baseline="0" noProof="0" dirty="0">
                  <a:ln>
                    <a:noFill/>
                  </a:ln>
                  <a:solidFill>
                    <a:srgbClr val="4D4D4D"/>
                  </a:solidFill>
                  <a:effectLst/>
                  <a:uLnTx/>
                  <a:uFillTx/>
                  <a:latin typeface="PFSquareSansPro-Regular"/>
                  <a:ea typeface="+mn-ea"/>
                  <a:cs typeface="+mn-cs"/>
                </a:rPr>
                <a:t>TEN-T </a:t>
              </a:r>
              <a:r>
                <a:rPr kumimoji="0" lang="en-150" sz="1800" b="0" i="0" u="none" strike="noStrike" kern="1200" cap="none" spc="0" normalizeH="0" baseline="0" noProof="0" dirty="0">
                  <a:ln>
                    <a:noFill/>
                  </a:ln>
                  <a:solidFill>
                    <a:srgbClr val="4D4D4D"/>
                  </a:solidFill>
                  <a:effectLst/>
                  <a:uLnTx/>
                  <a:uFillTx/>
                  <a:latin typeface="PFSquareSansPro-Regular"/>
                  <a:ea typeface="+mn-ea"/>
                  <a:cs typeface="+mn-cs"/>
                </a:rPr>
                <a:t>network</a:t>
              </a:r>
              <a:endParaRPr kumimoji="0" lang="en-GB" sz="1800" b="0" i="0" u="none" strike="noStrike" kern="1200" cap="none" spc="0" normalizeH="0" baseline="0" noProof="0" dirty="0">
                <a:ln>
                  <a:noFill/>
                </a:ln>
                <a:solidFill>
                  <a:srgbClr val="4D4D4D"/>
                </a:solidFill>
                <a:effectLst/>
                <a:uLnTx/>
                <a:uFillTx/>
                <a:latin typeface="PFSquareSansPro-Regular"/>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kumimoji="0" lang="en-GB" sz="1800" b="0" i="0" u="none" strike="noStrike" kern="1200" cap="none" spc="0" normalizeH="0" baseline="0" noProof="0" dirty="0">
                  <a:ln>
                    <a:noFill/>
                  </a:ln>
                  <a:solidFill>
                    <a:srgbClr val="4D4D4D"/>
                  </a:solidFill>
                  <a:effectLst/>
                  <a:uLnTx/>
                  <a:uFillTx/>
                  <a:latin typeface="PFSquareSansPro-Regular"/>
                  <a:ea typeface="+mn-ea"/>
                  <a:cs typeface="+mn-cs"/>
                </a:rPr>
                <a:t>Participatory approach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kumimoji="0" lang="en-GB" sz="1800" b="0" i="0" u="none" strike="noStrike" kern="1200" cap="none" spc="0" normalizeH="0" baseline="0" noProof="0" dirty="0">
                  <a:ln>
                    <a:noFill/>
                  </a:ln>
                  <a:solidFill>
                    <a:srgbClr val="4D4D4D"/>
                  </a:solidFill>
                  <a:effectLst/>
                  <a:uLnTx/>
                  <a:uFillTx/>
                  <a:latin typeface="PFSquareSansPro-Regular"/>
                  <a:ea typeface="+mn-ea"/>
                  <a:cs typeface="+mn-cs"/>
                </a:rPr>
                <a:t>Monitoring and performance indicators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800" b="0" i="0" u="none" strike="noStrike" kern="1200" cap="none" spc="0" normalizeH="0" baseline="0" noProof="0" dirty="0">
                <a:ln>
                  <a:noFill/>
                </a:ln>
                <a:solidFill>
                  <a:srgbClr val="164292"/>
                </a:solidFill>
                <a:effectLst/>
                <a:uLnTx/>
                <a:uFillTx/>
                <a:latin typeface="PFSquareSansPro-Regular"/>
                <a:ea typeface="+mn-ea"/>
                <a:cs typeface="+mn-cs"/>
              </a:endParaRPr>
            </a:p>
          </p:txBody>
        </p:sp>
        <p:sp>
          <p:nvSpPr>
            <p:cNvPr id="19" name="Arc 18">
              <a:extLst>
                <a:ext uri="{FF2B5EF4-FFF2-40B4-BE49-F238E27FC236}">
                  <a16:creationId xmlns:a16="http://schemas.microsoft.com/office/drawing/2014/main" id="{B6BC4E06-F406-77F8-E607-C80351BE3137}"/>
                </a:ext>
              </a:extLst>
            </p:cNvPr>
            <p:cNvSpPr/>
            <p:nvPr/>
          </p:nvSpPr>
          <p:spPr>
            <a:xfrm rot="20570524">
              <a:off x="5129667" y="2850652"/>
              <a:ext cx="1220306" cy="4036169"/>
            </a:xfrm>
            <a:prstGeom prst="arc">
              <a:avLst/>
            </a:prstGeom>
            <a:ln w="73025">
              <a:solidFill>
                <a:srgbClr val="FFC000"/>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PFSquareSansPro-Regular"/>
                <a:ea typeface="+mn-ea"/>
                <a:cs typeface="+mn-cs"/>
              </a:endParaRPr>
            </a:p>
          </p:txBody>
        </p:sp>
      </p:grpSp>
    </p:spTree>
    <p:extLst>
      <p:ext uri="{BB962C8B-B14F-4D97-AF65-F5344CB8AC3E}">
        <p14:creationId xmlns:p14="http://schemas.microsoft.com/office/powerpoint/2010/main" val="506863788"/>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1F98E9E-99B1-B879-315F-7AF6B473DC03}"/>
              </a:ext>
            </a:extLst>
          </p:cNvPr>
          <p:cNvSpPr/>
          <p:nvPr/>
        </p:nvSpPr>
        <p:spPr>
          <a:xfrm>
            <a:off x="566677" y="4969245"/>
            <a:ext cx="11290262" cy="1683346"/>
          </a:xfrm>
          <a:prstGeom prst="rect">
            <a:avLst/>
          </a:prstGeom>
          <a:gradFill flip="none" rotWithShape="1">
            <a:gsLst>
              <a:gs pos="0">
                <a:schemeClr val="accent5">
                  <a:tint val="66000"/>
                  <a:satMod val="160000"/>
                </a:schemeClr>
              </a:gs>
              <a:gs pos="50000">
                <a:schemeClr val="accent5">
                  <a:tint val="44500"/>
                  <a:satMod val="160000"/>
                </a:schemeClr>
              </a:gs>
              <a:gs pos="100000">
                <a:schemeClr val="accent5">
                  <a:tint val="23500"/>
                  <a:satMod val="160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Content Placeholder 3"/>
          <p:cNvSpPr>
            <a:spLocks noGrp="1"/>
          </p:cNvSpPr>
          <p:nvPr>
            <p:ph idx="1"/>
          </p:nvPr>
        </p:nvSpPr>
        <p:spPr>
          <a:xfrm>
            <a:off x="120576" y="1487743"/>
            <a:ext cx="5677129" cy="3271760"/>
          </a:xfrm>
        </p:spPr>
        <p:txBody>
          <a:bodyPr>
            <a:noAutofit/>
          </a:bodyPr>
          <a:lstStyle/>
          <a:p>
            <a:pPr marL="0" lvl="0" indent="0">
              <a:lnSpc>
                <a:spcPct val="100000"/>
              </a:lnSpc>
              <a:spcBef>
                <a:spcPts val="0"/>
              </a:spcBef>
              <a:spcAft>
                <a:spcPts val="600"/>
              </a:spcAft>
              <a:buNone/>
            </a:pPr>
            <a:r>
              <a:rPr lang="en-GB" sz="2000" b="1" dirty="0"/>
              <a:t>Sustainable Urban Mobility Planning</a:t>
            </a:r>
          </a:p>
          <a:p>
            <a:pPr marL="0" lvl="1">
              <a:lnSpc>
                <a:spcPct val="100000"/>
              </a:lnSpc>
              <a:spcBef>
                <a:spcPts val="0"/>
              </a:spcBef>
              <a:spcAft>
                <a:spcPts val="600"/>
              </a:spcAft>
              <a:buClr>
                <a:srgbClr val="379993"/>
              </a:buClr>
            </a:pPr>
            <a:r>
              <a:rPr lang="en-150" sz="1800" dirty="0">
                <a:solidFill>
                  <a:schemeClr val="tx2"/>
                </a:solidFill>
              </a:rPr>
              <a:t>by 31 December 2027</a:t>
            </a:r>
          </a:p>
          <a:p>
            <a:pPr marL="342900" lvl="1" indent="-342900">
              <a:lnSpc>
                <a:spcPct val="100000"/>
              </a:lnSpc>
              <a:spcBef>
                <a:spcPts val="0"/>
              </a:spcBef>
              <a:spcAft>
                <a:spcPts val="600"/>
              </a:spcAft>
              <a:buClr>
                <a:srgbClr val="379993"/>
              </a:buClr>
              <a:buFont typeface="Wingdings" panose="05000000000000000000" pitchFamily="2" charset="2"/>
              <a:buChar char="q"/>
            </a:pPr>
            <a:r>
              <a:rPr lang="en-GB" sz="1800" dirty="0">
                <a:solidFill>
                  <a:schemeClr val="tx2"/>
                </a:solidFill>
              </a:rPr>
              <a:t>adoption and monitoring of a </a:t>
            </a:r>
            <a:r>
              <a:rPr lang="en-GB" sz="1800" b="1" dirty="0">
                <a:solidFill>
                  <a:schemeClr val="tx2"/>
                </a:solidFill>
              </a:rPr>
              <a:t>sustainable urban mobility plan </a:t>
            </a:r>
            <a:r>
              <a:rPr lang="en-150" sz="1800" b="1" dirty="0">
                <a:solidFill>
                  <a:schemeClr val="tx2"/>
                </a:solidFill>
              </a:rPr>
              <a:t>(</a:t>
            </a:r>
            <a:r>
              <a:rPr lang="en-GB" sz="1800" b="1" dirty="0">
                <a:solidFill>
                  <a:schemeClr val="tx2"/>
                </a:solidFill>
              </a:rPr>
              <a:t>SUMP</a:t>
            </a:r>
            <a:r>
              <a:rPr lang="en-150" sz="1800" b="1" dirty="0">
                <a:solidFill>
                  <a:schemeClr val="tx2"/>
                </a:solidFill>
              </a:rPr>
              <a:t>)</a:t>
            </a:r>
            <a:r>
              <a:rPr lang="en-GB" sz="1800" b="1" dirty="0">
                <a:solidFill>
                  <a:schemeClr val="tx2"/>
                </a:solidFill>
              </a:rPr>
              <a:t> </a:t>
            </a:r>
            <a:r>
              <a:rPr lang="en-GB" sz="1800" dirty="0">
                <a:solidFill>
                  <a:schemeClr val="tx2"/>
                </a:solidFill>
              </a:rPr>
              <a:t>for each urban node </a:t>
            </a:r>
            <a:endParaRPr lang="en-150" sz="1800" dirty="0">
              <a:solidFill>
                <a:schemeClr val="tx2"/>
              </a:solidFill>
            </a:endParaRPr>
          </a:p>
          <a:p>
            <a:pPr marL="342900" lvl="1" indent="-342900">
              <a:lnSpc>
                <a:spcPct val="100000"/>
              </a:lnSpc>
              <a:spcBef>
                <a:spcPts val="0"/>
              </a:spcBef>
              <a:spcAft>
                <a:spcPts val="600"/>
              </a:spcAft>
              <a:buClr>
                <a:srgbClr val="379993"/>
              </a:buClr>
              <a:buFont typeface="Wingdings" panose="05000000000000000000" pitchFamily="2" charset="2"/>
              <a:buChar char="q"/>
            </a:pPr>
            <a:r>
              <a:rPr lang="en-150" sz="1800" dirty="0">
                <a:solidFill>
                  <a:schemeClr val="tx2"/>
                </a:solidFill>
              </a:rPr>
              <a:t>Local authorities shall make all effort to ensure that </a:t>
            </a:r>
            <a:r>
              <a:rPr lang="en-150" sz="1800" dirty="0" err="1">
                <a:solidFill>
                  <a:schemeClr val="tx2"/>
                </a:solidFill>
              </a:rPr>
              <a:t>SUMPs</a:t>
            </a:r>
            <a:r>
              <a:rPr lang="en-150" sz="1800" dirty="0">
                <a:solidFill>
                  <a:schemeClr val="tx2"/>
                </a:solidFill>
              </a:rPr>
              <a:t> are in line with the guidelines in </a:t>
            </a:r>
            <a:r>
              <a:rPr lang="en-150" sz="1800" b="1" dirty="0">
                <a:solidFill>
                  <a:schemeClr val="tx2"/>
                </a:solidFill>
              </a:rPr>
              <a:t>Annex V</a:t>
            </a:r>
            <a:r>
              <a:rPr lang="en-150" sz="1800" dirty="0">
                <a:solidFill>
                  <a:schemeClr val="tx2"/>
                </a:solidFill>
              </a:rPr>
              <a:t>.</a:t>
            </a:r>
          </a:p>
          <a:p>
            <a:pPr marL="0" lvl="1">
              <a:lnSpc>
                <a:spcPct val="100000"/>
              </a:lnSpc>
              <a:spcBef>
                <a:spcPts val="0"/>
              </a:spcBef>
              <a:spcAft>
                <a:spcPts val="600"/>
              </a:spcAft>
              <a:buClr>
                <a:srgbClr val="379993"/>
              </a:buClr>
            </a:pPr>
            <a:r>
              <a:rPr lang="en-150" sz="1800" dirty="0">
                <a:solidFill>
                  <a:schemeClr val="tx2"/>
                </a:solidFill>
              </a:rPr>
              <a:t>Member States shall support urban nodes to adopt and implement their SUMP:</a:t>
            </a:r>
          </a:p>
          <a:p>
            <a:pPr marL="342900" lvl="1" indent="-342900">
              <a:lnSpc>
                <a:spcPct val="100000"/>
              </a:lnSpc>
              <a:spcBef>
                <a:spcPts val="0"/>
              </a:spcBef>
              <a:spcAft>
                <a:spcPts val="600"/>
              </a:spcAft>
              <a:buClr>
                <a:srgbClr val="379993"/>
              </a:buClr>
              <a:buFont typeface="Wingdings" panose="05000000000000000000" pitchFamily="2" charset="2"/>
              <a:buChar char="q"/>
            </a:pPr>
            <a:r>
              <a:rPr lang="en-150" sz="1800" dirty="0">
                <a:solidFill>
                  <a:schemeClr val="tx2"/>
                </a:solidFill>
              </a:rPr>
              <a:t>designate a </a:t>
            </a:r>
            <a:r>
              <a:rPr lang="en-GB" sz="1800" b="1" dirty="0">
                <a:solidFill>
                  <a:schemeClr val="tx2"/>
                </a:solidFill>
              </a:rPr>
              <a:t>national SUMP contact point</a:t>
            </a:r>
            <a:r>
              <a:rPr lang="en-150" sz="1800" b="1" dirty="0">
                <a:solidFill>
                  <a:schemeClr val="tx2"/>
                </a:solidFill>
              </a:rPr>
              <a:t> </a:t>
            </a:r>
            <a:r>
              <a:rPr lang="en-150" sz="1800" dirty="0">
                <a:solidFill>
                  <a:schemeClr val="tx2"/>
                </a:solidFill>
              </a:rPr>
              <a:t>and</a:t>
            </a:r>
          </a:p>
          <a:p>
            <a:pPr marL="342900" lvl="1" indent="-342900">
              <a:lnSpc>
                <a:spcPct val="100000"/>
              </a:lnSpc>
              <a:spcBef>
                <a:spcPts val="0"/>
              </a:spcBef>
              <a:spcAft>
                <a:spcPts val="600"/>
              </a:spcAft>
              <a:buClr>
                <a:srgbClr val="379993"/>
              </a:buClr>
              <a:buFont typeface="Wingdings" panose="05000000000000000000" pitchFamily="2" charset="2"/>
              <a:buChar char="q"/>
            </a:pPr>
            <a:r>
              <a:rPr lang="en-GB" sz="1800" dirty="0">
                <a:solidFill>
                  <a:schemeClr val="tx2"/>
                </a:solidFill>
              </a:rPr>
              <a:t>establish a </a:t>
            </a:r>
            <a:r>
              <a:rPr lang="en-GB" sz="1800" b="1" dirty="0">
                <a:solidFill>
                  <a:schemeClr val="tx2"/>
                </a:solidFill>
              </a:rPr>
              <a:t>national SUMP programme</a:t>
            </a:r>
          </a:p>
          <a:p>
            <a:pPr marL="342900" lvl="1" indent="-342900">
              <a:lnSpc>
                <a:spcPct val="100000"/>
              </a:lnSpc>
              <a:spcBef>
                <a:spcPts val="0"/>
              </a:spcBef>
              <a:spcAft>
                <a:spcPts val="600"/>
              </a:spcAft>
              <a:buClr>
                <a:srgbClr val="379993"/>
              </a:buClr>
              <a:buFont typeface="Wingdings" panose="05000000000000000000" pitchFamily="2" charset="2"/>
              <a:buChar char="q"/>
            </a:pPr>
            <a:endParaRPr lang="en-150" sz="1800" b="1" dirty="0">
              <a:solidFill>
                <a:schemeClr val="tx2"/>
              </a:solidFill>
            </a:endParaRPr>
          </a:p>
        </p:txBody>
      </p:sp>
      <p:sp>
        <p:nvSpPr>
          <p:cNvPr id="7" name="Text Placeholder 4"/>
          <p:cNvSpPr>
            <a:spLocks noGrp="1"/>
          </p:cNvSpPr>
          <p:nvPr>
            <p:ph type="body" idx="10"/>
          </p:nvPr>
        </p:nvSpPr>
        <p:spPr>
          <a:xfrm>
            <a:off x="754022" y="455925"/>
            <a:ext cx="6295706" cy="846703"/>
          </a:xfrm>
        </p:spPr>
        <p:txBody>
          <a:bodyPr>
            <a:noAutofit/>
          </a:bodyPr>
          <a:lstStyle/>
          <a:p>
            <a:pPr>
              <a:lnSpc>
                <a:spcPct val="100000"/>
              </a:lnSpc>
              <a:spcBef>
                <a:spcPts val="0"/>
              </a:spcBef>
              <a:spcAft>
                <a:spcPts val="600"/>
              </a:spcAft>
            </a:pPr>
            <a:r>
              <a:rPr lang="en-150" dirty="0"/>
              <a:t>Urban nodes </a:t>
            </a:r>
            <a:r>
              <a:rPr lang="en-US" dirty="0"/>
              <a:t>requirements</a:t>
            </a:r>
          </a:p>
        </p:txBody>
      </p:sp>
      <p:sp>
        <p:nvSpPr>
          <p:cNvPr id="8" name="Content Placeholder 3"/>
          <p:cNvSpPr txBox="1">
            <a:spLocks/>
          </p:cNvSpPr>
          <p:nvPr/>
        </p:nvSpPr>
        <p:spPr>
          <a:xfrm>
            <a:off x="5856033" y="1487743"/>
            <a:ext cx="6100916" cy="3271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A0D178"/>
              </a:buClr>
              <a:buFont typeface="Arial" panose="020B0604020202020204" pitchFamily="34" charset="0"/>
              <a:buChar char="•"/>
              <a:defRPr sz="2400" b="1" kern="1200">
                <a:solidFill>
                  <a:srgbClr val="2842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0D078"/>
              </a:buClr>
              <a:buFont typeface="Arial" panose="020B0604020202020204" pitchFamily="34" charset="0"/>
              <a:buChar char="•"/>
              <a:defRPr sz="2400" kern="1200">
                <a:solidFill>
                  <a:srgbClr val="2842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A2D078"/>
              </a:buClr>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2D078"/>
              </a:buClr>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A2D078"/>
              </a:buClr>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Font typeface="Arial" panose="020B0604020202020204" pitchFamily="34" charset="0"/>
              <a:buNone/>
            </a:pPr>
            <a:r>
              <a:rPr lang="en-IE" sz="2000" dirty="0">
                <a:solidFill>
                  <a:schemeClr val="tx2"/>
                </a:solidFill>
                <a:latin typeface="+mn-lt"/>
                <a:cs typeface="+mn-cs"/>
              </a:rPr>
              <a:t>Sustainable urban mobility indicators</a:t>
            </a:r>
            <a:endParaRPr lang="en-GB" sz="2000" dirty="0">
              <a:solidFill>
                <a:schemeClr val="tx2"/>
              </a:solidFill>
              <a:latin typeface="+mn-lt"/>
              <a:cs typeface="+mn-cs"/>
            </a:endParaRPr>
          </a:p>
          <a:p>
            <a:pPr marL="0" lvl="1" indent="0">
              <a:lnSpc>
                <a:spcPct val="100000"/>
              </a:lnSpc>
              <a:spcBef>
                <a:spcPts val="0"/>
              </a:spcBef>
              <a:spcAft>
                <a:spcPts val="600"/>
              </a:spcAft>
              <a:buClr>
                <a:srgbClr val="164292"/>
              </a:buClr>
              <a:buNone/>
            </a:pPr>
            <a:r>
              <a:rPr lang="en-150" sz="1800" dirty="0">
                <a:solidFill>
                  <a:schemeClr val="tx2"/>
                </a:solidFill>
                <a:latin typeface="+mn-lt"/>
                <a:cs typeface="+mn-cs"/>
              </a:rPr>
              <a:t>by 31 December 2027</a:t>
            </a:r>
          </a:p>
          <a:p>
            <a:pPr marL="342900" lvl="1" indent="-342900">
              <a:lnSpc>
                <a:spcPct val="100000"/>
              </a:lnSpc>
              <a:spcBef>
                <a:spcPts val="0"/>
              </a:spcBef>
              <a:spcAft>
                <a:spcPts val="600"/>
              </a:spcAft>
              <a:buClr>
                <a:srgbClr val="164292"/>
              </a:buClr>
              <a:buFont typeface="Wingdings" panose="05000000000000000000" pitchFamily="2" charset="2"/>
              <a:buChar char="q"/>
            </a:pPr>
            <a:r>
              <a:rPr lang="en-GB" sz="1800" dirty="0">
                <a:solidFill>
                  <a:schemeClr val="tx2"/>
                </a:solidFill>
                <a:latin typeface="+mn-lt"/>
                <a:cs typeface="+mn-cs"/>
              </a:rPr>
              <a:t>collection and submission to the Commission of </a:t>
            </a:r>
            <a:r>
              <a:rPr lang="en-GB" sz="1800" b="1" dirty="0">
                <a:solidFill>
                  <a:schemeClr val="tx2"/>
                </a:solidFill>
                <a:latin typeface="+mn-lt"/>
                <a:cs typeface="+mn-cs"/>
              </a:rPr>
              <a:t>urban mobility data</a:t>
            </a:r>
            <a:r>
              <a:rPr lang="en-150" sz="1800" b="1" dirty="0">
                <a:solidFill>
                  <a:schemeClr val="tx2"/>
                </a:solidFill>
                <a:latin typeface="+mn-lt"/>
                <a:cs typeface="+mn-cs"/>
              </a:rPr>
              <a:t> </a:t>
            </a:r>
            <a:r>
              <a:rPr lang="en-150" sz="1800" dirty="0">
                <a:solidFill>
                  <a:schemeClr val="tx2"/>
                </a:solidFill>
                <a:latin typeface="+mn-lt"/>
                <a:cs typeface="+mn-cs"/>
              </a:rPr>
              <a:t>per urban in the fields of</a:t>
            </a:r>
          </a:p>
          <a:p>
            <a:pPr marL="914400" lvl="2" indent="-457200">
              <a:lnSpc>
                <a:spcPct val="100000"/>
              </a:lnSpc>
              <a:spcBef>
                <a:spcPts val="0"/>
              </a:spcBef>
              <a:spcAft>
                <a:spcPts val="600"/>
              </a:spcAft>
              <a:buClr>
                <a:srgbClr val="164292"/>
              </a:buClr>
              <a:buFont typeface="+mj-lt"/>
              <a:buAutoNum type="arabicPeriod"/>
            </a:pPr>
            <a:r>
              <a:rPr lang="en-GB" sz="1800" dirty="0">
                <a:solidFill>
                  <a:schemeClr val="tx2"/>
                </a:solidFill>
                <a:latin typeface="+mn-lt"/>
                <a:cs typeface="+mn-cs"/>
              </a:rPr>
              <a:t>sustainability,</a:t>
            </a:r>
            <a:endParaRPr lang="en-150" sz="1800" dirty="0">
              <a:solidFill>
                <a:schemeClr val="tx2"/>
              </a:solidFill>
              <a:latin typeface="+mn-lt"/>
              <a:cs typeface="+mn-cs"/>
            </a:endParaRPr>
          </a:p>
          <a:p>
            <a:pPr marL="914400" lvl="2" indent="-457200">
              <a:lnSpc>
                <a:spcPct val="100000"/>
              </a:lnSpc>
              <a:spcBef>
                <a:spcPts val="0"/>
              </a:spcBef>
              <a:spcAft>
                <a:spcPts val="600"/>
              </a:spcAft>
              <a:buClr>
                <a:srgbClr val="164292"/>
              </a:buClr>
              <a:buFont typeface="+mj-lt"/>
              <a:buAutoNum type="arabicPeriod"/>
            </a:pPr>
            <a:r>
              <a:rPr lang="en-150" sz="1800" dirty="0">
                <a:solidFill>
                  <a:schemeClr val="tx2"/>
                </a:solidFill>
                <a:latin typeface="+mn-lt"/>
                <a:cs typeface="+mn-cs"/>
              </a:rPr>
              <a:t>s</a:t>
            </a:r>
            <a:r>
              <a:rPr lang="en-GB" sz="1800" dirty="0" err="1">
                <a:solidFill>
                  <a:schemeClr val="tx2"/>
                </a:solidFill>
                <a:latin typeface="+mn-lt"/>
                <a:cs typeface="+mn-cs"/>
              </a:rPr>
              <a:t>afety</a:t>
            </a:r>
            <a:r>
              <a:rPr lang="en-150" sz="1800" dirty="0">
                <a:solidFill>
                  <a:schemeClr val="tx2"/>
                </a:solidFill>
                <a:latin typeface="+mn-lt"/>
                <a:cs typeface="+mn-cs"/>
              </a:rPr>
              <a:t>,</a:t>
            </a:r>
          </a:p>
          <a:p>
            <a:pPr marL="914400" lvl="2" indent="-457200">
              <a:lnSpc>
                <a:spcPct val="100000"/>
              </a:lnSpc>
              <a:spcBef>
                <a:spcPts val="0"/>
              </a:spcBef>
              <a:spcAft>
                <a:spcPts val="600"/>
              </a:spcAft>
              <a:buClr>
                <a:srgbClr val="164292"/>
              </a:buClr>
              <a:buFont typeface="+mj-lt"/>
              <a:buAutoNum type="arabicPeriod"/>
            </a:pPr>
            <a:r>
              <a:rPr lang="en-GB" sz="1800" dirty="0">
                <a:solidFill>
                  <a:schemeClr val="tx2"/>
                </a:solidFill>
                <a:latin typeface="+mn-lt"/>
                <a:cs typeface="+mn-cs"/>
              </a:rPr>
              <a:t>accessibility </a:t>
            </a:r>
            <a:endParaRPr lang="en-150" sz="1800" dirty="0">
              <a:solidFill>
                <a:schemeClr val="tx2"/>
              </a:solidFill>
              <a:latin typeface="+mn-lt"/>
              <a:cs typeface="+mn-cs"/>
            </a:endParaRPr>
          </a:p>
          <a:p>
            <a:pPr marL="342900" lvl="1" indent="-342900">
              <a:lnSpc>
                <a:spcPct val="100000"/>
              </a:lnSpc>
              <a:spcBef>
                <a:spcPts val="0"/>
              </a:spcBef>
              <a:spcAft>
                <a:spcPts val="600"/>
              </a:spcAft>
              <a:buClr>
                <a:srgbClr val="164292"/>
              </a:buClr>
              <a:buFont typeface="Wingdings" panose="05000000000000000000" pitchFamily="2" charset="2"/>
              <a:buChar char="q"/>
            </a:pPr>
            <a:r>
              <a:rPr lang="en-150" sz="1800" dirty="0">
                <a:solidFill>
                  <a:schemeClr val="tx2"/>
                </a:solidFill>
                <a:latin typeface="+mn-lt"/>
                <a:cs typeface="+mn-cs"/>
              </a:rPr>
              <a:t>I</a:t>
            </a:r>
            <a:r>
              <a:rPr lang="en-GB" sz="1800" dirty="0" err="1">
                <a:solidFill>
                  <a:schemeClr val="tx2"/>
                </a:solidFill>
                <a:latin typeface="+mn-lt"/>
                <a:cs typeface="+mn-cs"/>
              </a:rPr>
              <a:t>ndicators</a:t>
            </a:r>
            <a:r>
              <a:rPr lang="en-150" sz="1800" dirty="0">
                <a:solidFill>
                  <a:schemeClr val="tx2"/>
                </a:solidFill>
                <a:latin typeface="+mn-lt"/>
                <a:cs typeface="+mn-cs"/>
              </a:rPr>
              <a:t>, </a:t>
            </a:r>
            <a:r>
              <a:rPr lang="en-GB" sz="1800" dirty="0">
                <a:solidFill>
                  <a:schemeClr val="tx2"/>
                </a:solidFill>
                <a:latin typeface="+mn-lt"/>
                <a:cs typeface="+mn-cs"/>
              </a:rPr>
              <a:t>methodology </a:t>
            </a:r>
            <a:r>
              <a:rPr lang="en-150" sz="1800" dirty="0">
                <a:solidFill>
                  <a:schemeClr val="tx2"/>
                </a:solidFill>
                <a:latin typeface="+mn-lt"/>
                <a:cs typeface="+mn-cs"/>
              </a:rPr>
              <a:t>and frequency to be defined within an </a:t>
            </a:r>
            <a:r>
              <a:rPr lang="en-150" sz="1800" b="1" dirty="0">
                <a:solidFill>
                  <a:schemeClr val="tx2"/>
                </a:solidFill>
                <a:latin typeface="+mn-lt"/>
                <a:cs typeface="+mn-cs"/>
              </a:rPr>
              <a:t>implementing act</a:t>
            </a:r>
            <a:r>
              <a:rPr lang="en-150" sz="1800" dirty="0">
                <a:solidFill>
                  <a:schemeClr val="tx2"/>
                </a:solidFill>
                <a:latin typeface="+mn-lt"/>
                <a:cs typeface="+mn-cs"/>
              </a:rPr>
              <a:t>, to be adopted 1 year after the entering into force of the TEN-T Regulation</a:t>
            </a:r>
          </a:p>
          <a:p>
            <a:pPr marL="0" lvl="1" indent="0">
              <a:lnSpc>
                <a:spcPct val="100000"/>
              </a:lnSpc>
              <a:spcBef>
                <a:spcPts val="0"/>
              </a:spcBef>
              <a:spcAft>
                <a:spcPts val="600"/>
              </a:spcAft>
              <a:buClr>
                <a:srgbClr val="379993"/>
              </a:buClr>
              <a:buNone/>
            </a:pPr>
            <a:endParaRPr lang="en-GB" sz="1600" dirty="0">
              <a:solidFill>
                <a:srgbClr val="95C959"/>
              </a:solidFill>
              <a:latin typeface="Arial"/>
              <a:cs typeface="+mn-cs"/>
            </a:endParaRPr>
          </a:p>
        </p:txBody>
      </p:sp>
      <p:sp>
        <p:nvSpPr>
          <p:cNvPr id="3" name="TextBox 2">
            <a:extLst>
              <a:ext uri="{FF2B5EF4-FFF2-40B4-BE49-F238E27FC236}">
                <a16:creationId xmlns:a16="http://schemas.microsoft.com/office/drawing/2014/main" id="{996AD2ED-F445-B756-5E07-AA5F4B03E64C}"/>
              </a:ext>
            </a:extLst>
          </p:cNvPr>
          <p:cNvSpPr txBox="1"/>
          <p:nvPr/>
        </p:nvSpPr>
        <p:spPr>
          <a:xfrm>
            <a:off x="563222" y="4969245"/>
            <a:ext cx="5677129" cy="1498231"/>
          </a:xfrm>
          <a:prstGeom prst="rect">
            <a:avLst/>
          </a:prstGeom>
          <a:noFill/>
        </p:spPr>
        <p:txBody>
          <a:bodyPr wrap="square" lIns="91440" tIns="45720" rIns="91440" bIns="45720" anchor="t">
            <a:spAutoFit/>
          </a:bodyPr>
          <a:lstStyle/>
          <a:p>
            <a:pPr lvl="1"/>
            <a:r>
              <a:rPr lang="en-US" b="1">
                <a:solidFill>
                  <a:schemeClr val="tx2"/>
                </a:solidFill>
                <a:ea typeface="+mn-lt"/>
                <a:cs typeface="+mn-lt"/>
              </a:rPr>
              <a:t>Guidelines for adopting SUMPs</a:t>
            </a:r>
            <a:r>
              <a:rPr lang="en-GB" b="1">
                <a:solidFill>
                  <a:schemeClr val="tx2"/>
                </a:solidFill>
                <a:ea typeface="+mn-lt"/>
                <a:cs typeface="+mn-lt"/>
              </a:rPr>
              <a:t> </a:t>
            </a:r>
            <a:r>
              <a:rPr lang="en-GB" sz="1800" b="1">
                <a:solidFill>
                  <a:schemeClr val="tx2"/>
                </a:solidFill>
                <a:ea typeface="+mn-lt"/>
                <a:cs typeface="+mn-lt"/>
              </a:rPr>
              <a:t>(Annex V)</a:t>
            </a:r>
            <a:endParaRPr lang="en-GB">
              <a:solidFill>
                <a:schemeClr val="tx2"/>
              </a:solidFill>
              <a:ea typeface="+mn-lt"/>
              <a:cs typeface="+mn-lt"/>
            </a:endParaRPr>
          </a:p>
          <a:p>
            <a:pPr marL="342900" indent="-342900">
              <a:lnSpc>
                <a:spcPct val="120000"/>
              </a:lnSpc>
              <a:spcBef>
                <a:spcPts val="0"/>
              </a:spcBef>
              <a:spcAft>
                <a:spcPts val="600"/>
              </a:spcAft>
              <a:buFont typeface="+mj-lt"/>
              <a:buAutoNum type="arabicPeriod"/>
            </a:pPr>
            <a:r>
              <a:rPr lang="en-GB">
                <a:solidFill>
                  <a:schemeClr val="tx2"/>
                </a:solidFill>
              </a:rPr>
              <a:t>Goals and objectives </a:t>
            </a:r>
          </a:p>
          <a:p>
            <a:pPr marL="342900" indent="-342900">
              <a:lnSpc>
                <a:spcPct val="120000"/>
              </a:lnSpc>
              <a:spcBef>
                <a:spcPts val="0"/>
              </a:spcBef>
              <a:spcAft>
                <a:spcPts val="600"/>
              </a:spcAft>
              <a:buFont typeface="+mj-lt"/>
              <a:buAutoNum type="arabicPeriod"/>
            </a:pPr>
            <a:r>
              <a:rPr lang="en-US">
                <a:solidFill>
                  <a:schemeClr val="tx2"/>
                </a:solidFill>
              </a:rPr>
              <a:t>Long-term vision and short-term implementation plan </a:t>
            </a:r>
          </a:p>
          <a:p>
            <a:pPr marL="342900" indent="-342900">
              <a:lnSpc>
                <a:spcPct val="120000"/>
              </a:lnSpc>
              <a:spcBef>
                <a:spcPts val="0"/>
              </a:spcBef>
              <a:spcAft>
                <a:spcPts val="600"/>
              </a:spcAft>
              <a:buFont typeface="+mj-lt"/>
              <a:buAutoNum type="arabicPeriod"/>
            </a:pPr>
            <a:r>
              <a:rPr lang="en-US">
                <a:solidFill>
                  <a:schemeClr val="tx2"/>
                </a:solidFill>
              </a:rPr>
              <a:t>Integration of the different modes of transport </a:t>
            </a:r>
          </a:p>
        </p:txBody>
      </p:sp>
      <p:sp>
        <p:nvSpPr>
          <p:cNvPr id="6" name="TextBox 5">
            <a:extLst>
              <a:ext uri="{FF2B5EF4-FFF2-40B4-BE49-F238E27FC236}">
                <a16:creationId xmlns:a16="http://schemas.microsoft.com/office/drawing/2014/main" id="{B99B2A9E-9E7E-593A-1BF4-B1CDDAE10D0A}"/>
              </a:ext>
            </a:extLst>
          </p:cNvPr>
          <p:cNvSpPr txBox="1"/>
          <p:nvPr/>
        </p:nvSpPr>
        <p:spPr>
          <a:xfrm>
            <a:off x="6301414" y="5284118"/>
            <a:ext cx="4605131" cy="1221232"/>
          </a:xfrm>
          <a:prstGeom prst="rect">
            <a:avLst/>
          </a:prstGeom>
          <a:noFill/>
        </p:spPr>
        <p:txBody>
          <a:bodyPr wrap="square">
            <a:spAutoFit/>
          </a:bodyPr>
          <a:lstStyle/>
          <a:p>
            <a:pPr marL="342900" indent="-342900">
              <a:lnSpc>
                <a:spcPct val="120000"/>
              </a:lnSpc>
              <a:spcBef>
                <a:spcPts val="0"/>
              </a:spcBef>
              <a:spcAft>
                <a:spcPts val="600"/>
              </a:spcAft>
              <a:buFont typeface="+mj-lt"/>
              <a:buAutoNum type="arabicPeriod" startAt="4"/>
            </a:pPr>
            <a:r>
              <a:rPr lang="en-GB" b="0">
                <a:solidFill>
                  <a:srgbClr val="164292"/>
                </a:solidFill>
              </a:rPr>
              <a:t>Effective functioning of </a:t>
            </a:r>
            <a:r>
              <a:rPr lang="en-150" b="0">
                <a:solidFill>
                  <a:srgbClr val="164292"/>
                </a:solidFill>
              </a:rPr>
              <a:t>the </a:t>
            </a:r>
            <a:r>
              <a:rPr lang="en-GB" b="0">
                <a:solidFill>
                  <a:srgbClr val="164292"/>
                </a:solidFill>
              </a:rPr>
              <a:t>TEN-T </a:t>
            </a:r>
            <a:r>
              <a:rPr lang="en-150" b="0">
                <a:solidFill>
                  <a:srgbClr val="164292"/>
                </a:solidFill>
              </a:rPr>
              <a:t>network</a:t>
            </a:r>
            <a:endParaRPr lang="en-GB" b="0">
              <a:solidFill>
                <a:srgbClr val="164292"/>
              </a:solidFill>
            </a:endParaRPr>
          </a:p>
          <a:p>
            <a:pPr marL="342900" indent="-342900">
              <a:lnSpc>
                <a:spcPct val="120000"/>
              </a:lnSpc>
              <a:spcBef>
                <a:spcPts val="0"/>
              </a:spcBef>
              <a:spcAft>
                <a:spcPts val="600"/>
              </a:spcAft>
              <a:buFont typeface="+mj-lt"/>
              <a:buAutoNum type="arabicPeriod" startAt="4"/>
            </a:pPr>
            <a:r>
              <a:rPr lang="en-GB" sz="1800" b="0">
                <a:solidFill>
                  <a:srgbClr val="164292"/>
                </a:solidFill>
              </a:rPr>
              <a:t>Participatory approach </a:t>
            </a:r>
          </a:p>
          <a:p>
            <a:pPr marL="342900" indent="-342900">
              <a:lnSpc>
                <a:spcPct val="120000"/>
              </a:lnSpc>
              <a:spcBef>
                <a:spcPts val="0"/>
              </a:spcBef>
              <a:spcAft>
                <a:spcPts val="600"/>
              </a:spcAft>
              <a:buFont typeface="+mj-lt"/>
              <a:buAutoNum type="arabicPeriod" startAt="4"/>
            </a:pPr>
            <a:r>
              <a:rPr lang="en-GB" sz="1800" b="0">
                <a:solidFill>
                  <a:srgbClr val="164292"/>
                </a:solidFill>
              </a:rPr>
              <a:t>Monitoring and performance indicators </a:t>
            </a:r>
          </a:p>
        </p:txBody>
      </p:sp>
    </p:spTree>
    <p:extLst>
      <p:ext uri="{BB962C8B-B14F-4D97-AF65-F5344CB8AC3E}">
        <p14:creationId xmlns:p14="http://schemas.microsoft.com/office/powerpoint/2010/main" val="2056524727"/>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58D8511-9C4B-4336-2CC6-49C2B2A816C5}"/>
              </a:ext>
            </a:extLst>
          </p:cNvPr>
          <p:cNvSpPr>
            <a:spLocks noGrp="1"/>
          </p:cNvSpPr>
          <p:nvPr>
            <p:ph type="ftr" sz="quarter" idx="3"/>
          </p:nvPr>
        </p:nvSpPr>
        <p:spPr>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482" b="0" i="0" u="none" strike="noStrike" kern="1200" cap="none" spc="0" normalizeH="0" baseline="0" noProof="0">
                <a:ln>
                  <a:noFill/>
                </a:ln>
                <a:solidFill>
                  <a:srgbClr val="164292"/>
                </a:solidFill>
                <a:effectLst/>
                <a:uLnTx/>
                <a:uFillTx/>
                <a:latin typeface="PFSquareSansPro-Regular"/>
                <a:ea typeface="+mn-ea"/>
                <a:cs typeface="+mn-cs"/>
              </a:rPr>
              <a:t>#MobilityStrategy   #EUGreenDeal</a:t>
            </a:r>
            <a:endParaRPr kumimoji="0" lang="en-GB" sz="1482" b="0" i="0" u="none" strike="noStrike" kern="1200" cap="none" spc="0" normalizeH="0" baseline="0" noProof="0">
              <a:ln>
                <a:noFill/>
              </a:ln>
              <a:solidFill>
                <a:srgbClr val="164292"/>
              </a:solidFill>
              <a:effectLst/>
              <a:uLnTx/>
              <a:uFillTx/>
              <a:latin typeface="PFSquareSansPro-Regular"/>
              <a:ea typeface="+mn-ea"/>
              <a:cs typeface="+mn-cs"/>
            </a:endParaRPr>
          </a:p>
        </p:txBody>
      </p:sp>
      <p:sp>
        <p:nvSpPr>
          <p:cNvPr id="5" name="Title 4">
            <a:extLst>
              <a:ext uri="{FF2B5EF4-FFF2-40B4-BE49-F238E27FC236}">
                <a16:creationId xmlns:a16="http://schemas.microsoft.com/office/drawing/2014/main" id="{A7869165-46E2-4EC0-2E15-7146D0AB140C}"/>
              </a:ext>
            </a:extLst>
          </p:cNvPr>
          <p:cNvSpPr>
            <a:spLocks noGrp="1"/>
          </p:cNvSpPr>
          <p:nvPr>
            <p:ph type="title"/>
          </p:nvPr>
        </p:nvSpPr>
        <p:spPr>
          <a:xfrm>
            <a:off x="825013" y="925939"/>
            <a:ext cx="10359406" cy="1325563"/>
          </a:xfrm>
        </p:spPr>
        <p:txBody>
          <a:bodyPr/>
          <a:lstStyle/>
          <a:p>
            <a:r>
              <a:rPr lang="fr-BE" b="1" dirty="0">
                <a:solidFill>
                  <a:schemeClr val="accent2"/>
                </a:solidFill>
                <a:latin typeface="PFSquareSansPro-Bold" panose="02000800000000020004" pitchFamily="50" charset="0"/>
                <a:ea typeface="+mn-ea"/>
                <a:cs typeface="+mn-cs"/>
              </a:rPr>
              <a:t>Focus on … SUMP </a:t>
            </a:r>
            <a:r>
              <a:rPr lang="fr-BE" b="1" dirty="0" err="1">
                <a:solidFill>
                  <a:schemeClr val="accent2"/>
                </a:solidFill>
                <a:latin typeface="PFSquareSansPro-Bold" panose="02000800000000020004" pitchFamily="50" charset="0"/>
                <a:ea typeface="+mn-ea"/>
                <a:cs typeface="+mn-cs"/>
              </a:rPr>
              <a:t>definition</a:t>
            </a:r>
            <a:r>
              <a:rPr lang="fr-BE" b="1" dirty="0">
                <a:solidFill>
                  <a:schemeClr val="accent2"/>
                </a:solidFill>
                <a:latin typeface="PFSquareSansPro-Bold" panose="02000800000000020004" pitchFamily="50" charset="0"/>
                <a:ea typeface="+mn-ea"/>
                <a:cs typeface="+mn-cs"/>
              </a:rPr>
              <a:t> </a:t>
            </a:r>
            <a:br>
              <a:rPr lang="fr-BE" b="1" dirty="0">
                <a:solidFill>
                  <a:schemeClr val="accent2"/>
                </a:solidFill>
                <a:latin typeface="PFSquareSansPro-Bold" panose="02000800000000020004" pitchFamily="50" charset="0"/>
                <a:ea typeface="+mn-ea"/>
                <a:cs typeface="+mn-cs"/>
              </a:rPr>
            </a:br>
            <a:r>
              <a:rPr lang="fr-BE" b="1" dirty="0">
                <a:solidFill>
                  <a:schemeClr val="accent2"/>
                </a:solidFill>
                <a:latin typeface="PFSquareSansPro-Bold" panose="02000800000000020004" pitchFamily="50" charset="0"/>
                <a:ea typeface="+mn-ea"/>
                <a:cs typeface="+mn-cs"/>
              </a:rPr>
              <a:t>in the </a:t>
            </a:r>
            <a:r>
              <a:rPr lang="fr-BE" b="1" dirty="0" err="1">
                <a:solidFill>
                  <a:schemeClr val="accent2"/>
                </a:solidFill>
                <a:latin typeface="PFSquareSansPro-Bold" panose="02000800000000020004" pitchFamily="50" charset="0"/>
                <a:ea typeface="+mn-ea"/>
                <a:cs typeface="+mn-cs"/>
              </a:rPr>
              <a:t>revised</a:t>
            </a:r>
            <a:r>
              <a:rPr lang="fr-BE" b="1" dirty="0">
                <a:solidFill>
                  <a:schemeClr val="accent2"/>
                </a:solidFill>
                <a:latin typeface="PFSquareSansPro-Bold" panose="02000800000000020004" pitchFamily="50" charset="0"/>
                <a:ea typeface="+mn-ea"/>
                <a:cs typeface="+mn-cs"/>
              </a:rPr>
              <a:t> TEN-T </a:t>
            </a:r>
            <a:r>
              <a:rPr lang="fr-BE" b="1" dirty="0" err="1">
                <a:solidFill>
                  <a:schemeClr val="accent2"/>
                </a:solidFill>
                <a:latin typeface="PFSquareSansPro-Bold" panose="02000800000000020004" pitchFamily="50" charset="0"/>
                <a:ea typeface="+mn-ea"/>
                <a:cs typeface="+mn-cs"/>
              </a:rPr>
              <a:t>Regulation</a:t>
            </a:r>
            <a:endParaRPr lang="fr-BE" b="1" dirty="0">
              <a:solidFill>
                <a:schemeClr val="accent2"/>
              </a:solidFill>
              <a:latin typeface="PFSquareSansPro-Bold" panose="02000800000000020004" pitchFamily="50" charset="0"/>
              <a:ea typeface="+mn-ea"/>
              <a:cs typeface="+mn-cs"/>
            </a:endParaRPr>
          </a:p>
        </p:txBody>
      </p:sp>
      <p:sp>
        <p:nvSpPr>
          <p:cNvPr id="6" name="Content Placeholder 5">
            <a:extLst>
              <a:ext uri="{FF2B5EF4-FFF2-40B4-BE49-F238E27FC236}">
                <a16:creationId xmlns:a16="http://schemas.microsoft.com/office/drawing/2014/main" id="{26E36DC8-A0EB-1693-120B-D2E31B4CD42E}"/>
              </a:ext>
            </a:extLst>
          </p:cNvPr>
          <p:cNvSpPr>
            <a:spLocks noGrp="1"/>
          </p:cNvSpPr>
          <p:nvPr>
            <p:ph idx="1"/>
          </p:nvPr>
        </p:nvSpPr>
        <p:spPr>
          <a:xfrm>
            <a:off x="952832" y="2330096"/>
            <a:ext cx="5959245" cy="3716806"/>
          </a:xfrm>
        </p:spPr>
        <p:txBody>
          <a:bodyPr>
            <a:normAutofit/>
          </a:bodyPr>
          <a:lstStyle/>
          <a:p>
            <a:pPr marL="0" indent="0">
              <a:lnSpc>
                <a:spcPct val="125000"/>
              </a:lnSpc>
              <a:buNone/>
            </a:pPr>
            <a:r>
              <a:rPr lang="en-US" sz="2000" dirty="0">
                <a:solidFill>
                  <a:srgbClr val="164292"/>
                </a:solidFill>
                <a:cs typeface="+mn-cs"/>
              </a:rPr>
              <a:t>sustainable urban mobility plan</a:t>
            </a:r>
            <a:r>
              <a:rPr lang="en-US" sz="2000" b="0" dirty="0">
                <a:solidFill>
                  <a:srgbClr val="164292"/>
                </a:solidFill>
                <a:cs typeface="+mn-cs"/>
              </a:rPr>
              <a:t>’ or ‘SUMP’ means a document for strategic mobility planning, aiming at improving, in a sustainable way, </a:t>
            </a:r>
            <a:r>
              <a:rPr lang="en-US" sz="2000" dirty="0">
                <a:solidFill>
                  <a:srgbClr val="164292"/>
                </a:solidFill>
                <a:cs typeface="+mn-cs"/>
              </a:rPr>
              <a:t>accessibility to and mobility within the functional urban area</a:t>
            </a:r>
            <a:r>
              <a:rPr lang="en-US" sz="2000" b="0" dirty="0">
                <a:solidFill>
                  <a:srgbClr val="164292"/>
                </a:solidFill>
                <a:cs typeface="+mn-cs"/>
              </a:rPr>
              <a:t>, including commuting zones in that urban area or in its vicinity, for people, businesses and goods in view in particular of a better quality of life</a:t>
            </a:r>
            <a:endParaRPr lang="en-GB" sz="2000" b="0" dirty="0">
              <a:solidFill>
                <a:srgbClr val="164292"/>
              </a:solidFill>
              <a:cs typeface="+mn-cs"/>
            </a:endParaRPr>
          </a:p>
        </p:txBody>
      </p:sp>
      <p:pic>
        <p:nvPicPr>
          <p:cNvPr id="3" name="Picture 6" descr="https://ec.europa.eu/eurostat/documents/4422005/4430498/FUA.png">
            <a:extLst>
              <a:ext uri="{FF2B5EF4-FFF2-40B4-BE49-F238E27FC236}">
                <a16:creationId xmlns:a16="http://schemas.microsoft.com/office/drawing/2014/main" id="{DB5BE7D6-2422-C4D5-CCC4-2883C6D4C54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44868" y="2168537"/>
            <a:ext cx="4511842" cy="3956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2961823"/>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9927" y="869900"/>
            <a:ext cx="9716682" cy="613566"/>
          </a:xfrm>
          <a:prstGeom prst="rect">
            <a:avLst/>
          </a:prstGeom>
          <a:noFill/>
        </p:spPr>
        <p:txBody>
          <a:bodyPr wrap="square" lIns="91440" tIns="45720" rIns="91440" bIns="45720" rtlCol="0" anchor="t">
            <a:spAutoFit/>
          </a:bodyPr>
          <a:lstStyle/>
          <a:p>
            <a:r>
              <a:rPr lang="en-150" sz="3387" b="1" dirty="0">
                <a:solidFill>
                  <a:schemeClr val="accent2"/>
                </a:solidFill>
                <a:latin typeface="PFSquareSansPro-Bold" panose="02000800000000020004" pitchFamily="50" charset="0"/>
              </a:rPr>
              <a:t>National SUMP contact points</a:t>
            </a:r>
            <a:endParaRPr lang="en-US" sz="3387" b="1" dirty="0">
              <a:solidFill>
                <a:schemeClr val="accent2"/>
              </a:solidFill>
              <a:latin typeface="PFSquareSansPro-Bold" panose="02000800000000020004" pitchFamily="50" charset="0"/>
            </a:endParaRPr>
          </a:p>
        </p:txBody>
      </p:sp>
      <p:sp>
        <p:nvSpPr>
          <p:cNvPr id="6" name="Rectangle 5"/>
          <p:cNvSpPr/>
          <p:nvPr/>
        </p:nvSpPr>
        <p:spPr>
          <a:xfrm>
            <a:off x="559927" y="1614839"/>
            <a:ext cx="10520894" cy="4855175"/>
          </a:xfrm>
          <a:prstGeom prst="rect">
            <a:avLst/>
          </a:prstGeom>
        </p:spPr>
        <p:txBody>
          <a:bodyPr wrap="square" lIns="91440" tIns="45720" rIns="91440" bIns="45720" anchor="t">
            <a:spAutoFit/>
          </a:bodyPr>
          <a:lstStyle/>
          <a:p>
            <a:pPr marL="0" lvl="1">
              <a:spcAft>
                <a:spcPts val="900"/>
              </a:spcAft>
              <a:buClr>
                <a:srgbClr val="164292"/>
              </a:buClr>
            </a:pPr>
            <a:r>
              <a:rPr lang="en-150" sz="2200" dirty="0">
                <a:solidFill>
                  <a:srgbClr val="164292"/>
                </a:solidFill>
              </a:rPr>
              <a:t>Role:</a:t>
            </a:r>
          </a:p>
          <a:p>
            <a:pPr marL="342900" lvl="1" indent="-342900">
              <a:spcAft>
                <a:spcPts val="900"/>
              </a:spcAft>
              <a:buClr>
                <a:srgbClr val="164292"/>
              </a:buClr>
              <a:buFont typeface="Arial" panose="020B0604020202020204" pitchFamily="34" charset="0"/>
              <a:buChar char="•"/>
            </a:pPr>
            <a:r>
              <a:rPr lang="en-150" sz="2200" dirty="0">
                <a:solidFill>
                  <a:srgbClr val="164292"/>
                </a:solidFill>
              </a:rPr>
              <a:t>To support urban nodes to adopt their </a:t>
            </a:r>
            <a:r>
              <a:rPr lang="en-150" sz="2200" dirty="0" err="1">
                <a:solidFill>
                  <a:srgbClr val="164292"/>
                </a:solidFill>
              </a:rPr>
              <a:t>SUMPs</a:t>
            </a:r>
            <a:r>
              <a:rPr lang="en-150" sz="2200" dirty="0">
                <a:solidFill>
                  <a:srgbClr val="164292"/>
                </a:solidFill>
              </a:rPr>
              <a:t> </a:t>
            </a:r>
          </a:p>
          <a:p>
            <a:pPr marL="342900" lvl="1" indent="-342900">
              <a:spcAft>
                <a:spcPts val="900"/>
              </a:spcAft>
              <a:buClr>
                <a:srgbClr val="164292"/>
              </a:buClr>
              <a:buFont typeface="Arial" panose="020B0604020202020204" pitchFamily="34" charset="0"/>
              <a:buChar char="•"/>
            </a:pPr>
            <a:r>
              <a:rPr lang="en-150" sz="2200" dirty="0">
                <a:solidFill>
                  <a:srgbClr val="164292"/>
                </a:solidFill>
              </a:rPr>
              <a:t>Put in place a national SUMP </a:t>
            </a:r>
            <a:r>
              <a:rPr lang="en-150" sz="2200" dirty="0" err="1">
                <a:solidFill>
                  <a:srgbClr val="164292"/>
                </a:solidFill>
              </a:rPr>
              <a:t>suppor</a:t>
            </a:r>
            <a:r>
              <a:rPr lang="fr-FR" sz="2200" dirty="0">
                <a:solidFill>
                  <a:srgbClr val="164292"/>
                </a:solidFill>
              </a:rPr>
              <a:t>t</a:t>
            </a:r>
            <a:r>
              <a:rPr lang="en-150" sz="2200" dirty="0">
                <a:solidFill>
                  <a:srgbClr val="164292"/>
                </a:solidFill>
              </a:rPr>
              <a:t> programme</a:t>
            </a:r>
          </a:p>
          <a:p>
            <a:pPr marL="342900" lvl="1" indent="-342900">
              <a:spcAft>
                <a:spcPts val="900"/>
              </a:spcAft>
              <a:buClr>
                <a:srgbClr val="164292"/>
              </a:buClr>
              <a:buFont typeface="Arial" panose="020B0604020202020204" pitchFamily="34" charset="0"/>
              <a:buChar char="•"/>
            </a:pPr>
            <a:r>
              <a:rPr lang="en-150" sz="2200" dirty="0">
                <a:solidFill>
                  <a:srgbClr val="164292"/>
                </a:solidFill>
              </a:rPr>
              <a:t>22 MS already designated, 3 in progress, 2 no information yet</a:t>
            </a:r>
            <a:endParaRPr lang="en-US" sz="2200" dirty="0">
              <a:solidFill>
                <a:srgbClr val="164292"/>
              </a:solidFill>
            </a:endParaRPr>
          </a:p>
          <a:p>
            <a:pPr marL="0" lvl="1">
              <a:spcAft>
                <a:spcPts val="900"/>
              </a:spcAft>
              <a:buClr>
                <a:srgbClr val="164292"/>
              </a:buClr>
            </a:pPr>
            <a:endParaRPr lang="en-150" sz="2200" dirty="0">
              <a:solidFill>
                <a:srgbClr val="164292"/>
              </a:solidFill>
            </a:endParaRPr>
          </a:p>
          <a:p>
            <a:pPr marL="0" lvl="1">
              <a:spcAft>
                <a:spcPts val="900"/>
              </a:spcAft>
              <a:buClr>
                <a:srgbClr val="164292"/>
              </a:buClr>
            </a:pPr>
            <a:r>
              <a:rPr lang="en-150" sz="2200" dirty="0">
                <a:solidFill>
                  <a:srgbClr val="164292"/>
                </a:solidFill>
              </a:rPr>
              <a:t>C</a:t>
            </a:r>
            <a:r>
              <a:rPr lang="en-US" sz="2200" dirty="0" err="1">
                <a:solidFill>
                  <a:srgbClr val="164292"/>
                </a:solidFill>
              </a:rPr>
              <a:t>oordination</a:t>
            </a:r>
            <a:r>
              <a:rPr lang="en-US" sz="2200" dirty="0">
                <a:solidFill>
                  <a:srgbClr val="164292"/>
                </a:solidFill>
              </a:rPr>
              <a:t> platform:</a:t>
            </a:r>
            <a:endParaRPr lang="en-150" sz="2200" dirty="0">
              <a:solidFill>
                <a:srgbClr val="164292"/>
              </a:solidFill>
            </a:endParaRPr>
          </a:p>
          <a:p>
            <a:pPr marL="342900" lvl="1" indent="-342900">
              <a:spcAft>
                <a:spcPts val="900"/>
              </a:spcAft>
              <a:buClr>
                <a:srgbClr val="4D4D4D"/>
              </a:buClr>
              <a:buFont typeface="Arial" panose="020B0604020202020204" pitchFamily="34" charset="0"/>
              <a:buChar char="•"/>
            </a:pPr>
            <a:r>
              <a:rPr lang="en-150" sz="2200" dirty="0">
                <a:solidFill>
                  <a:srgbClr val="164292"/>
                </a:solidFill>
              </a:rPr>
              <a:t>Network of national SUMP contact points</a:t>
            </a:r>
          </a:p>
          <a:p>
            <a:pPr marL="342900" lvl="1" indent="-342900">
              <a:spcAft>
                <a:spcPts val="900"/>
              </a:spcAft>
              <a:buClr>
                <a:srgbClr val="4D4D4D"/>
              </a:buClr>
              <a:buFont typeface="Arial" panose="020B0604020202020204" pitchFamily="34" charset="0"/>
              <a:buChar char="•"/>
            </a:pPr>
            <a:r>
              <a:rPr lang="en-150" sz="2200" dirty="0">
                <a:solidFill>
                  <a:srgbClr val="164292"/>
                </a:solidFill>
              </a:rPr>
              <a:t>Technical secretariat under procurement</a:t>
            </a:r>
          </a:p>
          <a:p>
            <a:pPr marL="342900" lvl="1" indent="-342900">
              <a:spcAft>
                <a:spcPts val="900"/>
              </a:spcAft>
              <a:buClr>
                <a:srgbClr val="4D4D4D"/>
              </a:buClr>
              <a:buFont typeface="Arial"/>
              <a:buChar char="•"/>
            </a:pPr>
            <a:r>
              <a:rPr lang="en-150" sz="2200" dirty="0">
                <a:solidFill>
                  <a:srgbClr val="164292"/>
                </a:solidFill>
              </a:rPr>
              <a:t>E</a:t>
            </a:r>
            <a:r>
              <a:rPr lang="en-US" sz="2200" dirty="0" err="1">
                <a:solidFill>
                  <a:srgbClr val="164292"/>
                </a:solidFill>
              </a:rPr>
              <a:t>xchange</a:t>
            </a:r>
            <a:r>
              <a:rPr lang="en-US" sz="2200" dirty="0">
                <a:solidFill>
                  <a:srgbClr val="164292"/>
                </a:solidFill>
              </a:rPr>
              <a:t> of good practices and f</a:t>
            </a:r>
            <a:r>
              <a:rPr lang="en-150" sz="2200" dirty="0" err="1">
                <a:solidFill>
                  <a:srgbClr val="164292"/>
                </a:solidFill>
              </a:rPr>
              <a:t>ind</a:t>
            </a:r>
            <a:r>
              <a:rPr lang="en-150" sz="2200" dirty="0">
                <a:solidFill>
                  <a:srgbClr val="164292"/>
                </a:solidFill>
              </a:rPr>
              <a:t> common approaches for implementing SUMP support programmes (linked to TEN-T requirements)</a:t>
            </a:r>
          </a:p>
          <a:p>
            <a:pPr marL="285750" indent="-285750">
              <a:spcAft>
                <a:spcPts val="900"/>
              </a:spcAft>
              <a:buClr>
                <a:srgbClr val="4D4D4D"/>
              </a:buClr>
              <a:buFont typeface="Arial" panose="020B0604020202020204" pitchFamily="34" charset="0"/>
              <a:buChar char="•"/>
            </a:pPr>
            <a:r>
              <a:rPr lang="en-150" sz="2200" dirty="0">
                <a:solidFill>
                  <a:srgbClr val="164292"/>
                </a:solidFill>
              </a:rPr>
              <a:t>Platform is planned to be launched Q2 2025</a:t>
            </a:r>
          </a:p>
        </p:txBody>
      </p:sp>
    </p:spTree>
    <p:extLst>
      <p:ext uri="{BB962C8B-B14F-4D97-AF65-F5344CB8AC3E}">
        <p14:creationId xmlns:p14="http://schemas.microsoft.com/office/powerpoint/2010/main" val="1802173256"/>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618C05E-BC72-59E2-17A2-FF5DE151DC30}"/>
              </a:ext>
            </a:extLst>
          </p:cNvPr>
          <p:cNvSpPr>
            <a:spLocks noGrp="1"/>
          </p:cNvSpPr>
          <p:nvPr>
            <p:ph type="ftr" sz="quarter" idx="3"/>
          </p:nvPr>
        </p:nvSpPr>
        <p:spPr/>
        <p:txBody>
          <a:bodyPr/>
          <a:lstStyle/>
          <a:p>
            <a:r>
              <a:rPr lang="fr-BE" dirty="0"/>
              <a:t>#MobilityStrategy   #EUGreenDeal</a:t>
            </a:r>
            <a:endParaRPr lang="en-GB" dirty="0"/>
          </a:p>
        </p:txBody>
      </p:sp>
      <p:sp>
        <p:nvSpPr>
          <p:cNvPr id="3" name="Title 2">
            <a:extLst>
              <a:ext uri="{FF2B5EF4-FFF2-40B4-BE49-F238E27FC236}">
                <a16:creationId xmlns:a16="http://schemas.microsoft.com/office/drawing/2014/main" id="{D80DA4BA-0C7E-607D-5F5B-FE8F62A6D0AB}"/>
              </a:ext>
            </a:extLst>
          </p:cNvPr>
          <p:cNvSpPr>
            <a:spLocks noGrp="1"/>
          </p:cNvSpPr>
          <p:nvPr>
            <p:ph type="title"/>
          </p:nvPr>
        </p:nvSpPr>
        <p:spPr>
          <a:xfrm>
            <a:off x="903671" y="485140"/>
            <a:ext cx="10359406" cy="1325563"/>
          </a:xfrm>
        </p:spPr>
        <p:txBody>
          <a:bodyPr>
            <a:normAutofit/>
          </a:bodyPr>
          <a:lstStyle/>
          <a:p>
            <a:r>
              <a:rPr lang="fr-BE" b="1" dirty="0">
                <a:solidFill>
                  <a:schemeClr val="accent2"/>
                </a:solidFill>
                <a:latin typeface="PFSquareSansPro-Bold" panose="02000800000000020004" pitchFamily="50" charset="0"/>
                <a:ea typeface="+mn-ea"/>
                <a:cs typeface="+mn-cs"/>
              </a:rPr>
              <a:t>Update of the </a:t>
            </a:r>
            <a:r>
              <a:rPr lang="en-150" b="1" dirty="0">
                <a:solidFill>
                  <a:schemeClr val="accent2"/>
                </a:solidFill>
                <a:latin typeface="PFSquareSansPro-Bold" panose="02000800000000020004" pitchFamily="50" charset="0"/>
                <a:ea typeface="+mn-ea"/>
                <a:cs typeface="+mn-cs"/>
              </a:rPr>
              <a:t>G</a:t>
            </a:r>
            <a:r>
              <a:rPr lang="fr-BE" b="1" dirty="0" err="1">
                <a:solidFill>
                  <a:schemeClr val="accent2"/>
                </a:solidFill>
                <a:latin typeface="PFSquareSansPro-Bold" panose="02000800000000020004" pitchFamily="50" charset="0"/>
                <a:ea typeface="+mn-ea"/>
                <a:cs typeface="+mn-cs"/>
              </a:rPr>
              <a:t>uidelines</a:t>
            </a:r>
            <a:r>
              <a:rPr lang="fr-BE" b="1" dirty="0">
                <a:solidFill>
                  <a:schemeClr val="accent2"/>
                </a:solidFill>
                <a:latin typeface="PFSquareSansPro-Bold" panose="02000800000000020004" pitchFamily="50" charset="0"/>
                <a:ea typeface="+mn-ea"/>
                <a:cs typeface="+mn-cs"/>
              </a:rPr>
              <a:t> for</a:t>
            </a:r>
            <a:br>
              <a:rPr lang="fr-BE" b="1" dirty="0">
                <a:solidFill>
                  <a:schemeClr val="accent2"/>
                </a:solidFill>
                <a:latin typeface="PFSquareSansPro-Bold" panose="02000800000000020004" pitchFamily="50" charset="0"/>
                <a:ea typeface="+mn-ea"/>
                <a:cs typeface="+mn-cs"/>
              </a:rPr>
            </a:br>
            <a:r>
              <a:rPr lang="fr-BE" b="1" dirty="0" err="1">
                <a:solidFill>
                  <a:schemeClr val="accent2"/>
                </a:solidFill>
                <a:latin typeface="PFSquareSansPro-Bold" panose="02000800000000020004" pitchFamily="50" charset="0"/>
                <a:ea typeface="+mn-ea"/>
                <a:cs typeface="+mn-cs"/>
              </a:rPr>
              <a:t>developing</a:t>
            </a:r>
            <a:r>
              <a:rPr lang="fr-BE" b="1" dirty="0">
                <a:solidFill>
                  <a:schemeClr val="accent2"/>
                </a:solidFill>
                <a:latin typeface="PFSquareSansPro-Bold" panose="02000800000000020004" pitchFamily="50" charset="0"/>
                <a:ea typeface="+mn-ea"/>
                <a:cs typeface="+mn-cs"/>
              </a:rPr>
              <a:t> and </a:t>
            </a:r>
            <a:r>
              <a:rPr lang="fr-BE" b="1" dirty="0" err="1">
                <a:solidFill>
                  <a:schemeClr val="accent2"/>
                </a:solidFill>
                <a:latin typeface="PFSquareSansPro-Bold" panose="02000800000000020004" pitchFamily="50" charset="0"/>
                <a:ea typeface="+mn-ea"/>
                <a:cs typeface="+mn-cs"/>
              </a:rPr>
              <a:t>implementing</a:t>
            </a:r>
            <a:r>
              <a:rPr lang="fr-BE" b="1" dirty="0">
                <a:solidFill>
                  <a:schemeClr val="accent2"/>
                </a:solidFill>
                <a:latin typeface="PFSquareSansPro-Bold" panose="02000800000000020004" pitchFamily="50" charset="0"/>
                <a:ea typeface="+mn-ea"/>
                <a:cs typeface="+mn-cs"/>
              </a:rPr>
              <a:t> a SUMP</a:t>
            </a:r>
          </a:p>
        </p:txBody>
      </p:sp>
      <p:sp>
        <p:nvSpPr>
          <p:cNvPr id="4" name="Content Placeholder 3">
            <a:extLst>
              <a:ext uri="{FF2B5EF4-FFF2-40B4-BE49-F238E27FC236}">
                <a16:creationId xmlns:a16="http://schemas.microsoft.com/office/drawing/2014/main" id="{08DFC570-3730-0C72-3841-DC2E4917C7DE}"/>
              </a:ext>
            </a:extLst>
          </p:cNvPr>
          <p:cNvSpPr>
            <a:spLocks noGrp="1"/>
          </p:cNvSpPr>
          <p:nvPr>
            <p:ph idx="1"/>
          </p:nvPr>
        </p:nvSpPr>
        <p:spPr>
          <a:xfrm>
            <a:off x="903671" y="1910080"/>
            <a:ext cx="6005129" cy="4151322"/>
          </a:xfrm>
        </p:spPr>
        <p:txBody>
          <a:bodyPr>
            <a:normAutofit/>
          </a:bodyPr>
          <a:lstStyle/>
          <a:p>
            <a:pPr marL="0" indent="0">
              <a:buNone/>
            </a:pPr>
            <a:r>
              <a:rPr lang="fr-FR" sz="2400" dirty="0"/>
              <a:t>F</a:t>
            </a:r>
            <a:r>
              <a:rPr lang="en-150" sz="2200" dirty="0"/>
              <a:t>or information:</a:t>
            </a:r>
          </a:p>
          <a:p>
            <a:r>
              <a:rPr lang="en-150" sz="2200" dirty="0"/>
              <a:t>Work </a:t>
            </a:r>
            <a:r>
              <a:rPr lang="fr-BE" sz="2200" dirty="0"/>
              <a:t>has </a:t>
            </a:r>
            <a:r>
              <a:rPr lang="fr-BE" sz="2200" dirty="0" err="1"/>
              <a:t>started</a:t>
            </a:r>
            <a:endParaRPr lang="en-150" sz="2200" dirty="0"/>
          </a:p>
          <a:p>
            <a:r>
              <a:rPr lang="en-150" sz="2200" dirty="0"/>
              <a:t>To implement a </a:t>
            </a:r>
            <a:r>
              <a:rPr lang="en-150" sz="2200" b="1" dirty="0"/>
              <a:t>limited and targeted </a:t>
            </a:r>
            <a:r>
              <a:rPr lang="en-150" sz="2200" dirty="0"/>
              <a:t>update</a:t>
            </a:r>
          </a:p>
          <a:p>
            <a:r>
              <a:rPr lang="en-150" sz="2200" dirty="0"/>
              <a:t>Adding new policy developments + new info boxes (updating / replacing old ones, where needed)</a:t>
            </a:r>
          </a:p>
          <a:p>
            <a:r>
              <a:rPr lang="fr-BE" sz="2200" dirty="0"/>
              <a:t>Workshop as a </a:t>
            </a:r>
            <a:r>
              <a:rPr lang="fr-BE" sz="2200" dirty="0" err="1"/>
              <a:t>side</a:t>
            </a:r>
            <a:r>
              <a:rPr lang="fr-BE" sz="2200" dirty="0"/>
              <a:t> </a:t>
            </a:r>
            <a:r>
              <a:rPr lang="fr-BE" sz="2200" dirty="0" err="1"/>
              <a:t>event</a:t>
            </a:r>
            <a:r>
              <a:rPr lang="fr-BE" sz="2200" dirty="0"/>
              <a:t> of CIVITAS Forum on 30/09</a:t>
            </a:r>
          </a:p>
          <a:p>
            <a:r>
              <a:rPr lang="fr-BE" sz="2200" dirty="0"/>
              <a:t>Goal: finis</a:t>
            </a:r>
            <a:r>
              <a:rPr lang="en-150" sz="2200" dirty="0"/>
              <a:t>h</a:t>
            </a:r>
            <a:r>
              <a:rPr lang="fr-BE" sz="2200" dirty="0" err="1"/>
              <a:t>ed</a:t>
            </a:r>
            <a:r>
              <a:rPr lang="fr-BE" sz="2200" dirty="0"/>
              <a:t> by </a:t>
            </a:r>
            <a:r>
              <a:rPr lang="fr-BE" sz="2200" dirty="0" err="1"/>
              <a:t>autumn</a:t>
            </a:r>
            <a:r>
              <a:rPr lang="fr-BE" sz="2200" dirty="0"/>
              <a:t> </a:t>
            </a:r>
            <a:r>
              <a:rPr lang="en-150" sz="2200" dirty="0"/>
              <a:t>20</a:t>
            </a:r>
            <a:r>
              <a:rPr lang="fr-BE" sz="2200" dirty="0"/>
              <a:t>25</a:t>
            </a:r>
          </a:p>
        </p:txBody>
      </p:sp>
      <p:pic>
        <p:nvPicPr>
          <p:cNvPr id="1026" name="Picture 2">
            <a:extLst>
              <a:ext uri="{FF2B5EF4-FFF2-40B4-BE49-F238E27FC236}">
                <a16:creationId xmlns:a16="http://schemas.microsoft.com/office/drawing/2014/main" id="{90396907-76E3-3D8E-6E37-AF1185E33B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4660" y="1910080"/>
            <a:ext cx="3339443" cy="4462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9286110"/>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307631-BAFB-758D-A2F3-CD61744DA41F}"/>
              </a:ext>
            </a:extLst>
          </p:cNvPr>
          <p:cNvPicPr>
            <a:picLocks noChangeAspect="1"/>
          </p:cNvPicPr>
          <p:nvPr/>
        </p:nvPicPr>
        <p:blipFill rotWithShape="1">
          <a:blip r:embed="rId3"/>
          <a:srcRect l="15629" t="10375"/>
          <a:stretch/>
        </p:blipFill>
        <p:spPr>
          <a:xfrm>
            <a:off x="263502" y="1309335"/>
            <a:ext cx="6233970" cy="3434115"/>
          </a:xfrm>
          <a:prstGeom prst="rect">
            <a:avLst/>
          </a:prstGeom>
        </p:spPr>
      </p:pic>
      <p:sp>
        <p:nvSpPr>
          <p:cNvPr id="16" name="Footer Placeholder 15">
            <a:extLst>
              <a:ext uri="{FF2B5EF4-FFF2-40B4-BE49-F238E27FC236}">
                <a16:creationId xmlns:a16="http://schemas.microsoft.com/office/drawing/2014/main" id="{3A28B4F6-8763-4DCE-B1AA-4748032DB189}"/>
              </a:ext>
            </a:extLst>
          </p:cNvPr>
          <p:cNvSpPr>
            <a:spLocks noGrp="1"/>
          </p:cNvSpPr>
          <p:nvPr>
            <p:ph type="ftr" sz="quarter" idx="3"/>
          </p:nvPr>
        </p:nvSpPr>
        <p:spPr bwMode="gray">
          <a:xfrm>
            <a:off x="584913" y="6316231"/>
            <a:ext cx="5082461" cy="365119"/>
          </a:xfrm>
        </p:spPr>
        <p:txBody>
          <a:bodyPr/>
          <a:lstStyle/>
          <a:p>
            <a:pPr defTabSz="914389">
              <a:defRPr/>
            </a:pPr>
            <a:r>
              <a:rPr kumimoji="0" lang="fr-BE" sz="1482" b="0" i="0" u="none" strike="noStrike" kern="1200" cap="none" spc="0" normalizeH="0" baseline="0" noProof="0">
                <a:ln>
                  <a:noFill/>
                </a:ln>
                <a:solidFill>
                  <a:srgbClr val="164292"/>
                </a:solidFill>
                <a:effectLst/>
                <a:uLnTx/>
                <a:uFillTx/>
                <a:latin typeface="PFSquareSansPro-Regular"/>
                <a:ea typeface="+mn-ea"/>
                <a:cs typeface="+mn-cs"/>
              </a:rPr>
              <a:t>#UrbanMobilityEU   #MobilityStrategy   #EUGreenDeal</a:t>
            </a:r>
            <a:endParaRPr kumimoji="0" lang="en-GB" sz="1482" b="0" i="0" u="none" strike="noStrike" kern="1200" cap="none" spc="0" normalizeH="0" baseline="0" noProof="0">
              <a:ln>
                <a:noFill/>
              </a:ln>
              <a:solidFill>
                <a:srgbClr val="164292"/>
              </a:solidFill>
              <a:effectLst/>
              <a:uLnTx/>
              <a:uFillTx/>
              <a:latin typeface="PFSquareSansPro-Regular"/>
              <a:ea typeface="+mn-ea"/>
              <a:cs typeface="+mn-cs"/>
            </a:endParaRPr>
          </a:p>
        </p:txBody>
      </p:sp>
      <p:grpSp>
        <p:nvGrpSpPr>
          <p:cNvPr id="10" name="Group 9">
            <a:extLst>
              <a:ext uri="{FF2B5EF4-FFF2-40B4-BE49-F238E27FC236}">
                <a16:creationId xmlns:a16="http://schemas.microsoft.com/office/drawing/2014/main" id="{F39810E6-9F65-423C-827B-8CC80F0E3ACC}"/>
              </a:ext>
            </a:extLst>
          </p:cNvPr>
          <p:cNvGrpSpPr/>
          <p:nvPr/>
        </p:nvGrpSpPr>
        <p:grpSpPr bwMode="gray">
          <a:xfrm>
            <a:off x="7956158" y="530647"/>
            <a:ext cx="2702911" cy="533377"/>
            <a:chOff x="7517948" y="501370"/>
            <a:chExt cx="2554040" cy="504000"/>
          </a:xfrm>
        </p:grpSpPr>
        <p:grpSp>
          <p:nvGrpSpPr>
            <p:cNvPr id="11" name="Graphic 37">
              <a:extLst>
                <a:ext uri="{FF2B5EF4-FFF2-40B4-BE49-F238E27FC236}">
                  <a16:creationId xmlns:a16="http://schemas.microsoft.com/office/drawing/2014/main" id="{974E4C6E-D94A-4358-BC53-252CB4E01028}"/>
                </a:ext>
              </a:extLst>
            </p:cNvPr>
            <p:cNvGrpSpPr>
              <a:grpSpLocks noChangeAspect="1"/>
            </p:cNvGrpSpPr>
            <p:nvPr/>
          </p:nvGrpSpPr>
          <p:grpSpPr bwMode="gray">
            <a:xfrm>
              <a:off x="8202141" y="501370"/>
              <a:ext cx="504000" cy="504000"/>
              <a:chOff x="2596908" y="1139730"/>
              <a:chExt cx="674941" cy="674941"/>
            </a:xfrm>
          </p:grpSpPr>
          <p:sp>
            <p:nvSpPr>
              <p:cNvPr id="22" name="Freeform: Shape 21">
                <a:extLst>
                  <a:ext uri="{FF2B5EF4-FFF2-40B4-BE49-F238E27FC236}">
                    <a16:creationId xmlns:a16="http://schemas.microsoft.com/office/drawing/2014/main" id="{367664F1-C564-496C-96B4-585ED597C21D}"/>
                  </a:ext>
                </a:extLst>
              </p:cNvPr>
              <p:cNvSpPr/>
              <p:nvPr/>
            </p:nvSpPr>
            <p:spPr bwMode="gray">
              <a:xfrm>
                <a:off x="2596908" y="1139730"/>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F6A400">
                  <a:alpha val="75000"/>
                </a:srgbClr>
              </a:solidFill>
              <a:ln w="9525" cap="flat">
                <a:noFill/>
                <a:prstDash val="solid"/>
                <a:miter/>
              </a:ln>
            </p:spPr>
            <p:txBody>
              <a:bodyPr rtlCol="0" anchor="ctr"/>
              <a:lstStyle/>
              <a:p>
                <a:pPr marL="0" marR="0" lvl="0" indent="0" algn="l" defTabSz="914389"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PFSquareSansPro-Regular"/>
                  <a:ea typeface="+mn-ea"/>
                  <a:cs typeface="+mn-cs"/>
                </a:endParaRPr>
              </a:p>
            </p:txBody>
          </p:sp>
          <p:sp>
            <p:nvSpPr>
              <p:cNvPr id="23" name="Freeform: Shape 22">
                <a:extLst>
                  <a:ext uri="{FF2B5EF4-FFF2-40B4-BE49-F238E27FC236}">
                    <a16:creationId xmlns:a16="http://schemas.microsoft.com/office/drawing/2014/main" id="{C0D4C43A-1813-49D8-A56B-9E7C517BC783}"/>
                  </a:ext>
                </a:extLst>
              </p:cNvPr>
              <p:cNvSpPr/>
              <p:nvPr/>
            </p:nvSpPr>
            <p:spPr bwMode="gray">
              <a:xfrm>
                <a:off x="2681850" y="1295750"/>
                <a:ext cx="505988" cy="348424"/>
              </a:xfrm>
              <a:custGeom>
                <a:avLst/>
                <a:gdLst>
                  <a:gd name="connsiteX0" fmla="*/ 227340 w 505988"/>
                  <a:gd name="connsiteY0" fmla="*/ 202718 h 348424"/>
                  <a:gd name="connsiteX1" fmla="*/ 208290 w 505988"/>
                  <a:gd name="connsiteY1" fmla="*/ 202718 h 348424"/>
                  <a:gd name="connsiteX2" fmla="*/ 208290 w 505988"/>
                  <a:gd name="connsiteY2" fmla="*/ 242914 h 348424"/>
                  <a:gd name="connsiteX3" fmla="*/ 227340 w 505988"/>
                  <a:gd name="connsiteY3" fmla="*/ 242914 h 348424"/>
                  <a:gd name="connsiteX4" fmla="*/ 227340 w 505988"/>
                  <a:gd name="connsiteY4" fmla="*/ 139663 h 348424"/>
                  <a:gd name="connsiteX5" fmla="*/ 208290 w 505988"/>
                  <a:gd name="connsiteY5" fmla="*/ 139663 h 348424"/>
                  <a:gd name="connsiteX6" fmla="*/ 208290 w 505988"/>
                  <a:gd name="connsiteY6" fmla="*/ 179858 h 348424"/>
                  <a:gd name="connsiteX7" fmla="*/ 227340 w 505988"/>
                  <a:gd name="connsiteY7" fmla="*/ 179858 h 348424"/>
                  <a:gd name="connsiteX8" fmla="*/ 192668 w 505988"/>
                  <a:gd name="connsiteY8" fmla="*/ 202718 h 348424"/>
                  <a:gd name="connsiteX9" fmla="*/ 173618 w 505988"/>
                  <a:gd name="connsiteY9" fmla="*/ 202718 h 348424"/>
                  <a:gd name="connsiteX10" fmla="*/ 173618 w 505988"/>
                  <a:gd name="connsiteY10" fmla="*/ 242914 h 348424"/>
                  <a:gd name="connsiteX11" fmla="*/ 192668 w 505988"/>
                  <a:gd name="connsiteY11" fmla="*/ 242914 h 348424"/>
                  <a:gd name="connsiteX12" fmla="*/ 192668 w 505988"/>
                  <a:gd name="connsiteY12" fmla="*/ 139663 h 348424"/>
                  <a:gd name="connsiteX13" fmla="*/ 173618 w 505988"/>
                  <a:gd name="connsiteY13" fmla="*/ 139663 h 348424"/>
                  <a:gd name="connsiteX14" fmla="*/ 173618 w 505988"/>
                  <a:gd name="connsiteY14" fmla="*/ 179858 h 348424"/>
                  <a:gd name="connsiteX15" fmla="*/ 192668 w 505988"/>
                  <a:gd name="connsiteY15" fmla="*/ 179858 h 348424"/>
                  <a:gd name="connsiteX16" fmla="*/ 157616 w 505988"/>
                  <a:gd name="connsiteY16" fmla="*/ 202718 h 348424"/>
                  <a:gd name="connsiteX17" fmla="*/ 138566 w 505988"/>
                  <a:gd name="connsiteY17" fmla="*/ 202718 h 348424"/>
                  <a:gd name="connsiteX18" fmla="*/ 138566 w 505988"/>
                  <a:gd name="connsiteY18" fmla="*/ 242914 h 348424"/>
                  <a:gd name="connsiteX19" fmla="*/ 157616 w 505988"/>
                  <a:gd name="connsiteY19" fmla="*/ 242914 h 348424"/>
                  <a:gd name="connsiteX20" fmla="*/ 157616 w 505988"/>
                  <a:gd name="connsiteY20" fmla="*/ 139663 h 348424"/>
                  <a:gd name="connsiteX21" fmla="*/ 138566 w 505988"/>
                  <a:gd name="connsiteY21" fmla="*/ 139663 h 348424"/>
                  <a:gd name="connsiteX22" fmla="*/ 138566 w 505988"/>
                  <a:gd name="connsiteY22" fmla="*/ 179858 h 348424"/>
                  <a:gd name="connsiteX23" fmla="*/ 157616 w 505988"/>
                  <a:gd name="connsiteY23" fmla="*/ 179858 h 348424"/>
                  <a:gd name="connsiteX24" fmla="*/ 322875 w 505988"/>
                  <a:gd name="connsiteY24" fmla="*/ 209671 h 348424"/>
                  <a:gd name="connsiteX25" fmla="*/ 303825 w 505988"/>
                  <a:gd name="connsiteY25" fmla="*/ 209671 h 348424"/>
                  <a:gd name="connsiteX26" fmla="*/ 303825 w 505988"/>
                  <a:gd name="connsiteY26" fmla="*/ 228721 h 348424"/>
                  <a:gd name="connsiteX27" fmla="*/ 322875 w 505988"/>
                  <a:gd name="connsiteY27" fmla="*/ 228721 h 348424"/>
                  <a:gd name="connsiteX28" fmla="*/ 296681 w 505988"/>
                  <a:gd name="connsiteY28" fmla="*/ 193860 h 348424"/>
                  <a:gd name="connsiteX29" fmla="*/ 364118 w 505988"/>
                  <a:gd name="connsiteY29" fmla="*/ 193860 h 348424"/>
                  <a:gd name="connsiteX30" fmla="*/ 364118 w 505988"/>
                  <a:gd name="connsiteY30" fmla="*/ 174810 h 348424"/>
                  <a:gd name="connsiteX31" fmla="*/ 295920 w 505988"/>
                  <a:gd name="connsiteY31" fmla="*/ 174810 h 348424"/>
                  <a:gd name="connsiteX32" fmla="*/ 331733 w 505988"/>
                  <a:gd name="connsiteY32" fmla="*/ 228912 h 348424"/>
                  <a:gd name="connsiteX33" fmla="*/ 385930 w 505988"/>
                  <a:gd name="connsiteY33" fmla="*/ 228912 h 348424"/>
                  <a:gd name="connsiteX34" fmla="*/ 385930 w 505988"/>
                  <a:gd name="connsiteY34" fmla="*/ 209862 h 348424"/>
                  <a:gd name="connsiteX35" fmla="*/ 331733 w 505988"/>
                  <a:gd name="connsiteY35" fmla="*/ 209862 h 348424"/>
                  <a:gd name="connsiteX36" fmla="*/ 471846 w 505988"/>
                  <a:gd name="connsiteY36" fmla="*/ 328829 h 348424"/>
                  <a:gd name="connsiteX37" fmla="*/ 413934 w 505988"/>
                  <a:gd name="connsiteY37" fmla="*/ 328829 h 348424"/>
                  <a:gd name="connsiteX38" fmla="*/ 413934 w 505988"/>
                  <a:gd name="connsiteY38" fmla="*/ 140425 h 348424"/>
                  <a:gd name="connsiteX39" fmla="*/ 392693 w 505988"/>
                  <a:gd name="connsiteY39" fmla="*/ 118422 h 348424"/>
                  <a:gd name="connsiteX40" fmla="*/ 392693 w 505988"/>
                  <a:gd name="connsiteY40" fmla="*/ 46508 h 348424"/>
                  <a:gd name="connsiteX41" fmla="*/ 471655 w 505988"/>
                  <a:gd name="connsiteY41" fmla="*/ 46508 h 348424"/>
                  <a:gd name="connsiteX42" fmla="*/ 392027 w 505988"/>
                  <a:gd name="connsiteY42" fmla="*/ 138329 h 348424"/>
                  <a:gd name="connsiteX43" fmla="*/ 394789 w 505988"/>
                  <a:gd name="connsiteY43" fmla="*/ 140901 h 348424"/>
                  <a:gd name="connsiteX44" fmla="*/ 394789 w 505988"/>
                  <a:gd name="connsiteY44" fmla="*/ 329306 h 348424"/>
                  <a:gd name="connsiteX45" fmla="*/ 287918 w 505988"/>
                  <a:gd name="connsiteY45" fmla="*/ 329306 h 348424"/>
                  <a:gd name="connsiteX46" fmla="*/ 287918 w 505988"/>
                  <a:gd name="connsiteY46" fmla="*/ 163666 h 348424"/>
                  <a:gd name="connsiteX47" fmla="*/ 391455 w 505988"/>
                  <a:gd name="connsiteY47" fmla="*/ 137948 h 348424"/>
                  <a:gd name="connsiteX48" fmla="*/ 243532 w 505988"/>
                  <a:gd name="connsiteY48" fmla="*/ 328829 h 348424"/>
                  <a:gd name="connsiteX49" fmla="*/ 122279 w 505988"/>
                  <a:gd name="connsiteY49" fmla="*/ 328829 h 348424"/>
                  <a:gd name="connsiteX50" fmla="*/ 122279 w 505988"/>
                  <a:gd name="connsiteY50" fmla="*/ 116803 h 348424"/>
                  <a:gd name="connsiteX51" fmla="*/ 242961 w 505988"/>
                  <a:gd name="connsiteY51" fmla="*/ 116803 h 348424"/>
                  <a:gd name="connsiteX52" fmla="*/ 229530 w 505988"/>
                  <a:gd name="connsiteY52" fmla="*/ 97658 h 348424"/>
                  <a:gd name="connsiteX53" fmla="*/ 136661 w 505988"/>
                  <a:gd name="connsiteY53" fmla="*/ 97658 h 348424"/>
                  <a:gd name="connsiteX54" fmla="*/ 136661 w 505988"/>
                  <a:gd name="connsiteY54" fmla="*/ 61272 h 348424"/>
                  <a:gd name="connsiteX55" fmla="*/ 229530 w 505988"/>
                  <a:gd name="connsiteY55" fmla="*/ 61272 h 348424"/>
                  <a:gd name="connsiteX56" fmla="*/ 208480 w 505988"/>
                  <a:gd name="connsiteY56" fmla="*/ 41555 h 348424"/>
                  <a:gd name="connsiteX57" fmla="*/ 157712 w 505988"/>
                  <a:gd name="connsiteY57" fmla="*/ 41555 h 348424"/>
                  <a:gd name="connsiteX58" fmla="*/ 157712 w 505988"/>
                  <a:gd name="connsiteY58" fmla="*/ 18791 h 348424"/>
                  <a:gd name="connsiteX59" fmla="*/ 208194 w 505988"/>
                  <a:gd name="connsiteY59" fmla="*/ 18791 h 348424"/>
                  <a:gd name="connsiteX60" fmla="*/ 60271 w 505988"/>
                  <a:gd name="connsiteY60" fmla="*/ 255010 h 348424"/>
                  <a:gd name="connsiteX61" fmla="*/ 60271 w 505988"/>
                  <a:gd name="connsiteY61" fmla="*/ 233579 h 348424"/>
                  <a:gd name="connsiteX62" fmla="*/ 41221 w 505988"/>
                  <a:gd name="connsiteY62" fmla="*/ 233579 h 348424"/>
                  <a:gd name="connsiteX63" fmla="*/ 41221 w 505988"/>
                  <a:gd name="connsiteY63" fmla="*/ 255010 h 348424"/>
                  <a:gd name="connsiteX64" fmla="*/ 18361 w 505988"/>
                  <a:gd name="connsiteY64" fmla="*/ 208052 h 348424"/>
                  <a:gd name="connsiteX65" fmla="*/ 50841 w 505988"/>
                  <a:gd name="connsiteY65" fmla="*/ 135376 h 348424"/>
                  <a:gd name="connsiteX66" fmla="*/ 83226 w 505988"/>
                  <a:gd name="connsiteY66" fmla="*/ 208052 h 348424"/>
                  <a:gd name="connsiteX67" fmla="*/ 60366 w 505988"/>
                  <a:gd name="connsiteY67" fmla="*/ 255010 h 348424"/>
                  <a:gd name="connsiteX68" fmla="*/ 505088 w 505988"/>
                  <a:gd name="connsiteY68" fmla="*/ 347975 h 348424"/>
                  <a:gd name="connsiteX69" fmla="*/ 505088 w 505988"/>
                  <a:gd name="connsiteY69" fmla="*/ 328925 h 348424"/>
                  <a:gd name="connsiteX70" fmla="*/ 491087 w 505988"/>
                  <a:gd name="connsiteY70" fmla="*/ 328925 h 348424"/>
                  <a:gd name="connsiteX71" fmla="*/ 491087 w 505988"/>
                  <a:gd name="connsiteY71" fmla="*/ 45556 h 348424"/>
                  <a:gd name="connsiteX72" fmla="*/ 473084 w 505988"/>
                  <a:gd name="connsiteY72" fmla="*/ 27553 h 348424"/>
                  <a:gd name="connsiteX73" fmla="*/ 391836 w 505988"/>
                  <a:gd name="connsiteY73" fmla="*/ 27553 h 348424"/>
                  <a:gd name="connsiteX74" fmla="*/ 373834 w 505988"/>
                  <a:gd name="connsiteY74" fmla="*/ 45556 h 348424"/>
                  <a:gd name="connsiteX75" fmla="*/ 373834 w 505988"/>
                  <a:gd name="connsiteY75" fmla="*/ 122613 h 348424"/>
                  <a:gd name="connsiteX76" fmla="*/ 279917 w 505988"/>
                  <a:gd name="connsiteY76" fmla="*/ 145854 h 348424"/>
                  <a:gd name="connsiteX77" fmla="*/ 268773 w 505988"/>
                  <a:gd name="connsiteY77" fmla="*/ 160523 h 348424"/>
                  <a:gd name="connsiteX78" fmla="*/ 268773 w 505988"/>
                  <a:gd name="connsiteY78" fmla="*/ 328829 h 348424"/>
                  <a:gd name="connsiteX79" fmla="*/ 262868 w 505988"/>
                  <a:gd name="connsiteY79" fmla="*/ 328829 h 348424"/>
                  <a:gd name="connsiteX80" fmla="*/ 262868 w 505988"/>
                  <a:gd name="connsiteY80" fmla="*/ 114517 h 348424"/>
                  <a:gd name="connsiteX81" fmla="*/ 248866 w 505988"/>
                  <a:gd name="connsiteY81" fmla="*/ 97943 h 348424"/>
                  <a:gd name="connsiteX82" fmla="*/ 248866 w 505988"/>
                  <a:gd name="connsiteY82" fmla="*/ 58700 h 348424"/>
                  <a:gd name="connsiteX83" fmla="*/ 231721 w 505988"/>
                  <a:gd name="connsiteY83" fmla="*/ 41555 h 348424"/>
                  <a:gd name="connsiteX84" fmla="*/ 227816 w 505988"/>
                  <a:gd name="connsiteY84" fmla="*/ 41555 h 348424"/>
                  <a:gd name="connsiteX85" fmla="*/ 227816 w 505988"/>
                  <a:gd name="connsiteY85" fmla="*/ 16504 h 348424"/>
                  <a:gd name="connsiteX86" fmla="*/ 210861 w 505988"/>
                  <a:gd name="connsiteY86" fmla="*/ -450 h 348424"/>
                  <a:gd name="connsiteX87" fmla="*/ 155521 w 505988"/>
                  <a:gd name="connsiteY87" fmla="*/ -450 h 348424"/>
                  <a:gd name="connsiteX88" fmla="*/ 138566 w 505988"/>
                  <a:gd name="connsiteY88" fmla="*/ 16504 h 348424"/>
                  <a:gd name="connsiteX89" fmla="*/ 138566 w 505988"/>
                  <a:gd name="connsiteY89" fmla="*/ 41555 h 348424"/>
                  <a:gd name="connsiteX90" fmla="*/ 134661 w 505988"/>
                  <a:gd name="connsiteY90" fmla="*/ 41555 h 348424"/>
                  <a:gd name="connsiteX91" fmla="*/ 117516 w 505988"/>
                  <a:gd name="connsiteY91" fmla="*/ 58700 h 348424"/>
                  <a:gd name="connsiteX92" fmla="*/ 117516 w 505988"/>
                  <a:gd name="connsiteY92" fmla="*/ 97943 h 348424"/>
                  <a:gd name="connsiteX93" fmla="*/ 103515 w 505988"/>
                  <a:gd name="connsiteY93" fmla="*/ 114517 h 348424"/>
                  <a:gd name="connsiteX94" fmla="*/ 103515 w 505988"/>
                  <a:gd name="connsiteY94" fmla="*/ 328829 h 348424"/>
                  <a:gd name="connsiteX95" fmla="*/ 60366 w 505988"/>
                  <a:gd name="connsiteY95" fmla="*/ 328829 h 348424"/>
                  <a:gd name="connsiteX96" fmla="*/ 60366 w 505988"/>
                  <a:gd name="connsiteY96" fmla="*/ 277299 h 348424"/>
                  <a:gd name="connsiteX97" fmla="*/ 102467 w 505988"/>
                  <a:gd name="connsiteY97" fmla="*/ 208052 h 348424"/>
                  <a:gd name="connsiteX98" fmla="*/ 57889 w 505988"/>
                  <a:gd name="connsiteY98" fmla="*/ 113945 h 348424"/>
                  <a:gd name="connsiteX99" fmla="*/ 50841 w 505988"/>
                  <a:gd name="connsiteY99" fmla="*/ 106230 h 348424"/>
                  <a:gd name="connsiteX100" fmla="*/ 43697 w 505988"/>
                  <a:gd name="connsiteY100" fmla="*/ 113945 h 348424"/>
                  <a:gd name="connsiteX101" fmla="*/ -880 w 505988"/>
                  <a:gd name="connsiteY101" fmla="*/ 208052 h 348424"/>
                  <a:gd name="connsiteX102" fmla="*/ 41221 w 505988"/>
                  <a:gd name="connsiteY102" fmla="*/ 277299 h 348424"/>
                  <a:gd name="connsiteX103" fmla="*/ 41221 w 505988"/>
                  <a:gd name="connsiteY103" fmla="*/ 328829 h 348424"/>
                  <a:gd name="connsiteX104" fmla="*/ 3121 w 505988"/>
                  <a:gd name="connsiteY104" fmla="*/ 328829 h 348424"/>
                  <a:gd name="connsiteX105" fmla="*/ 3121 w 505988"/>
                  <a:gd name="connsiteY105" fmla="*/ 347879 h 3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5988" h="348424">
                    <a:moveTo>
                      <a:pt x="227340" y="202718"/>
                    </a:moveTo>
                    <a:lnTo>
                      <a:pt x="208290" y="202718"/>
                    </a:lnTo>
                    <a:lnTo>
                      <a:pt x="208290" y="242914"/>
                    </a:lnTo>
                    <a:lnTo>
                      <a:pt x="227340" y="242914"/>
                    </a:lnTo>
                    <a:close/>
                    <a:moveTo>
                      <a:pt x="227340" y="139663"/>
                    </a:moveTo>
                    <a:lnTo>
                      <a:pt x="208290" y="139663"/>
                    </a:lnTo>
                    <a:lnTo>
                      <a:pt x="208290" y="179858"/>
                    </a:lnTo>
                    <a:lnTo>
                      <a:pt x="227340" y="179858"/>
                    </a:lnTo>
                    <a:close/>
                    <a:moveTo>
                      <a:pt x="192668" y="202718"/>
                    </a:moveTo>
                    <a:lnTo>
                      <a:pt x="173618" y="202718"/>
                    </a:lnTo>
                    <a:lnTo>
                      <a:pt x="173618" y="242914"/>
                    </a:lnTo>
                    <a:lnTo>
                      <a:pt x="192668" y="242914"/>
                    </a:lnTo>
                    <a:close/>
                    <a:moveTo>
                      <a:pt x="192668" y="139663"/>
                    </a:moveTo>
                    <a:lnTo>
                      <a:pt x="173618" y="139663"/>
                    </a:lnTo>
                    <a:lnTo>
                      <a:pt x="173618" y="179858"/>
                    </a:lnTo>
                    <a:lnTo>
                      <a:pt x="192668" y="179858"/>
                    </a:lnTo>
                    <a:close/>
                    <a:moveTo>
                      <a:pt x="157616" y="202718"/>
                    </a:moveTo>
                    <a:lnTo>
                      <a:pt x="138566" y="202718"/>
                    </a:lnTo>
                    <a:lnTo>
                      <a:pt x="138566" y="242914"/>
                    </a:lnTo>
                    <a:lnTo>
                      <a:pt x="157616" y="242914"/>
                    </a:lnTo>
                    <a:close/>
                    <a:moveTo>
                      <a:pt x="157616" y="139663"/>
                    </a:moveTo>
                    <a:lnTo>
                      <a:pt x="138566" y="139663"/>
                    </a:lnTo>
                    <a:lnTo>
                      <a:pt x="138566" y="179858"/>
                    </a:lnTo>
                    <a:lnTo>
                      <a:pt x="157616" y="179858"/>
                    </a:lnTo>
                    <a:close/>
                    <a:moveTo>
                      <a:pt x="322875" y="209671"/>
                    </a:moveTo>
                    <a:lnTo>
                      <a:pt x="303825" y="209671"/>
                    </a:lnTo>
                    <a:lnTo>
                      <a:pt x="303825" y="228721"/>
                    </a:lnTo>
                    <a:lnTo>
                      <a:pt x="322875" y="228721"/>
                    </a:lnTo>
                    <a:close/>
                    <a:moveTo>
                      <a:pt x="296681" y="193860"/>
                    </a:moveTo>
                    <a:lnTo>
                      <a:pt x="364118" y="193860"/>
                    </a:lnTo>
                    <a:lnTo>
                      <a:pt x="364118" y="174810"/>
                    </a:lnTo>
                    <a:lnTo>
                      <a:pt x="295920" y="174810"/>
                    </a:lnTo>
                    <a:close/>
                    <a:moveTo>
                      <a:pt x="331733" y="228912"/>
                    </a:moveTo>
                    <a:lnTo>
                      <a:pt x="385930" y="228912"/>
                    </a:lnTo>
                    <a:lnTo>
                      <a:pt x="385930" y="209862"/>
                    </a:lnTo>
                    <a:lnTo>
                      <a:pt x="331733" y="209862"/>
                    </a:lnTo>
                    <a:close/>
                    <a:moveTo>
                      <a:pt x="471846" y="328829"/>
                    </a:moveTo>
                    <a:lnTo>
                      <a:pt x="413934" y="328829"/>
                    </a:lnTo>
                    <a:lnTo>
                      <a:pt x="413934" y="140425"/>
                    </a:lnTo>
                    <a:cubicBezTo>
                      <a:pt x="414096" y="128500"/>
                      <a:pt x="404609" y="118679"/>
                      <a:pt x="392693" y="118422"/>
                    </a:cubicBezTo>
                    <a:lnTo>
                      <a:pt x="392693" y="46508"/>
                    </a:lnTo>
                    <a:lnTo>
                      <a:pt x="471655" y="46508"/>
                    </a:lnTo>
                    <a:close/>
                    <a:moveTo>
                      <a:pt x="392027" y="138329"/>
                    </a:moveTo>
                    <a:cubicBezTo>
                      <a:pt x="393465" y="138367"/>
                      <a:pt x="394646" y="139472"/>
                      <a:pt x="394789" y="140901"/>
                    </a:cubicBezTo>
                    <a:lnTo>
                      <a:pt x="394789" y="329306"/>
                    </a:lnTo>
                    <a:lnTo>
                      <a:pt x="287918" y="329306"/>
                    </a:lnTo>
                    <a:lnTo>
                      <a:pt x="287918" y="163666"/>
                    </a:lnTo>
                    <a:lnTo>
                      <a:pt x="391455" y="137948"/>
                    </a:lnTo>
                    <a:close/>
                    <a:moveTo>
                      <a:pt x="243532" y="328829"/>
                    </a:moveTo>
                    <a:lnTo>
                      <a:pt x="122279" y="328829"/>
                    </a:lnTo>
                    <a:lnTo>
                      <a:pt x="122279" y="116803"/>
                    </a:lnTo>
                    <a:lnTo>
                      <a:pt x="242961" y="116803"/>
                    </a:lnTo>
                    <a:close/>
                    <a:moveTo>
                      <a:pt x="229530" y="97658"/>
                    </a:moveTo>
                    <a:lnTo>
                      <a:pt x="136661" y="97658"/>
                    </a:lnTo>
                    <a:lnTo>
                      <a:pt x="136661" y="61272"/>
                    </a:lnTo>
                    <a:lnTo>
                      <a:pt x="229530" y="61272"/>
                    </a:lnTo>
                    <a:close/>
                    <a:moveTo>
                      <a:pt x="208480" y="41555"/>
                    </a:moveTo>
                    <a:lnTo>
                      <a:pt x="157712" y="41555"/>
                    </a:lnTo>
                    <a:lnTo>
                      <a:pt x="157712" y="18791"/>
                    </a:lnTo>
                    <a:lnTo>
                      <a:pt x="208194" y="18791"/>
                    </a:lnTo>
                    <a:close/>
                    <a:moveTo>
                      <a:pt x="60271" y="255010"/>
                    </a:moveTo>
                    <a:lnTo>
                      <a:pt x="60271" y="233579"/>
                    </a:lnTo>
                    <a:lnTo>
                      <a:pt x="41221" y="233579"/>
                    </a:lnTo>
                    <a:lnTo>
                      <a:pt x="41221" y="255010"/>
                    </a:lnTo>
                    <a:cubicBezTo>
                      <a:pt x="26257" y="244142"/>
                      <a:pt x="17685" y="226531"/>
                      <a:pt x="18361" y="208052"/>
                    </a:cubicBezTo>
                    <a:cubicBezTo>
                      <a:pt x="18361" y="180334"/>
                      <a:pt x="39602" y="149569"/>
                      <a:pt x="50841" y="135376"/>
                    </a:cubicBezTo>
                    <a:cubicBezTo>
                      <a:pt x="61986" y="149569"/>
                      <a:pt x="83226" y="180334"/>
                      <a:pt x="83226" y="208052"/>
                    </a:cubicBezTo>
                    <a:cubicBezTo>
                      <a:pt x="83902" y="226531"/>
                      <a:pt x="75330" y="244142"/>
                      <a:pt x="60366" y="255010"/>
                    </a:cubicBezTo>
                    <a:moveTo>
                      <a:pt x="505088" y="347975"/>
                    </a:moveTo>
                    <a:lnTo>
                      <a:pt x="505088" y="328925"/>
                    </a:lnTo>
                    <a:lnTo>
                      <a:pt x="491087" y="328925"/>
                    </a:lnTo>
                    <a:lnTo>
                      <a:pt x="491087" y="45556"/>
                    </a:lnTo>
                    <a:cubicBezTo>
                      <a:pt x="491087" y="35612"/>
                      <a:pt x="483029" y="27553"/>
                      <a:pt x="473084" y="27553"/>
                    </a:cubicBezTo>
                    <a:lnTo>
                      <a:pt x="391836" y="27553"/>
                    </a:lnTo>
                    <a:cubicBezTo>
                      <a:pt x="381892" y="27553"/>
                      <a:pt x="373834" y="35612"/>
                      <a:pt x="373834" y="45556"/>
                    </a:cubicBezTo>
                    <a:lnTo>
                      <a:pt x="373834" y="122613"/>
                    </a:lnTo>
                    <a:lnTo>
                      <a:pt x="279917" y="145854"/>
                    </a:lnTo>
                    <a:cubicBezTo>
                      <a:pt x="273355" y="147721"/>
                      <a:pt x="268811" y="153703"/>
                      <a:pt x="268773" y="160523"/>
                    </a:cubicBezTo>
                    <a:lnTo>
                      <a:pt x="268773" y="328829"/>
                    </a:lnTo>
                    <a:lnTo>
                      <a:pt x="262868" y="328829"/>
                    </a:lnTo>
                    <a:lnTo>
                      <a:pt x="262868" y="114517"/>
                    </a:lnTo>
                    <a:cubicBezTo>
                      <a:pt x="262887" y="106306"/>
                      <a:pt x="256962" y="99296"/>
                      <a:pt x="248866" y="97943"/>
                    </a:cubicBezTo>
                    <a:lnTo>
                      <a:pt x="248866" y="58700"/>
                    </a:lnTo>
                    <a:cubicBezTo>
                      <a:pt x="248818" y="49251"/>
                      <a:pt x="241170" y="41603"/>
                      <a:pt x="231721" y="41555"/>
                    </a:cubicBezTo>
                    <a:lnTo>
                      <a:pt x="227816" y="41555"/>
                    </a:lnTo>
                    <a:lnTo>
                      <a:pt x="227816" y="16504"/>
                    </a:lnTo>
                    <a:cubicBezTo>
                      <a:pt x="227816" y="7141"/>
                      <a:pt x="220224" y="-450"/>
                      <a:pt x="210861" y="-450"/>
                    </a:cubicBezTo>
                    <a:lnTo>
                      <a:pt x="155521" y="-450"/>
                    </a:lnTo>
                    <a:cubicBezTo>
                      <a:pt x="146158" y="-450"/>
                      <a:pt x="138566" y="7141"/>
                      <a:pt x="138566" y="16504"/>
                    </a:cubicBezTo>
                    <a:lnTo>
                      <a:pt x="138566" y="41555"/>
                    </a:lnTo>
                    <a:lnTo>
                      <a:pt x="134661" y="41555"/>
                    </a:lnTo>
                    <a:cubicBezTo>
                      <a:pt x="125213" y="41603"/>
                      <a:pt x="117564" y="49251"/>
                      <a:pt x="117516" y="58700"/>
                    </a:cubicBezTo>
                    <a:lnTo>
                      <a:pt x="117516" y="97943"/>
                    </a:lnTo>
                    <a:cubicBezTo>
                      <a:pt x="109420" y="99296"/>
                      <a:pt x="103495" y="106306"/>
                      <a:pt x="103515" y="114517"/>
                    </a:cubicBezTo>
                    <a:lnTo>
                      <a:pt x="103515" y="328829"/>
                    </a:lnTo>
                    <a:lnTo>
                      <a:pt x="60366" y="328829"/>
                    </a:lnTo>
                    <a:lnTo>
                      <a:pt x="60366" y="277299"/>
                    </a:lnTo>
                    <a:cubicBezTo>
                      <a:pt x="86712" y="264412"/>
                      <a:pt x="103143" y="237370"/>
                      <a:pt x="102467" y="208052"/>
                    </a:cubicBezTo>
                    <a:cubicBezTo>
                      <a:pt x="102467" y="162427"/>
                      <a:pt x="59699" y="115850"/>
                      <a:pt x="57889" y="113945"/>
                    </a:cubicBezTo>
                    <a:lnTo>
                      <a:pt x="50841" y="106230"/>
                    </a:lnTo>
                    <a:lnTo>
                      <a:pt x="43697" y="113945"/>
                    </a:lnTo>
                    <a:cubicBezTo>
                      <a:pt x="41887" y="115850"/>
                      <a:pt x="-880" y="162618"/>
                      <a:pt x="-880" y="208052"/>
                    </a:cubicBezTo>
                    <a:cubicBezTo>
                      <a:pt x="-1556" y="237370"/>
                      <a:pt x="14875" y="264412"/>
                      <a:pt x="41221" y="277299"/>
                    </a:cubicBezTo>
                    <a:lnTo>
                      <a:pt x="41221" y="328829"/>
                    </a:lnTo>
                    <a:lnTo>
                      <a:pt x="3121" y="328829"/>
                    </a:lnTo>
                    <a:lnTo>
                      <a:pt x="3121" y="347879"/>
                    </a:lnTo>
                    <a:close/>
                  </a:path>
                </a:pathLst>
              </a:custGeom>
              <a:solidFill>
                <a:srgbClr val="FFFFFF"/>
              </a:solidFill>
              <a:ln w="9525" cap="flat">
                <a:noFill/>
                <a:prstDash val="solid"/>
                <a:miter/>
              </a:ln>
            </p:spPr>
            <p:txBody>
              <a:bodyPr rtlCol="0" anchor="ctr"/>
              <a:lstStyle/>
              <a:p>
                <a:pPr marL="0" marR="0" lvl="0" indent="0" algn="l" defTabSz="914389"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PFSquareSansPro-Regular"/>
                  <a:ea typeface="+mn-ea"/>
                  <a:cs typeface="+mn-cs"/>
                </a:endParaRPr>
              </a:p>
            </p:txBody>
          </p:sp>
        </p:grpSp>
        <p:grpSp>
          <p:nvGrpSpPr>
            <p:cNvPr id="12" name="Graphic 39">
              <a:extLst>
                <a:ext uri="{FF2B5EF4-FFF2-40B4-BE49-F238E27FC236}">
                  <a16:creationId xmlns:a16="http://schemas.microsoft.com/office/drawing/2014/main" id="{9D2EC9CD-BB68-41A8-826C-9835EAED3FB7}"/>
                </a:ext>
              </a:extLst>
            </p:cNvPr>
            <p:cNvGrpSpPr>
              <a:grpSpLocks noChangeAspect="1"/>
            </p:cNvGrpSpPr>
            <p:nvPr/>
          </p:nvGrpSpPr>
          <p:grpSpPr bwMode="gray">
            <a:xfrm>
              <a:off x="8884165" y="501370"/>
              <a:ext cx="504000" cy="504000"/>
              <a:chOff x="1778065" y="2013389"/>
              <a:chExt cx="674941" cy="674941"/>
            </a:xfrm>
          </p:grpSpPr>
          <p:sp>
            <p:nvSpPr>
              <p:cNvPr id="20" name="Freeform: Shape 19">
                <a:extLst>
                  <a:ext uri="{FF2B5EF4-FFF2-40B4-BE49-F238E27FC236}">
                    <a16:creationId xmlns:a16="http://schemas.microsoft.com/office/drawing/2014/main" id="{CB586E7A-4A7B-4B9F-8B87-1767B1288C00}"/>
                  </a:ext>
                </a:extLst>
              </p:cNvPr>
              <p:cNvSpPr/>
              <p:nvPr/>
            </p:nvSpPr>
            <p:spPr bwMode="gray">
              <a:xfrm>
                <a:off x="1778065" y="2013389"/>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8C5FA0">
                  <a:alpha val="75000"/>
                </a:srgbClr>
              </a:solidFill>
              <a:ln w="9525" cap="flat">
                <a:noFill/>
                <a:prstDash val="solid"/>
                <a:miter/>
              </a:ln>
            </p:spPr>
            <p:txBody>
              <a:bodyPr rtlCol="0" anchor="ctr"/>
              <a:lstStyle/>
              <a:p>
                <a:pPr marL="0" marR="0" lvl="0" indent="0" algn="l" defTabSz="914389"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PFSquareSansPro-Regular"/>
                  <a:ea typeface="+mn-ea"/>
                  <a:cs typeface="+mn-cs"/>
                </a:endParaRPr>
              </a:p>
            </p:txBody>
          </p:sp>
          <p:sp>
            <p:nvSpPr>
              <p:cNvPr id="21" name="Freeform: Shape 20">
                <a:extLst>
                  <a:ext uri="{FF2B5EF4-FFF2-40B4-BE49-F238E27FC236}">
                    <a16:creationId xmlns:a16="http://schemas.microsoft.com/office/drawing/2014/main" id="{4333C7ED-24FB-4AFA-ADDA-EAEA707E1BE6}"/>
                  </a:ext>
                </a:extLst>
              </p:cNvPr>
              <p:cNvSpPr/>
              <p:nvPr/>
            </p:nvSpPr>
            <p:spPr bwMode="gray">
              <a:xfrm>
                <a:off x="1925952" y="2107401"/>
                <a:ext cx="363432" cy="485872"/>
              </a:xfrm>
              <a:custGeom>
                <a:avLst/>
                <a:gdLst>
                  <a:gd name="connsiteX0" fmla="*/ 34473 w 363432"/>
                  <a:gd name="connsiteY0" fmla="*/ 386551 h 485872"/>
                  <a:gd name="connsiteX1" fmla="*/ 46666 w 363432"/>
                  <a:gd name="connsiteY1" fmla="*/ 396076 h 485872"/>
                  <a:gd name="connsiteX2" fmla="*/ 53333 w 363432"/>
                  <a:gd name="connsiteY2" fmla="*/ 394075 h 485872"/>
                  <a:gd name="connsiteX3" fmla="*/ 59048 w 363432"/>
                  <a:gd name="connsiteY3" fmla="*/ 380169 h 485872"/>
                  <a:gd name="connsiteX4" fmla="*/ 43798 w 363432"/>
                  <a:gd name="connsiteY4" fmla="*/ 370768 h 485872"/>
                  <a:gd name="connsiteX5" fmla="*/ 39998 w 363432"/>
                  <a:gd name="connsiteY5" fmla="*/ 372358 h 485872"/>
                  <a:gd name="connsiteX6" fmla="*/ 34187 w 363432"/>
                  <a:gd name="connsiteY6" fmla="*/ 386265 h 485872"/>
                  <a:gd name="connsiteX7" fmla="*/ 228593 w 363432"/>
                  <a:gd name="connsiteY7" fmla="*/ 329686 h 485872"/>
                  <a:gd name="connsiteX8" fmla="*/ 212781 w 363432"/>
                  <a:gd name="connsiteY8" fmla="*/ 313875 h 485872"/>
                  <a:gd name="connsiteX9" fmla="*/ 196970 w 363432"/>
                  <a:gd name="connsiteY9" fmla="*/ 329686 h 485872"/>
                  <a:gd name="connsiteX10" fmla="*/ 212781 w 363432"/>
                  <a:gd name="connsiteY10" fmla="*/ 345498 h 485872"/>
                  <a:gd name="connsiteX11" fmla="*/ 228593 w 363432"/>
                  <a:gd name="connsiteY11" fmla="*/ 329877 h 485872"/>
                  <a:gd name="connsiteX12" fmla="*/ 228593 w 363432"/>
                  <a:gd name="connsiteY12" fmla="*/ 329686 h 485872"/>
                  <a:gd name="connsiteX13" fmla="*/ 219068 w 363432"/>
                  <a:gd name="connsiteY13" fmla="*/ 183573 h 485872"/>
                  <a:gd name="connsiteX14" fmla="*/ 237356 w 363432"/>
                  <a:gd name="connsiteY14" fmla="*/ 183573 h 485872"/>
                  <a:gd name="connsiteX15" fmla="*/ 237356 w 363432"/>
                  <a:gd name="connsiteY15" fmla="*/ 195860 h 485872"/>
                  <a:gd name="connsiteX16" fmla="*/ 267264 w 363432"/>
                  <a:gd name="connsiteY16" fmla="*/ 195860 h 485872"/>
                  <a:gd name="connsiteX17" fmla="*/ 267264 w 363432"/>
                  <a:gd name="connsiteY17" fmla="*/ 180430 h 485872"/>
                  <a:gd name="connsiteX18" fmla="*/ 253453 w 363432"/>
                  <a:gd name="connsiteY18" fmla="*/ 180430 h 485872"/>
                  <a:gd name="connsiteX19" fmla="*/ 253453 w 363432"/>
                  <a:gd name="connsiteY19" fmla="*/ 168142 h 485872"/>
                  <a:gd name="connsiteX20" fmla="*/ 219068 w 363432"/>
                  <a:gd name="connsiteY20" fmla="*/ 168142 h 485872"/>
                  <a:gd name="connsiteX21" fmla="*/ 220020 w 363432"/>
                  <a:gd name="connsiteY21" fmla="*/ 208147 h 485872"/>
                  <a:gd name="connsiteX22" fmla="*/ 199446 w 363432"/>
                  <a:gd name="connsiteY22" fmla="*/ 208147 h 485872"/>
                  <a:gd name="connsiteX23" fmla="*/ 199446 w 363432"/>
                  <a:gd name="connsiteY23" fmla="*/ 239389 h 485872"/>
                  <a:gd name="connsiteX24" fmla="*/ 215544 w 363432"/>
                  <a:gd name="connsiteY24" fmla="*/ 239389 h 485872"/>
                  <a:gd name="connsiteX25" fmla="*/ 215544 w 363432"/>
                  <a:gd name="connsiteY25" fmla="*/ 224245 h 485872"/>
                  <a:gd name="connsiteX26" fmla="*/ 236117 w 363432"/>
                  <a:gd name="connsiteY26" fmla="*/ 224245 h 485872"/>
                  <a:gd name="connsiteX27" fmla="*/ 236117 w 363432"/>
                  <a:gd name="connsiteY27" fmla="*/ 196908 h 485872"/>
                  <a:gd name="connsiteX28" fmla="*/ 220020 w 363432"/>
                  <a:gd name="connsiteY28" fmla="*/ 196908 h 485872"/>
                  <a:gd name="connsiteX29" fmla="*/ 175919 w 363432"/>
                  <a:gd name="connsiteY29" fmla="*/ 220720 h 485872"/>
                  <a:gd name="connsiteX30" fmla="*/ 165156 w 363432"/>
                  <a:gd name="connsiteY30" fmla="*/ 220720 h 485872"/>
                  <a:gd name="connsiteX31" fmla="*/ 165156 w 363432"/>
                  <a:gd name="connsiteY31" fmla="*/ 209862 h 485872"/>
                  <a:gd name="connsiteX32" fmla="*/ 175919 w 363432"/>
                  <a:gd name="connsiteY32" fmla="*/ 209862 h 485872"/>
                  <a:gd name="connsiteX33" fmla="*/ 192017 w 363432"/>
                  <a:gd name="connsiteY33" fmla="*/ 193669 h 485872"/>
                  <a:gd name="connsiteX34" fmla="*/ 149059 w 363432"/>
                  <a:gd name="connsiteY34" fmla="*/ 193669 h 485872"/>
                  <a:gd name="connsiteX35" fmla="*/ 149059 w 363432"/>
                  <a:gd name="connsiteY35" fmla="*/ 237580 h 485872"/>
                  <a:gd name="connsiteX36" fmla="*/ 192017 w 363432"/>
                  <a:gd name="connsiteY36" fmla="*/ 237580 h 485872"/>
                  <a:gd name="connsiteX37" fmla="*/ 147916 w 363432"/>
                  <a:gd name="connsiteY37" fmla="*/ 185097 h 485872"/>
                  <a:gd name="connsiteX38" fmla="*/ 165823 w 363432"/>
                  <a:gd name="connsiteY38" fmla="*/ 185097 h 485872"/>
                  <a:gd name="connsiteX39" fmla="*/ 165823 w 363432"/>
                  <a:gd name="connsiteY39" fmla="*/ 168999 h 485872"/>
                  <a:gd name="connsiteX40" fmla="*/ 148773 w 363432"/>
                  <a:gd name="connsiteY40" fmla="*/ 168999 h 485872"/>
                  <a:gd name="connsiteX41" fmla="*/ 119341 w 363432"/>
                  <a:gd name="connsiteY41" fmla="*/ 233293 h 485872"/>
                  <a:gd name="connsiteX42" fmla="*/ 119341 w 363432"/>
                  <a:gd name="connsiteY42" fmla="*/ 258439 h 485872"/>
                  <a:gd name="connsiteX43" fmla="*/ 127818 w 363432"/>
                  <a:gd name="connsiteY43" fmla="*/ 266916 h 485872"/>
                  <a:gd name="connsiteX44" fmla="*/ 127914 w 363432"/>
                  <a:gd name="connsiteY44" fmla="*/ 266916 h 485872"/>
                  <a:gd name="connsiteX45" fmla="*/ 152964 w 363432"/>
                  <a:gd name="connsiteY45" fmla="*/ 266916 h 485872"/>
                  <a:gd name="connsiteX46" fmla="*/ 162394 w 363432"/>
                  <a:gd name="connsiteY46" fmla="*/ 259297 h 485872"/>
                  <a:gd name="connsiteX47" fmla="*/ 154765 w 363432"/>
                  <a:gd name="connsiteY47" fmla="*/ 249867 h 485872"/>
                  <a:gd name="connsiteX48" fmla="*/ 152964 w 363432"/>
                  <a:gd name="connsiteY48" fmla="*/ 249867 h 485872"/>
                  <a:gd name="connsiteX49" fmla="*/ 136486 w 363432"/>
                  <a:gd name="connsiteY49" fmla="*/ 249867 h 485872"/>
                  <a:gd name="connsiteX50" fmla="*/ 136486 w 363432"/>
                  <a:gd name="connsiteY50" fmla="*/ 233293 h 485872"/>
                  <a:gd name="connsiteX51" fmla="*/ 127914 w 363432"/>
                  <a:gd name="connsiteY51" fmla="*/ 224721 h 485872"/>
                  <a:gd name="connsiteX52" fmla="*/ 119341 w 363432"/>
                  <a:gd name="connsiteY52" fmla="*/ 233293 h 485872"/>
                  <a:gd name="connsiteX53" fmla="*/ 159060 w 363432"/>
                  <a:gd name="connsiteY53" fmla="*/ 103753 h 485872"/>
                  <a:gd name="connsiteX54" fmla="*/ 161156 w 363432"/>
                  <a:gd name="connsiteY54" fmla="*/ 97943 h 485872"/>
                  <a:gd name="connsiteX55" fmla="*/ 153164 w 363432"/>
                  <a:gd name="connsiteY55" fmla="*/ 89371 h 485872"/>
                  <a:gd name="connsiteX56" fmla="*/ 152678 w 363432"/>
                  <a:gd name="connsiteY56" fmla="*/ 89371 h 485872"/>
                  <a:gd name="connsiteX57" fmla="*/ 127914 w 363432"/>
                  <a:gd name="connsiteY57" fmla="*/ 89371 h 485872"/>
                  <a:gd name="connsiteX58" fmla="*/ 119341 w 363432"/>
                  <a:gd name="connsiteY58" fmla="*/ 97943 h 485872"/>
                  <a:gd name="connsiteX59" fmla="*/ 119341 w 363432"/>
                  <a:gd name="connsiteY59" fmla="*/ 122422 h 485872"/>
                  <a:gd name="connsiteX60" fmla="*/ 127914 w 363432"/>
                  <a:gd name="connsiteY60" fmla="*/ 130995 h 485872"/>
                  <a:gd name="connsiteX61" fmla="*/ 136486 w 363432"/>
                  <a:gd name="connsiteY61" fmla="*/ 122422 h 485872"/>
                  <a:gd name="connsiteX62" fmla="*/ 136486 w 363432"/>
                  <a:gd name="connsiteY62" fmla="*/ 106515 h 485872"/>
                  <a:gd name="connsiteX63" fmla="*/ 152678 w 363432"/>
                  <a:gd name="connsiteY63" fmla="*/ 106515 h 485872"/>
                  <a:gd name="connsiteX64" fmla="*/ 159060 w 363432"/>
                  <a:gd name="connsiteY64" fmla="*/ 103753 h 485872"/>
                  <a:gd name="connsiteX65" fmla="*/ 164966 w 363432"/>
                  <a:gd name="connsiteY65" fmla="*/ 135376 h 485872"/>
                  <a:gd name="connsiteX66" fmla="*/ 175729 w 363432"/>
                  <a:gd name="connsiteY66" fmla="*/ 135376 h 485872"/>
                  <a:gd name="connsiteX67" fmla="*/ 175729 w 363432"/>
                  <a:gd name="connsiteY67" fmla="*/ 146235 h 485872"/>
                  <a:gd name="connsiteX68" fmla="*/ 164966 w 363432"/>
                  <a:gd name="connsiteY68" fmla="*/ 146235 h 485872"/>
                  <a:gd name="connsiteX69" fmla="*/ 148869 w 363432"/>
                  <a:gd name="connsiteY69" fmla="*/ 162332 h 485872"/>
                  <a:gd name="connsiteX70" fmla="*/ 191826 w 363432"/>
                  <a:gd name="connsiteY70" fmla="*/ 162332 h 485872"/>
                  <a:gd name="connsiteX71" fmla="*/ 191826 w 363432"/>
                  <a:gd name="connsiteY71" fmla="*/ 119279 h 485872"/>
                  <a:gd name="connsiteX72" fmla="*/ 148869 w 363432"/>
                  <a:gd name="connsiteY72" fmla="*/ 119279 h 485872"/>
                  <a:gd name="connsiteX73" fmla="*/ 213258 w 363432"/>
                  <a:gd name="connsiteY73" fmla="*/ 154617 h 485872"/>
                  <a:gd name="connsiteX74" fmla="*/ 227355 w 363432"/>
                  <a:gd name="connsiteY74" fmla="*/ 154617 h 485872"/>
                  <a:gd name="connsiteX75" fmla="*/ 227355 w 363432"/>
                  <a:gd name="connsiteY75" fmla="*/ 118517 h 485872"/>
                  <a:gd name="connsiteX76" fmla="*/ 211257 w 363432"/>
                  <a:gd name="connsiteY76" fmla="*/ 118517 h 485872"/>
                  <a:gd name="connsiteX77" fmla="*/ 211257 w 363432"/>
                  <a:gd name="connsiteY77" fmla="*/ 138520 h 485872"/>
                  <a:gd name="connsiteX78" fmla="*/ 197160 w 363432"/>
                  <a:gd name="connsiteY78" fmla="*/ 138520 h 485872"/>
                  <a:gd name="connsiteX79" fmla="*/ 197160 w 363432"/>
                  <a:gd name="connsiteY79" fmla="*/ 169285 h 485872"/>
                  <a:gd name="connsiteX80" fmla="*/ 180777 w 363432"/>
                  <a:gd name="connsiteY80" fmla="*/ 169285 h 485872"/>
                  <a:gd name="connsiteX81" fmla="*/ 180777 w 363432"/>
                  <a:gd name="connsiteY81" fmla="*/ 185382 h 485872"/>
                  <a:gd name="connsiteX82" fmla="*/ 213258 w 363432"/>
                  <a:gd name="connsiteY82" fmla="*/ 185382 h 485872"/>
                  <a:gd name="connsiteX83" fmla="*/ 260025 w 363432"/>
                  <a:gd name="connsiteY83" fmla="*/ 146235 h 485872"/>
                  <a:gd name="connsiteX84" fmla="*/ 249262 w 363432"/>
                  <a:gd name="connsiteY84" fmla="*/ 146235 h 485872"/>
                  <a:gd name="connsiteX85" fmla="*/ 249262 w 363432"/>
                  <a:gd name="connsiteY85" fmla="*/ 135662 h 485872"/>
                  <a:gd name="connsiteX86" fmla="*/ 260025 w 363432"/>
                  <a:gd name="connsiteY86" fmla="*/ 135662 h 485872"/>
                  <a:gd name="connsiteX87" fmla="*/ 276122 w 363432"/>
                  <a:gd name="connsiteY87" fmla="*/ 119279 h 485872"/>
                  <a:gd name="connsiteX88" fmla="*/ 233165 w 363432"/>
                  <a:gd name="connsiteY88" fmla="*/ 119279 h 485872"/>
                  <a:gd name="connsiteX89" fmla="*/ 233165 w 363432"/>
                  <a:gd name="connsiteY89" fmla="*/ 162332 h 485872"/>
                  <a:gd name="connsiteX90" fmla="*/ 276122 w 363432"/>
                  <a:gd name="connsiteY90" fmla="*/ 162332 h 485872"/>
                  <a:gd name="connsiteX91" fmla="*/ 296887 w 363432"/>
                  <a:gd name="connsiteY91" fmla="*/ 121184 h 485872"/>
                  <a:gd name="connsiteX92" fmla="*/ 296887 w 363432"/>
                  <a:gd name="connsiteY92" fmla="*/ 97943 h 485872"/>
                  <a:gd name="connsiteX93" fmla="*/ 288315 w 363432"/>
                  <a:gd name="connsiteY93" fmla="*/ 89371 h 485872"/>
                  <a:gd name="connsiteX94" fmla="*/ 265741 w 363432"/>
                  <a:gd name="connsiteY94" fmla="*/ 89371 h 485872"/>
                  <a:gd name="connsiteX95" fmla="*/ 257263 w 363432"/>
                  <a:gd name="connsiteY95" fmla="*/ 97848 h 485872"/>
                  <a:gd name="connsiteX96" fmla="*/ 257263 w 363432"/>
                  <a:gd name="connsiteY96" fmla="*/ 97943 h 485872"/>
                  <a:gd name="connsiteX97" fmla="*/ 265255 w 363432"/>
                  <a:gd name="connsiteY97" fmla="*/ 106515 h 485872"/>
                  <a:gd name="connsiteX98" fmla="*/ 265741 w 363432"/>
                  <a:gd name="connsiteY98" fmla="*/ 106515 h 485872"/>
                  <a:gd name="connsiteX99" fmla="*/ 279837 w 363432"/>
                  <a:gd name="connsiteY99" fmla="*/ 106515 h 485872"/>
                  <a:gd name="connsiteX100" fmla="*/ 279837 w 363432"/>
                  <a:gd name="connsiteY100" fmla="*/ 121184 h 485872"/>
                  <a:gd name="connsiteX101" fmla="*/ 289267 w 363432"/>
                  <a:gd name="connsiteY101" fmla="*/ 128804 h 485872"/>
                  <a:gd name="connsiteX102" fmla="*/ 296887 w 363432"/>
                  <a:gd name="connsiteY102" fmla="*/ 121184 h 485872"/>
                  <a:gd name="connsiteX103" fmla="*/ 344512 w 363432"/>
                  <a:gd name="connsiteY103" fmla="*/ 77940 h 485872"/>
                  <a:gd name="connsiteX104" fmla="*/ 339654 w 363432"/>
                  <a:gd name="connsiteY104" fmla="*/ 84894 h 485872"/>
                  <a:gd name="connsiteX105" fmla="*/ 321176 w 363432"/>
                  <a:gd name="connsiteY105" fmla="*/ 96610 h 485872"/>
                  <a:gd name="connsiteX106" fmla="*/ 321176 w 363432"/>
                  <a:gd name="connsiteY106" fmla="*/ 70416 h 485872"/>
                  <a:gd name="connsiteX107" fmla="*/ 327843 w 363432"/>
                  <a:gd name="connsiteY107" fmla="*/ 66130 h 485872"/>
                  <a:gd name="connsiteX108" fmla="*/ 343084 w 363432"/>
                  <a:gd name="connsiteY108" fmla="*/ 69558 h 485872"/>
                  <a:gd name="connsiteX109" fmla="*/ 344512 w 363432"/>
                  <a:gd name="connsiteY109" fmla="*/ 77940 h 485872"/>
                  <a:gd name="connsiteX110" fmla="*/ 326224 w 363432"/>
                  <a:gd name="connsiteY110" fmla="*/ 143758 h 485872"/>
                  <a:gd name="connsiteX111" fmla="*/ 331844 w 363432"/>
                  <a:gd name="connsiteY111" fmla="*/ 142139 h 485872"/>
                  <a:gd name="connsiteX112" fmla="*/ 334225 w 363432"/>
                  <a:gd name="connsiteY112" fmla="*/ 142139 h 485872"/>
                  <a:gd name="connsiteX113" fmla="*/ 342026 w 363432"/>
                  <a:gd name="connsiteY113" fmla="*/ 154893 h 485872"/>
                  <a:gd name="connsiteX114" fmla="*/ 337654 w 363432"/>
                  <a:gd name="connsiteY114" fmla="*/ 161189 h 485872"/>
                  <a:gd name="connsiteX115" fmla="*/ 328129 w 363432"/>
                  <a:gd name="connsiteY115" fmla="*/ 167571 h 485872"/>
                  <a:gd name="connsiteX116" fmla="*/ 311556 w 363432"/>
                  <a:gd name="connsiteY116" fmla="*/ 176238 h 485872"/>
                  <a:gd name="connsiteX117" fmla="*/ 309079 w 363432"/>
                  <a:gd name="connsiteY117" fmla="*/ 176238 h 485872"/>
                  <a:gd name="connsiteX118" fmla="*/ 300945 w 363432"/>
                  <a:gd name="connsiteY118" fmla="*/ 163856 h 485872"/>
                  <a:gd name="connsiteX119" fmla="*/ 300983 w 363432"/>
                  <a:gd name="connsiteY119" fmla="*/ 163665 h 485872"/>
                  <a:gd name="connsiteX120" fmla="*/ 316604 w 363432"/>
                  <a:gd name="connsiteY120" fmla="*/ 149949 h 485872"/>
                  <a:gd name="connsiteX121" fmla="*/ 326700 w 363432"/>
                  <a:gd name="connsiteY121" fmla="*/ 143568 h 485872"/>
                  <a:gd name="connsiteX122" fmla="*/ 304602 w 363432"/>
                  <a:gd name="connsiteY122" fmla="*/ 137377 h 485872"/>
                  <a:gd name="connsiteX123" fmla="*/ 296506 w 363432"/>
                  <a:gd name="connsiteY123" fmla="*/ 142520 h 485872"/>
                  <a:gd name="connsiteX124" fmla="*/ 284124 w 363432"/>
                  <a:gd name="connsiteY124" fmla="*/ 171095 h 485872"/>
                  <a:gd name="connsiteX125" fmla="*/ 293649 w 363432"/>
                  <a:gd name="connsiteY125" fmla="*/ 187478 h 485872"/>
                  <a:gd name="connsiteX126" fmla="*/ 293649 w 363432"/>
                  <a:gd name="connsiteY126" fmla="*/ 187478 h 485872"/>
                  <a:gd name="connsiteX127" fmla="*/ 275170 w 363432"/>
                  <a:gd name="connsiteY127" fmla="*/ 207671 h 485872"/>
                  <a:gd name="connsiteX128" fmla="*/ 259740 w 363432"/>
                  <a:gd name="connsiteY128" fmla="*/ 207671 h 485872"/>
                  <a:gd name="connsiteX129" fmla="*/ 259740 w 363432"/>
                  <a:gd name="connsiteY129" fmla="*/ 221006 h 485872"/>
                  <a:gd name="connsiteX130" fmla="*/ 244976 w 363432"/>
                  <a:gd name="connsiteY130" fmla="*/ 221006 h 485872"/>
                  <a:gd name="connsiteX131" fmla="*/ 244976 w 363432"/>
                  <a:gd name="connsiteY131" fmla="*/ 237580 h 485872"/>
                  <a:gd name="connsiteX132" fmla="*/ 275837 w 363432"/>
                  <a:gd name="connsiteY132" fmla="*/ 237580 h 485872"/>
                  <a:gd name="connsiteX133" fmla="*/ 275837 w 363432"/>
                  <a:gd name="connsiteY133" fmla="*/ 222911 h 485872"/>
                  <a:gd name="connsiteX134" fmla="*/ 290981 w 363432"/>
                  <a:gd name="connsiteY134" fmla="*/ 239485 h 485872"/>
                  <a:gd name="connsiteX135" fmla="*/ 285647 w 363432"/>
                  <a:gd name="connsiteY135" fmla="*/ 250438 h 485872"/>
                  <a:gd name="connsiteX136" fmla="*/ 266597 w 363432"/>
                  <a:gd name="connsiteY136" fmla="*/ 250438 h 485872"/>
                  <a:gd name="connsiteX137" fmla="*/ 260216 w 363432"/>
                  <a:gd name="connsiteY137" fmla="*/ 253201 h 485872"/>
                  <a:gd name="connsiteX138" fmla="*/ 258120 w 363432"/>
                  <a:gd name="connsiteY138" fmla="*/ 259011 h 485872"/>
                  <a:gd name="connsiteX139" fmla="*/ 266017 w 363432"/>
                  <a:gd name="connsiteY139" fmla="*/ 267488 h 485872"/>
                  <a:gd name="connsiteX140" fmla="*/ 266597 w 363432"/>
                  <a:gd name="connsiteY140" fmla="*/ 267488 h 485872"/>
                  <a:gd name="connsiteX141" fmla="*/ 287648 w 363432"/>
                  <a:gd name="connsiteY141" fmla="*/ 267488 h 485872"/>
                  <a:gd name="connsiteX142" fmla="*/ 304602 w 363432"/>
                  <a:gd name="connsiteY142" fmla="*/ 282061 h 485872"/>
                  <a:gd name="connsiteX143" fmla="*/ 304602 w 363432"/>
                  <a:gd name="connsiteY143" fmla="*/ 291586 h 485872"/>
                  <a:gd name="connsiteX144" fmla="*/ 115055 w 363432"/>
                  <a:gd name="connsiteY144" fmla="*/ 291586 h 485872"/>
                  <a:gd name="connsiteX145" fmla="*/ 115055 w 363432"/>
                  <a:gd name="connsiteY145" fmla="*/ 52318 h 485872"/>
                  <a:gd name="connsiteX146" fmla="*/ 304888 w 363432"/>
                  <a:gd name="connsiteY146" fmla="*/ 52318 h 485872"/>
                  <a:gd name="connsiteX147" fmla="*/ 304888 w 363432"/>
                  <a:gd name="connsiteY147" fmla="*/ 66130 h 485872"/>
                  <a:gd name="connsiteX148" fmla="*/ 304888 w 363432"/>
                  <a:gd name="connsiteY148" fmla="*/ 91466 h 485872"/>
                  <a:gd name="connsiteX149" fmla="*/ 304888 w 363432"/>
                  <a:gd name="connsiteY149" fmla="*/ 110516 h 485872"/>
                  <a:gd name="connsiteX150" fmla="*/ 304031 w 363432"/>
                  <a:gd name="connsiteY150" fmla="*/ 34697 h 485872"/>
                  <a:gd name="connsiteX151" fmla="*/ 115626 w 363432"/>
                  <a:gd name="connsiteY151" fmla="*/ 34697 h 485872"/>
                  <a:gd name="connsiteX152" fmla="*/ 137819 w 363432"/>
                  <a:gd name="connsiteY152" fmla="*/ 16885 h 485872"/>
                  <a:gd name="connsiteX153" fmla="*/ 282123 w 363432"/>
                  <a:gd name="connsiteY153" fmla="*/ 16885 h 485872"/>
                  <a:gd name="connsiteX154" fmla="*/ 304412 w 363432"/>
                  <a:gd name="connsiteY154" fmla="*/ 34697 h 485872"/>
                  <a:gd name="connsiteX155" fmla="*/ 115150 w 363432"/>
                  <a:gd name="connsiteY155" fmla="*/ 307779 h 485872"/>
                  <a:gd name="connsiteX156" fmla="*/ 304984 w 363432"/>
                  <a:gd name="connsiteY156" fmla="*/ 307779 h 485872"/>
                  <a:gd name="connsiteX157" fmla="*/ 304984 w 363432"/>
                  <a:gd name="connsiteY157" fmla="*/ 333401 h 485872"/>
                  <a:gd name="connsiteX158" fmla="*/ 282123 w 363432"/>
                  <a:gd name="connsiteY158" fmla="*/ 356166 h 485872"/>
                  <a:gd name="connsiteX159" fmla="*/ 137819 w 363432"/>
                  <a:gd name="connsiteY159" fmla="*/ 356166 h 485872"/>
                  <a:gd name="connsiteX160" fmla="*/ 115055 w 363432"/>
                  <a:gd name="connsiteY160" fmla="*/ 333401 h 485872"/>
                  <a:gd name="connsiteX161" fmla="*/ 303364 w 363432"/>
                  <a:gd name="connsiteY161" fmla="*/ 259297 h 485872"/>
                  <a:gd name="connsiteX162" fmla="*/ 305269 w 363432"/>
                  <a:gd name="connsiteY162" fmla="*/ 248629 h 485872"/>
                  <a:gd name="connsiteX163" fmla="*/ 317747 w 363432"/>
                  <a:gd name="connsiteY163" fmla="*/ 245390 h 485872"/>
                  <a:gd name="connsiteX164" fmla="*/ 321366 w 363432"/>
                  <a:gd name="connsiteY164" fmla="*/ 245390 h 485872"/>
                  <a:gd name="connsiteX165" fmla="*/ 328510 w 363432"/>
                  <a:gd name="connsiteY165" fmla="*/ 248152 h 485872"/>
                  <a:gd name="connsiteX166" fmla="*/ 331558 w 363432"/>
                  <a:gd name="connsiteY166" fmla="*/ 255105 h 485872"/>
                  <a:gd name="connsiteX167" fmla="*/ 322719 w 363432"/>
                  <a:gd name="connsiteY167" fmla="*/ 265278 h 485872"/>
                  <a:gd name="connsiteX168" fmla="*/ 322033 w 363432"/>
                  <a:gd name="connsiteY168" fmla="*/ 265297 h 485872"/>
                  <a:gd name="connsiteX169" fmla="*/ 312508 w 363432"/>
                  <a:gd name="connsiteY169" fmla="*/ 265297 h 485872"/>
                  <a:gd name="connsiteX170" fmla="*/ 302983 w 363432"/>
                  <a:gd name="connsiteY170" fmla="*/ 259201 h 485872"/>
                  <a:gd name="connsiteX171" fmla="*/ 329272 w 363432"/>
                  <a:gd name="connsiteY171" fmla="*/ 215767 h 485872"/>
                  <a:gd name="connsiteX172" fmla="*/ 317747 w 363432"/>
                  <a:gd name="connsiteY172" fmla="*/ 219482 h 485872"/>
                  <a:gd name="connsiteX173" fmla="*/ 301364 w 363432"/>
                  <a:gd name="connsiteY173" fmla="*/ 223863 h 485872"/>
                  <a:gd name="connsiteX174" fmla="*/ 297268 w 363432"/>
                  <a:gd name="connsiteY174" fmla="*/ 222625 h 485872"/>
                  <a:gd name="connsiteX175" fmla="*/ 292029 w 363432"/>
                  <a:gd name="connsiteY175" fmla="*/ 216529 h 485872"/>
                  <a:gd name="connsiteX176" fmla="*/ 292791 w 363432"/>
                  <a:gd name="connsiteY176" fmla="*/ 208528 h 485872"/>
                  <a:gd name="connsiteX177" fmla="*/ 311841 w 363432"/>
                  <a:gd name="connsiteY177" fmla="*/ 199003 h 485872"/>
                  <a:gd name="connsiteX178" fmla="*/ 323176 w 363432"/>
                  <a:gd name="connsiteY178" fmla="*/ 195479 h 485872"/>
                  <a:gd name="connsiteX179" fmla="*/ 326319 w 363432"/>
                  <a:gd name="connsiteY179" fmla="*/ 194907 h 485872"/>
                  <a:gd name="connsiteX180" fmla="*/ 331177 w 363432"/>
                  <a:gd name="connsiteY180" fmla="*/ 196146 h 485872"/>
                  <a:gd name="connsiteX181" fmla="*/ 335254 w 363432"/>
                  <a:gd name="connsiteY181" fmla="*/ 210395 h 485872"/>
                  <a:gd name="connsiteX182" fmla="*/ 329558 w 363432"/>
                  <a:gd name="connsiteY182" fmla="*/ 215196 h 485872"/>
                  <a:gd name="connsiteX183" fmla="*/ 358133 w 363432"/>
                  <a:gd name="connsiteY183" fmla="*/ 59557 h 485872"/>
                  <a:gd name="connsiteX184" fmla="*/ 321747 w 363432"/>
                  <a:gd name="connsiteY184" fmla="*/ 50032 h 485872"/>
                  <a:gd name="connsiteX185" fmla="*/ 321747 w 363432"/>
                  <a:gd name="connsiteY185" fmla="*/ 39460 h 485872"/>
                  <a:gd name="connsiteX186" fmla="*/ 281837 w 363432"/>
                  <a:gd name="connsiteY186" fmla="*/ -450 h 485872"/>
                  <a:gd name="connsiteX187" fmla="*/ 137819 w 363432"/>
                  <a:gd name="connsiteY187" fmla="*/ -450 h 485872"/>
                  <a:gd name="connsiteX188" fmla="*/ 97910 w 363432"/>
                  <a:gd name="connsiteY188" fmla="*/ 39460 h 485872"/>
                  <a:gd name="connsiteX189" fmla="*/ 97910 w 363432"/>
                  <a:gd name="connsiteY189" fmla="*/ 85561 h 485872"/>
                  <a:gd name="connsiteX190" fmla="*/ 88385 w 363432"/>
                  <a:gd name="connsiteY190" fmla="*/ 83465 h 485872"/>
                  <a:gd name="connsiteX191" fmla="*/ 61886 w 363432"/>
                  <a:gd name="connsiteY191" fmla="*/ 111621 h 485872"/>
                  <a:gd name="connsiteX192" fmla="*/ 61905 w 363432"/>
                  <a:gd name="connsiteY192" fmla="*/ 112040 h 485872"/>
                  <a:gd name="connsiteX193" fmla="*/ 40855 w 363432"/>
                  <a:gd name="connsiteY193" fmla="*/ 194527 h 485872"/>
                  <a:gd name="connsiteX194" fmla="*/ 27616 w 363432"/>
                  <a:gd name="connsiteY194" fmla="*/ 261202 h 485872"/>
                  <a:gd name="connsiteX195" fmla="*/ 30187 w 363432"/>
                  <a:gd name="connsiteY195" fmla="*/ 269298 h 485872"/>
                  <a:gd name="connsiteX196" fmla="*/ 43808 w 363432"/>
                  <a:gd name="connsiteY196" fmla="*/ 326448 h 485872"/>
                  <a:gd name="connsiteX197" fmla="*/ 1993 w 363432"/>
                  <a:gd name="connsiteY197" fmla="*/ 363500 h 485872"/>
                  <a:gd name="connsiteX198" fmla="*/ 1203 w 363432"/>
                  <a:gd name="connsiteY198" fmla="*/ 375464 h 485872"/>
                  <a:gd name="connsiteX199" fmla="*/ 1326 w 363432"/>
                  <a:gd name="connsiteY199" fmla="*/ 375597 h 485872"/>
                  <a:gd name="connsiteX200" fmla="*/ 13328 w 363432"/>
                  <a:gd name="connsiteY200" fmla="*/ 376359 h 485872"/>
                  <a:gd name="connsiteX201" fmla="*/ 50761 w 363432"/>
                  <a:gd name="connsiteY201" fmla="*/ 343116 h 485872"/>
                  <a:gd name="connsiteX202" fmla="*/ 155536 w 363432"/>
                  <a:gd name="connsiteY202" fmla="*/ 456559 h 485872"/>
                  <a:gd name="connsiteX203" fmla="*/ 140296 w 363432"/>
                  <a:gd name="connsiteY203" fmla="*/ 470656 h 485872"/>
                  <a:gd name="connsiteX204" fmla="*/ 139696 w 363432"/>
                  <a:gd name="connsiteY204" fmla="*/ 482629 h 485872"/>
                  <a:gd name="connsiteX205" fmla="*/ 146106 w 363432"/>
                  <a:gd name="connsiteY205" fmla="*/ 485420 h 485872"/>
                  <a:gd name="connsiteX206" fmla="*/ 151917 w 363432"/>
                  <a:gd name="connsiteY206" fmla="*/ 483134 h 485872"/>
                  <a:gd name="connsiteX207" fmla="*/ 173348 w 363432"/>
                  <a:gd name="connsiteY207" fmla="*/ 463322 h 485872"/>
                  <a:gd name="connsiteX208" fmla="*/ 176110 w 363432"/>
                  <a:gd name="connsiteY208" fmla="*/ 457321 h 485872"/>
                  <a:gd name="connsiteX209" fmla="*/ 173824 w 363432"/>
                  <a:gd name="connsiteY209" fmla="*/ 451225 h 485872"/>
                  <a:gd name="connsiteX210" fmla="*/ 60381 w 363432"/>
                  <a:gd name="connsiteY210" fmla="*/ 328829 h 485872"/>
                  <a:gd name="connsiteX211" fmla="*/ 46093 w 363432"/>
                  <a:gd name="connsiteY211" fmla="*/ 264345 h 485872"/>
                  <a:gd name="connsiteX212" fmla="*/ 43998 w 363432"/>
                  <a:gd name="connsiteY212" fmla="*/ 256630 h 485872"/>
                  <a:gd name="connsiteX213" fmla="*/ 56476 w 363432"/>
                  <a:gd name="connsiteY213" fmla="*/ 202147 h 485872"/>
                  <a:gd name="connsiteX214" fmla="*/ 79050 w 363432"/>
                  <a:gd name="connsiteY214" fmla="*/ 112897 h 485872"/>
                  <a:gd name="connsiteX215" fmla="*/ 88575 w 363432"/>
                  <a:gd name="connsiteY215" fmla="*/ 100896 h 485872"/>
                  <a:gd name="connsiteX216" fmla="*/ 98100 w 363432"/>
                  <a:gd name="connsiteY216" fmla="*/ 113564 h 485872"/>
                  <a:gd name="connsiteX217" fmla="*/ 98100 w 363432"/>
                  <a:gd name="connsiteY217" fmla="*/ 333496 h 485872"/>
                  <a:gd name="connsiteX218" fmla="*/ 138010 w 363432"/>
                  <a:gd name="connsiteY218" fmla="*/ 373406 h 485872"/>
                  <a:gd name="connsiteX219" fmla="*/ 249548 w 363432"/>
                  <a:gd name="connsiteY219" fmla="*/ 373406 h 485872"/>
                  <a:gd name="connsiteX220" fmla="*/ 195065 w 363432"/>
                  <a:gd name="connsiteY220" fmla="*/ 409982 h 485872"/>
                  <a:gd name="connsiteX221" fmla="*/ 169824 w 363432"/>
                  <a:gd name="connsiteY221" fmla="*/ 422460 h 485872"/>
                  <a:gd name="connsiteX222" fmla="*/ 166394 w 363432"/>
                  <a:gd name="connsiteY222" fmla="*/ 428080 h 485872"/>
                  <a:gd name="connsiteX223" fmla="*/ 167823 w 363432"/>
                  <a:gd name="connsiteY223" fmla="*/ 434461 h 485872"/>
                  <a:gd name="connsiteX224" fmla="*/ 174776 w 363432"/>
                  <a:gd name="connsiteY224" fmla="*/ 437986 h 485872"/>
                  <a:gd name="connsiteX225" fmla="*/ 179825 w 363432"/>
                  <a:gd name="connsiteY225" fmla="*/ 436366 h 485872"/>
                  <a:gd name="connsiteX226" fmla="*/ 201732 w 363432"/>
                  <a:gd name="connsiteY226" fmla="*/ 425698 h 485872"/>
                  <a:gd name="connsiteX227" fmla="*/ 269550 w 363432"/>
                  <a:gd name="connsiteY227" fmla="*/ 374454 h 485872"/>
                  <a:gd name="connsiteX228" fmla="*/ 269550 w 363432"/>
                  <a:gd name="connsiteY228" fmla="*/ 373406 h 485872"/>
                  <a:gd name="connsiteX229" fmla="*/ 282123 w 363432"/>
                  <a:gd name="connsiteY229" fmla="*/ 373406 h 485872"/>
                  <a:gd name="connsiteX230" fmla="*/ 322033 w 363432"/>
                  <a:gd name="connsiteY230" fmla="*/ 333496 h 485872"/>
                  <a:gd name="connsiteX231" fmla="*/ 322033 w 363432"/>
                  <a:gd name="connsiteY231" fmla="*/ 282347 h 485872"/>
                  <a:gd name="connsiteX232" fmla="*/ 341083 w 363432"/>
                  <a:gd name="connsiteY232" fmla="*/ 273965 h 485872"/>
                  <a:gd name="connsiteX233" fmla="*/ 346417 w 363432"/>
                  <a:gd name="connsiteY233" fmla="*/ 244723 h 485872"/>
                  <a:gd name="connsiteX234" fmla="*/ 335178 w 363432"/>
                  <a:gd name="connsiteY234" fmla="*/ 232055 h 485872"/>
                  <a:gd name="connsiteX235" fmla="*/ 350799 w 363432"/>
                  <a:gd name="connsiteY235" fmla="*/ 218720 h 485872"/>
                  <a:gd name="connsiteX236" fmla="*/ 352609 w 363432"/>
                  <a:gd name="connsiteY236" fmla="*/ 197670 h 485872"/>
                  <a:gd name="connsiteX237" fmla="*/ 338987 w 363432"/>
                  <a:gd name="connsiteY237" fmla="*/ 181477 h 485872"/>
                  <a:gd name="connsiteX238" fmla="*/ 347560 w 363432"/>
                  <a:gd name="connsiteY238" fmla="*/ 176048 h 485872"/>
                  <a:gd name="connsiteX239" fmla="*/ 359752 w 363432"/>
                  <a:gd name="connsiteY239" fmla="*/ 158713 h 485872"/>
                  <a:gd name="connsiteX240" fmla="*/ 338483 w 363432"/>
                  <a:gd name="connsiteY240" fmla="*/ 125632 h 485872"/>
                  <a:gd name="connsiteX241" fmla="*/ 332606 w 363432"/>
                  <a:gd name="connsiteY241" fmla="*/ 124994 h 485872"/>
                  <a:gd name="connsiteX242" fmla="*/ 321938 w 363432"/>
                  <a:gd name="connsiteY242" fmla="*/ 127375 h 485872"/>
                  <a:gd name="connsiteX243" fmla="*/ 321938 w 363432"/>
                  <a:gd name="connsiteY243" fmla="*/ 116707 h 485872"/>
                  <a:gd name="connsiteX244" fmla="*/ 349560 w 363432"/>
                  <a:gd name="connsiteY244" fmla="*/ 99181 h 485872"/>
                  <a:gd name="connsiteX245" fmla="*/ 358323 w 363432"/>
                  <a:gd name="connsiteY245" fmla="*/ 60319 h 4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63432" h="485872">
                    <a:moveTo>
                      <a:pt x="34473" y="386551"/>
                    </a:moveTo>
                    <a:cubicBezTo>
                      <a:pt x="36045" y="392037"/>
                      <a:pt x="40969" y="395885"/>
                      <a:pt x="46666" y="396076"/>
                    </a:cubicBezTo>
                    <a:cubicBezTo>
                      <a:pt x="49037" y="396047"/>
                      <a:pt x="51342" y="395361"/>
                      <a:pt x="53333" y="394075"/>
                    </a:cubicBezTo>
                    <a:cubicBezTo>
                      <a:pt x="58267" y="391351"/>
                      <a:pt x="60639" y="385569"/>
                      <a:pt x="59048" y="380169"/>
                    </a:cubicBezTo>
                    <a:cubicBezTo>
                      <a:pt x="57428" y="373358"/>
                      <a:pt x="50599" y="369158"/>
                      <a:pt x="43798" y="370768"/>
                    </a:cubicBezTo>
                    <a:cubicBezTo>
                      <a:pt x="42455" y="371091"/>
                      <a:pt x="41169" y="371625"/>
                      <a:pt x="39998" y="372358"/>
                    </a:cubicBezTo>
                    <a:cubicBezTo>
                      <a:pt x="35026" y="375044"/>
                      <a:pt x="32607" y="380836"/>
                      <a:pt x="34187" y="386265"/>
                    </a:cubicBezTo>
                    <a:moveTo>
                      <a:pt x="228593" y="329686"/>
                    </a:moveTo>
                    <a:cubicBezTo>
                      <a:pt x="228593" y="320952"/>
                      <a:pt x="221516" y="313875"/>
                      <a:pt x="212781" y="313875"/>
                    </a:cubicBezTo>
                    <a:cubicBezTo>
                      <a:pt x="204047" y="313875"/>
                      <a:pt x="196970" y="320952"/>
                      <a:pt x="196970" y="329686"/>
                    </a:cubicBezTo>
                    <a:cubicBezTo>
                      <a:pt x="196970" y="338421"/>
                      <a:pt x="204047" y="345498"/>
                      <a:pt x="212781" y="345498"/>
                    </a:cubicBezTo>
                    <a:cubicBezTo>
                      <a:pt x="221458" y="345555"/>
                      <a:pt x="228545" y="338554"/>
                      <a:pt x="228593" y="329877"/>
                    </a:cubicBezTo>
                    <a:cubicBezTo>
                      <a:pt x="228593" y="329810"/>
                      <a:pt x="228593" y="329753"/>
                      <a:pt x="228593" y="329686"/>
                    </a:cubicBezTo>
                    <a:moveTo>
                      <a:pt x="219068" y="183573"/>
                    </a:moveTo>
                    <a:lnTo>
                      <a:pt x="237356" y="183573"/>
                    </a:lnTo>
                    <a:lnTo>
                      <a:pt x="237356" y="195860"/>
                    </a:lnTo>
                    <a:lnTo>
                      <a:pt x="267264" y="195860"/>
                    </a:lnTo>
                    <a:lnTo>
                      <a:pt x="267264" y="180430"/>
                    </a:lnTo>
                    <a:lnTo>
                      <a:pt x="253453" y="180430"/>
                    </a:lnTo>
                    <a:lnTo>
                      <a:pt x="253453" y="168142"/>
                    </a:lnTo>
                    <a:lnTo>
                      <a:pt x="219068" y="168142"/>
                    </a:lnTo>
                    <a:close/>
                    <a:moveTo>
                      <a:pt x="220020" y="208147"/>
                    </a:moveTo>
                    <a:lnTo>
                      <a:pt x="199446" y="208147"/>
                    </a:lnTo>
                    <a:lnTo>
                      <a:pt x="199446" y="239389"/>
                    </a:lnTo>
                    <a:lnTo>
                      <a:pt x="215544" y="239389"/>
                    </a:lnTo>
                    <a:lnTo>
                      <a:pt x="215544" y="224245"/>
                    </a:lnTo>
                    <a:lnTo>
                      <a:pt x="236117" y="224245"/>
                    </a:lnTo>
                    <a:lnTo>
                      <a:pt x="236117" y="196908"/>
                    </a:lnTo>
                    <a:lnTo>
                      <a:pt x="220020" y="196908"/>
                    </a:lnTo>
                    <a:close/>
                    <a:moveTo>
                      <a:pt x="175919" y="220720"/>
                    </a:moveTo>
                    <a:lnTo>
                      <a:pt x="165156" y="220720"/>
                    </a:lnTo>
                    <a:lnTo>
                      <a:pt x="165156" y="209862"/>
                    </a:lnTo>
                    <a:lnTo>
                      <a:pt x="175919" y="209862"/>
                    </a:lnTo>
                    <a:close/>
                    <a:moveTo>
                      <a:pt x="192017" y="193669"/>
                    </a:moveTo>
                    <a:lnTo>
                      <a:pt x="149059" y="193669"/>
                    </a:lnTo>
                    <a:lnTo>
                      <a:pt x="149059" y="237580"/>
                    </a:lnTo>
                    <a:lnTo>
                      <a:pt x="192017" y="237580"/>
                    </a:lnTo>
                    <a:close/>
                    <a:moveTo>
                      <a:pt x="147916" y="185097"/>
                    </a:moveTo>
                    <a:lnTo>
                      <a:pt x="165823" y="185097"/>
                    </a:lnTo>
                    <a:lnTo>
                      <a:pt x="165823" y="168999"/>
                    </a:lnTo>
                    <a:lnTo>
                      <a:pt x="148773" y="168999"/>
                    </a:lnTo>
                    <a:close/>
                    <a:moveTo>
                      <a:pt x="119341" y="233293"/>
                    </a:moveTo>
                    <a:lnTo>
                      <a:pt x="119341" y="258439"/>
                    </a:lnTo>
                    <a:cubicBezTo>
                      <a:pt x="119341" y="263126"/>
                      <a:pt x="123132" y="266916"/>
                      <a:pt x="127818" y="266916"/>
                    </a:cubicBezTo>
                    <a:cubicBezTo>
                      <a:pt x="127847" y="266916"/>
                      <a:pt x="127885" y="266916"/>
                      <a:pt x="127914" y="266916"/>
                    </a:cubicBezTo>
                    <a:lnTo>
                      <a:pt x="152964" y="266916"/>
                    </a:lnTo>
                    <a:cubicBezTo>
                      <a:pt x="157670" y="267412"/>
                      <a:pt x="161889" y="264002"/>
                      <a:pt x="162394" y="259297"/>
                    </a:cubicBezTo>
                    <a:cubicBezTo>
                      <a:pt x="162889" y="254582"/>
                      <a:pt x="159480" y="250362"/>
                      <a:pt x="154765" y="249867"/>
                    </a:cubicBezTo>
                    <a:cubicBezTo>
                      <a:pt x="154164" y="249800"/>
                      <a:pt x="153564" y="249800"/>
                      <a:pt x="152964" y="249867"/>
                    </a:cubicBezTo>
                    <a:lnTo>
                      <a:pt x="136486" y="249867"/>
                    </a:lnTo>
                    <a:lnTo>
                      <a:pt x="136486" y="233293"/>
                    </a:lnTo>
                    <a:cubicBezTo>
                      <a:pt x="136486" y="228559"/>
                      <a:pt x="132648" y="224721"/>
                      <a:pt x="127914" y="224721"/>
                    </a:cubicBezTo>
                    <a:cubicBezTo>
                      <a:pt x="123179" y="224721"/>
                      <a:pt x="119341" y="228559"/>
                      <a:pt x="119341" y="233293"/>
                    </a:cubicBezTo>
                    <a:moveTo>
                      <a:pt x="159060" y="103753"/>
                    </a:moveTo>
                    <a:cubicBezTo>
                      <a:pt x="160432" y="102134"/>
                      <a:pt x="161175" y="100067"/>
                      <a:pt x="161156" y="97943"/>
                    </a:cubicBezTo>
                    <a:cubicBezTo>
                      <a:pt x="161318" y="93371"/>
                      <a:pt x="157736" y="89532"/>
                      <a:pt x="153164" y="89371"/>
                    </a:cubicBezTo>
                    <a:cubicBezTo>
                      <a:pt x="153002" y="89371"/>
                      <a:pt x="152840" y="89371"/>
                      <a:pt x="152678" y="89371"/>
                    </a:cubicBezTo>
                    <a:lnTo>
                      <a:pt x="127914" y="89371"/>
                    </a:lnTo>
                    <a:cubicBezTo>
                      <a:pt x="123179" y="89371"/>
                      <a:pt x="119341" y="93209"/>
                      <a:pt x="119341" y="97943"/>
                    </a:cubicBezTo>
                    <a:lnTo>
                      <a:pt x="119341" y="122422"/>
                    </a:lnTo>
                    <a:cubicBezTo>
                      <a:pt x="119341" y="127156"/>
                      <a:pt x="123179" y="130995"/>
                      <a:pt x="127914" y="130995"/>
                    </a:cubicBezTo>
                    <a:cubicBezTo>
                      <a:pt x="132648" y="130995"/>
                      <a:pt x="136486" y="127156"/>
                      <a:pt x="136486" y="122422"/>
                    </a:cubicBezTo>
                    <a:lnTo>
                      <a:pt x="136486" y="106515"/>
                    </a:lnTo>
                    <a:lnTo>
                      <a:pt x="152678" y="106515"/>
                    </a:lnTo>
                    <a:cubicBezTo>
                      <a:pt x="155107" y="106573"/>
                      <a:pt x="157441" y="105563"/>
                      <a:pt x="159060" y="103753"/>
                    </a:cubicBezTo>
                    <a:moveTo>
                      <a:pt x="164966" y="135376"/>
                    </a:moveTo>
                    <a:lnTo>
                      <a:pt x="175729" y="135376"/>
                    </a:lnTo>
                    <a:lnTo>
                      <a:pt x="175729" y="146235"/>
                    </a:lnTo>
                    <a:lnTo>
                      <a:pt x="164966" y="146235"/>
                    </a:lnTo>
                    <a:close/>
                    <a:moveTo>
                      <a:pt x="148869" y="162332"/>
                    </a:moveTo>
                    <a:lnTo>
                      <a:pt x="191826" y="162332"/>
                    </a:lnTo>
                    <a:lnTo>
                      <a:pt x="191826" y="119279"/>
                    </a:lnTo>
                    <a:lnTo>
                      <a:pt x="148869" y="119279"/>
                    </a:lnTo>
                    <a:close/>
                    <a:moveTo>
                      <a:pt x="213258" y="154617"/>
                    </a:moveTo>
                    <a:lnTo>
                      <a:pt x="227355" y="154617"/>
                    </a:lnTo>
                    <a:lnTo>
                      <a:pt x="227355" y="118517"/>
                    </a:lnTo>
                    <a:lnTo>
                      <a:pt x="211257" y="118517"/>
                    </a:lnTo>
                    <a:lnTo>
                      <a:pt x="211257" y="138520"/>
                    </a:lnTo>
                    <a:lnTo>
                      <a:pt x="197160" y="138520"/>
                    </a:lnTo>
                    <a:lnTo>
                      <a:pt x="197160" y="169285"/>
                    </a:lnTo>
                    <a:lnTo>
                      <a:pt x="180777" y="169285"/>
                    </a:lnTo>
                    <a:lnTo>
                      <a:pt x="180777" y="185382"/>
                    </a:lnTo>
                    <a:lnTo>
                      <a:pt x="213258" y="185382"/>
                    </a:lnTo>
                    <a:close/>
                    <a:moveTo>
                      <a:pt x="260025" y="146235"/>
                    </a:moveTo>
                    <a:lnTo>
                      <a:pt x="249262" y="146235"/>
                    </a:lnTo>
                    <a:lnTo>
                      <a:pt x="249262" y="135662"/>
                    </a:lnTo>
                    <a:lnTo>
                      <a:pt x="260025" y="135662"/>
                    </a:lnTo>
                    <a:close/>
                    <a:moveTo>
                      <a:pt x="276122" y="119279"/>
                    </a:moveTo>
                    <a:lnTo>
                      <a:pt x="233165" y="119279"/>
                    </a:lnTo>
                    <a:lnTo>
                      <a:pt x="233165" y="162332"/>
                    </a:lnTo>
                    <a:lnTo>
                      <a:pt x="276122" y="162332"/>
                    </a:lnTo>
                    <a:close/>
                    <a:moveTo>
                      <a:pt x="296887" y="121184"/>
                    </a:moveTo>
                    <a:lnTo>
                      <a:pt x="296887" y="97943"/>
                    </a:lnTo>
                    <a:cubicBezTo>
                      <a:pt x="296887" y="93209"/>
                      <a:pt x="293048" y="89371"/>
                      <a:pt x="288315" y="89371"/>
                    </a:cubicBezTo>
                    <a:lnTo>
                      <a:pt x="265741" y="89371"/>
                    </a:lnTo>
                    <a:cubicBezTo>
                      <a:pt x="261064" y="89371"/>
                      <a:pt x="257263" y="93162"/>
                      <a:pt x="257263" y="97848"/>
                    </a:cubicBezTo>
                    <a:cubicBezTo>
                      <a:pt x="257263" y="97876"/>
                      <a:pt x="257263" y="97914"/>
                      <a:pt x="257263" y="97943"/>
                    </a:cubicBezTo>
                    <a:cubicBezTo>
                      <a:pt x="257101" y="102515"/>
                      <a:pt x="260683" y="106354"/>
                      <a:pt x="265255" y="106515"/>
                    </a:cubicBezTo>
                    <a:cubicBezTo>
                      <a:pt x="265416" y="106515"/>
                      <a:pt x="265578" y="106515"/>
                      <a:pt x="265741" y="106515"/>
                    </a:cubicBezTo>
                    <a:lnTo>
                      <a:pt x="279837" y="106515"/>
                    </a:lnTo>
                    <a:lnTo>
                      <a:pt x="279837" y="121184"/>
                    </a:lnTo>
                    <a:cubicBezTo>
                      <a:pt x="280333" y="125889"/>
                      <a:pt x="284552" y="129309"/>
                      <a:pt x="289267" y="128804"/>
                    </a:cubicBezTo>
                    <a:cubicBezTo>
                      <a:pt x="293287" y="128385"/>
                      <a:pt x="296458" y="125204"/>
                      <a:pt x="296887" y="121184"/>
                    </a:cubicBezTo>
                    <a:moveTo>
                      <a:pt x="344512" y="77940"/>
                    </a:moveTo>
                    <a:cubicBezTo>
                      <a:pt x="343855" y="80798"/>
                      <a:pt x="342111" y="83294"/>
                      <a:pt x="339654" y="84894"/>
                    </a:cubicBezTo>
                    <a:lnTo>
                      <a:pt x="321176" y="96610"/>
                    </a:lnTo>
                    <a:lnTo>
                      <a:pt x="321176" y="70416"/>
                    </a:lnTo>
                    <a:lnTo>
                      <a:pt x="327843" y="66130"/>
                    </a:lnTo>
                    <a:cubicBezTo>
                      <a:pt x="333006" y="62929"/>
                      <a:pt x="339788" y="64453"/>
                      <a:pt x="343084" y="69558"/>
                    </a:cubicBezTo>
                    <a:cubicBezTo>
                      <a:pt x="344693" y="72035"/>
                      <a:pt x="345207" y="75073"/>
                      <a:pt x="344512" y="77940"/>
                    </a:cubicBezTo>
                    <a:moveTo>
                      <a:pt x="326224" y="143758"/>
                    </a:moveTo>
                    <a:cubicBezTo>
                      <a:pt x="327910" y="142701"/>
                      <a:pt x="329853" y="142148"/>
                      <a:pt x="331844" y="142139"/>
                    </a:cubicBezTo>
                    <a:cubicBezTo>
                      <a:pt x="332634" y="142044"/>
                      <a:pt x="333435" y="142044"/>
                      <a:pt x="334225" y="142139"/>
                    </a:cubicBezTo>
                    <a:cubicBezTo>
                      <a:pt x="339902" y="143501"/>
                      <a:pt x="343397" y="149216"/>
                      <a:pt x="342026" y="154893"/>
                    </a:cubicBezTo>
                    <a:cubicBezTo>
                      <a:pt x="341407" y="157465"/>
                      <a:pt x="339845" y="159713"/>
                      <a:pt x="337654" y="161189"/>
                    </a:cubicBezTo>
                    <a:lnTo>
                      <a:pt x="328129" y="167571"/>
                    </a:lnTo>
                    <a:cubicBezTo>
                      <a:pt x="318604" y="173857"/>
                      <a:pt x="314794" y="176238"/>
                      <a:pt x="311556" y="176238"/>
                    </a:cubicBezTo>
                    <a:cubicBezTo>
                      <a:pt x="310737" y="176353"/>
                      <a:pt x="309898" y="176353"/>
                      <a:pt x="309079" y="176238"/>
                    </a:cubicBezTo>
                    <a:cubicBezTo>
                      <a:pt x="303412" y="175067"/>
                      <a:pt x="299773" y="169523"/>
                      <a:pt x="300945" y="163856"/>
                    </a:cubicBezTo>
                    <a:cubicBezTo>
                      <a:pt x="300954" y="163789"/>
                      <a:pt x="300973" y="163732"/>
                      <a:pt x="300983" y="163665"/>
                    </a:cubicBezTo>
                    <a:cubicBezTo>
                      <a:pt x="302031" y="159189"/>
                      <a:pt x="303459" y="158141"/>
                      <a:pt x="316604" y="149949"/>
                    </a:cubicBezTo>
                    <a:lnTo>
                      <a:pt x="326700" y="143568"/>
                    </a:lnTo>
                    <a:moveTo>
                      <a:pt x="304602" y="137377"/>
                    </a:moveTo>
                    <a:lnTo>
                      <a:pt x="296506" y="142520"/>
                    </a:lnTo>
                    <a:cubicBezTo>
                      <a:pt x="286781" y="148492"/>
                      <a:pt x="281837" y="159913"/>
                      <a:pt x="284124" y="171095"/>
                    </a:cubicBezTo>
                    <a:cubicBezTo>
                      <a:pt x="285191" y="177534"/>
                      <a:pt x="288581" y="183363"/>
                      <a:pt x="293649" y="187478"/>
                    </a:cubicBezTo>
                    <a:lnTo>
                      <a:pt x="293649" y="187478"/>
                    </a:lnTo>
                    <a:cubicBezTo>
                      <a:pt x="284352" y="190469"/>
                      <a:pt x="277322" y="198146"/>
                      <a:pt x="275170" y="207671"/>
                    </a:cubicBezTo>
                    <a:lnTo>
                      <a:pt x="259740" y="207671"/>
                    </a:lnTo>
                    <a:lnTo>
                      <a:pt x="259740" y="221006"/>
                    </a:lnTo>
                    <a:lnTo>
                      <a:pt x="244976" y="221006"/>
                    </a:lnTo>
                    <a:lnTo>
                      <a:pt x="244976" y="237580"/>
                    </a:lnTo>
                    <a:lnTo>
                      <a:pt x="275837" y="237580"/>
                    </a:lnTo>
                    <a:lnTo>
                      <a:pt x="275837" y="222911"/>
                    </a:lnTo>
                    <a:cubicBezTo>
                      <a:pt x="278265" y="230360"/>
                      <a:pt x="283790" y="236398"/>
                      <a:pt x="290981" y="239485"/>
                    </a:cubicBezTo>
                    <a:cubicBezTo>
                      <a:pt x="288353" y="242656"/>
                      <a:pt x="286524" y="246409"/>
                      <a:pt x="285647" y="250438"/>
                    </a:cubicBezTo>
                    <a:lnTo>
                      <a:pt x="266597" y="250438"/>
                    </a:lnTo>
                    <a:cubicBezTo>
                      <a:pt x="264169" y="250362"/>
                      <a:pt x="261826" y="251381"/>
                      <a:pt x="260216" y="253201"/>
                    </a:cubicBezTo>
                    <a:cubicBezTo>
                      <a:pt x="258806" y="254801"/>
                      <a:pt x="258054" y="256877"/>
                      <a:pt x="258120" y="259011"/>
                    </a:cubicBezTo>
                    <a:cubicBezTo>
                      <a:pt x="257958" y="263535"/>
                      <a:pt x="261492" y="267326"/>
                      <a:pt x="266017" y="267488"/>
                    </a:cubicBezTo>
                    <a:cubicBezTo>
                      <a:pt x="266207" y="267497"/>
                      <a:pt x="266407" y="267497"/>
                      <a:pt x="266597" y="267488"/>
                    </a:cubicBezTo>
                    <a:lnTo>
                      <a:pt x="287648" y="267488"/>
                    </a:lnTo>
                    <a:cubicBezTo>
                      <a:pt x="290924" y="274575"/>
                      <a:pt x="297106" y="279889"/>
                      <a:pt x="304602" y="282061"/>
                    </a:cubicBezTo>
                    <a:lnTo>
                      <a:pt x="304602" y="291586"/>
                    </a:lnTo>
                    <a:lnTo>
                      <a:pt x="115055" y="291586"/>
                    </a:lnTo>
                    <a:lnTo>
                      <a:pt x="115055" y="52318"/>
                    </a:lnTo>
                    <a:lnTo>
                      <a:pt x="304888" y="52318"/>
                    </a:lnTo>
                    <a:lnTo>
                      <a:pt x="304888" y="66130"/>
                    </a:lnTo>
                    <a:cubicBezTo>
                      <a:pt x="304888" y="76702"/>
                      <a:pt x="304888" y="85180"/>
                      <a:pt x="304888" y="91466"/>
                    </a:cubicBezTo>
                    <a:cubicBezTo>
                      <a:pt x="304888" y="100420"/>
                      <a:pt x="304888" y="106230"/>
                      <a:pt x="304888" y="110516"/>
                    </a:cubicBezTo>
                    <a:close/>
                    <a:moveTo>
                      <a:pt x="304031" y="34697"/>
                    </a:moveTo>
                    <a:lnTo>
                      <a:pt x="115626" y="34697"/>
                    </a:lnTo>
                    <a:cubicBezTo>
                      <a:pt x="117941" y="24296"/>
                      <a:pt x="127161" y="16895"/>
                      <a:pt x="137819" y="16885"/>
                    </a:cubicBezTo>
                    <a:lnTo>
                      <a:pt x="282123" y="16885"/>
                    </a:lnTo>
                    <a:cubicBezTo>
                      <a:pt x="292801" y="16885"/>
                      <a:pt x="302049" y="24286"/>
                      <a:pt x="304412" y="34697"/>
                    </a:cubicBezTo>
                    <a:moveTo>
                      <a:pt x="115150" y="307779"/>
                    </a:moveTo>
                    <a:lnTo>
                      <a:pt x="304984" y="307779"/>
                    </a:lnTo>
                    <a:lnTo>
                      <a:pt x="304984" y="333401"/>
                    </a:lnTo>
                    <a:cubicBezTo>
                      <a:pt x="304936" y="345993"/>
                      <a:pt x="294716" y="356166"/>
                      <a:pt x="282123" y="356166"/>
                    </a:cubicBezTo>
                    <a:lnTo>
                      <a:pt x="137819" y="356166"/>
                    </a:lnTo>
                    <a:cubicBezTo>
                      <a:pt x="125247" y="356166"/>
                      <a:pt x="115055" y="345974"/>
                      <a:pt x="115055" y="333401"/>
                    </a:cubicBezTo>
                    <a:close/>
                    <a:moveTo>
                      <a:pt x="303364" y="259297"/>
                    </a:moveTo>
                    <a:cubicBezTo>
                      <a:pt x="301716" y="255687"/>
                      <a:pt x="302478" y="251438"/>
                      <a:pt x="305269" y="248629"/>
                    </a:cubicBezTo>
                    <a:cubicBezTo>
                      <a:pt x="308317" y="245390"/>
                      <a:pt x="311270" y="245390"/>
                      <a:pt x="317747" y="245390"/>
                    </a:cubicBezTo>
                    <a:lnTo>
                      <a:pt x="321366" y="245390"/>
                    </a:lnTo>
                    <a:cubicBezTo>
                      <a:pt x="324024" y="245323"/>
                      <a:pt x="326586" y="246323"/>
                      <a:pt x="328510" y="248152"/>
                    </a:cubicBezTo>
                    <a:cubicBezTo>
                      <a:pt x="330444" y="249943"/>
                      <a:pt x="331549" y="252467"/>
                      <a:pt x="331558" y="255105"/>
                    </a:cubicBezTo>
                    <a:cubicBezTo>
                      <a:pt x="331930" y="260354"/>
                      <a:pt x="327967" y="264907"/>
                      <a:pt x="322719" y="265278"/>
                    </a:cubicBezTo>
                    <a:cubicBezTo>
                      <a:pt x="322490" y="265288"/>
                      <a:pt x="322262" y="265297"/>
                      <a:pt x="322033" y="265297"/>
                    </a:cubicBezTo>
                    <a:lnTo>
                      <a:pt x="312508" y="265297"/>
                    </a:lnTo>
                    <a:cubicBezTo>
                      <a:pt x="308336" y="265573"/>
                      <a:pt x="304478" y="263106"/>
                      <a:pt x="302983" y="259201"/>
                    </a:cubicBezTo>
                    <a:moveTo>
                      <a:pt x="329272" y="215767"/>
                    </a:moveTo>
                    <a:lnTo>
                      <a:pt x="317747" y="219482"/>
                    </a:lnTo>
                    <a:cubicBezTo>
                      <a:pt x="312489" y="221625"/>
                      <a:pt x="306983" y="223092"/>
                      <a:pt x="301364" y="223863"/>
                    </a:cubicBezTo>
                    <a:cubicBezTo>
                      <a:pt x="299907" y="223863"/>
                      <a:pt x="298487" y="223435"/>
                      <a:pt x="297268" y="222625"/>
                    </a:cubicBezTo>
                    <a:cubicBezTo>
                      <a:pt x="294753" y="221406"/>
                      <a:pt x="292858" y="219196"/>
                      <a:pt x="292029" y="216529"/>
                    </a:cubicBezTo>
                    <a:cubicBezTo>
                      <a:pt x="291191" y="213872"/>
                      <a:pt x="291467" y="210986"/>
                      <a:pt x="292791" y="208528"/>
                    </a:cubicBezTo>
                    <a:cubicBezTo>
                      <a:pt x="294887" y="204528"/>
                      <a:pt x="296315" y="203956"/>
                      <a:pt x="311841" y="199003"/>
                    </a:cubicBezTo>
                    <a:lnTo>
                      <a:pt x="323176" y="195479"/>
                    </a:lnTo>
                    <a:cubicBezTo>
                      <a:pt x="324186" y="195117"/>
                      <a:pt x="325243" y="194917"/>
                      <a:pt x="326319" y="194907"/>
                    </a:cubicBezTo>
                    <a:cubicBezTo>
                      <a:pt x="328015" y="194936"/>
                      <a:pt x="329672" y="195355"/>
                      <a:pt x="331177" y="196146"/>
                    </a:cubicBezTo>
                    <a:cubicBezTo>
                      <a:pt x="336235" y="198956"/>
                      <a:pt x="338063" y="205328"/>
                      <a:pt x="335254" y="210395"/>
                    </a:cubicBezTo>
                    <a:cubicBezTo>
                      <a:pt x="334006" y="212634"/>
                      <a:pt x="331977" y="214348"/>
                      <a:pt x="329558" y="215196"/>
                    </a:cubicBezTo>
                    <a:moveTo>
                      <a:pt x="358133" y="59557"/>
                    </a:moveTo>
                    <a:cubicBezTo>
                      <a:pt x="350284" y="47461"/>
                      <a:pt x="334511" y="43327"/>
                      <a:pt x="321747" y="50032"/>
                    </a:cubicBezTo>
                    <a:lnTo>
                      <a:pt x="321747" y="39460"/>
                    </a:lnTo>
                    <a:cubicBezTo>
                      <a:pt x="321690" y="17438"/>
                      <a:pt x="303859" y="-393"/>
                      <a:pt x="281837" y="-450"/>
                    </a:cubicBezTo>
                    <a:lnTo>
                      <a:pt x="137819" y="-450"/>
                    </a:lnTo>
                    <a:cubicBezTo>
                      <a:pt x="115798" y="-393"/>
                      <a:pt x="97957" y="17438"/>
                      <a:pt x="97910" y="39460"/>
                    </a:cubicBezTo>
                    <a:lnTo>
                      <a:pt x="97910" y="85561"/>
                    </a:lnTo>
                    <a:cubicBezTo>
                      <a:pt x="94909" y="84227"/>
                      <a:pt x="91671" y="83513"/>
                      <a:pt x="88385" y="83465"/>
                    </a:cubicBezTo>
                    <a:cubicBezTo>
                      <a:pt x="73297" y="83922"/>
                      <a:pt x="61429" y="96524"/>
                      <a:pt x="61886" y="111621"/>
                    </a:cubicBezTo>
                    <a:cubicBezTo>
                      <a:pt x="61896" y="111754"/>
                      <a:pt x="61896" y="111897"/>
                      <a:pt x="61905" y="112040"/>
                    </a:cubicBezTo>
                    <a:cubicBezTo>
                      <a:pt x="60181" y="140625"/>
                      <a:pt x="53037" y="168619"/>
                      <a:pt x="40855" y="194527"/>
                    </a:cubicBezTo>
                    <a:cubicBezTo>
                      <a:pt x="30663" y="219768"/>
                      <a:pt x="21805" y="241580"/>
                      <a:pt x="27616" y="261202"/>
                    </a:cubicBezTo>
                    <a:cubicBezTo>
                      <a:pt x="28282" y="263392"/>
                      <a:pt x="29139" y="266155"/>
                      <a:pt x="30187" y="269298"/>
                    </a:cubicBezTo>
                    <a:cubicBezTo>
                      <a:pt x="36835" y="287786"/>
                      <a:pt x="41398" y="306950"/>
                      <a:pt x="43808" y="326448"/>
                    </a:cubicBezTo>
                    <a:lnTo>
                      <a:pt x="1993" y="363500"/>
                    </a:lnTo>
                    <a:cubicBezTo>
                      <a:pt x="-1532" y="366586"/>
                      <a:pt x="-1884" y="371939"/>
                      <a:pt x="1203" y="375464"/>
                    </a:cubicBezTo>
                    <a:cubicBezTo>
                      <a:pt x="1250" y="375511"/>
                      <a:pt x="1288" y="375549"/>
                      <a:pt x="1326" y="375597"/>
                    </a:cubicBezTo>
                    <a:cubicBezTo>
                      <a:pt x="4469" y="379035"/>
                      <a:pt x="9775" y="379369"/>
                      <a:pt x="13328" y="376359"/>
                    </a:cubicBezTo>
                    <a:lnTo>
                      <a:pt x="50761" y="343116"/>
                    </a:lnTo>
                    <a:lnTo>
                      <a:pt x="155536" y="456559"/>
                    </a:lnTo>
                    <a:lnTo>
                      <a:pt x="140296" y="470656"/>
                    </a:lnTo>
                    <a:cubicBezTo>
                      <a:pt x="136819" y="473799"/>
                      <a:pt x="136553" y="479162"/>
                      <a:pt x="139696" y="482629"/>
                    </a:cubicBezTo>
                    <a:cubicBezTo>
                      <a:pt x="141334" y="484439"/>
                      <a:pt x="143668" y="485458"/>
                      <a:pt x="146106" y="485420"/>
                    </a:cubicBezTo>
                    <a:cubicBezTo>
                      <a:pt x="148269" y="485468"/>
                      <a:pt x="150364" y="484639"/>
                      <a:pt x="151917" y="483134"/>
                    </a:cubicBezTo>
                    <a:lnTo>
                      <a:pt x="173348" y="463322"/>
                    </a:lnTo>
                    <a:cubicBezTo>
                      <a:pt x="175043" y="461779"/>
                      <a:pt x="176034" y="459617"/>
                      <a:pt x="176110" y="457321"/>
                    </a:cubicBezTo>
                    <a:cubicBezTo>
                      <a:pt x="176177" y="455064"/>
                      <a:pt x="175358" y="452873"/>
                      <a:pt x="173824" y="451225"/>
                    </a:cubicBezTo>
                    <a:lnTo>
                      <a:pt x="60381" y="328829"/>
                    </a:lnTo>
                    <a:cubicBezTo>
                      <a:pt x="58562" y="306788"/>
                      <a:pt x="53752" y="285090"/>
                      <a:pt x="46093" y="264345"/>
                    </a:cubicBezTo>
                    <a:lnTo>
                      <a:pt x="43998" y="256630"/>
                    </a:lnTo>
                    <a:cubicBezTo>
                      <a:pt x="39903" y="243104"/>
                      <a:pt x="47618" y="224149"/>
                      <a:pt x="56476" y="202147"/>
                    </a:cubicBezTo>
                    <a:cubicBezTo>
                      <a:pt x="69535" y="174076"/>
                      <a:pt x="77193" y="143796"/>
                      <a:pt x="79050" y="112897"/>
                    </a:cubicBezTo>
                    <a:cubicBezTo>
                      <a:pt x="79050" y="104991"/>
                      <a:pt x="83717" y="100896"/>
                      <a:pt x="88575" y="100896"/>
                    </a:cubicBezTo>
                    <a:cubicBezTo>
                      <a:pt x="93433" y="100896"/>
                      <a:pt x="97243" y="104230"/>
                      <a:pt x="98100" y="113564"/>
                    </a:cubicBezTo>
                    <a:lnTo>
                      <a:pt x="98100" y="333496"/>
                    </a:lnTo>
                    <a:cubicBezTo>
                      <a:pt x="98148" y="355518"/>
                      <a:pt x="115988" y="373358"/>
                      <a:pt x="138010" y="373406"/>
                    </a:cubicBezTo>
                    <a:lnTo>
                      <a:pt x="249548" y="373406"/>
                    </a:lnTo>
                    <a:cubicBezTo>
                      <a:pt x="235089" y="390370"/>
                      <a:pt x="216239" y="403029"/>
                      <a:pt x="195065" y="409982"/>
                    </a:cubicBezTo>
                    <a:cubicBezTo>
                      <a:pt x="186216" y="413192"/>
                      <a:pt x="177748" y="417383"/>
                      <a:pt x="169824" y="422460"/>
                    </a:cubicBezTo>
                    <a:cubicBezTo>
                      <a:pt x="167928" y="423755"/>
                      <a:pt x="166680" y="425803"/>
                      <a:pt x="166394" y="428080"/>
                    </a:cubicBezTo>
                    <a:cubicBezTo>
                      <a:pt x="165994" y="430308"/>
                      <a:pt x="166509" y="432614"/>
                      <a:pt x="167823" y="434461"/>
                    </a:cubicBezTo>
                    <a:cubicBezTo>
                      <a:pt x="169452" y="436671"/>
                      <a:pt x="172033" y="437976"/>
                      <a:pt x="174776" y="437986"/>
                    </a:cubicBezTo>
                    <a:cubicBezTo>
                      <a:pt x="176586" y="437976"/>
                      <a:pt x="178348" y="437405"/>
                      <a:pt x="179825" y="436366"/>
                    </a:cubicBezTo>
                    <a:cubicBezTo>
                      <a:pt x="186740" y="432061"/>
                      <a:pt x="194084" y="428489"/>
                      <a:pt x="201732" y="425698"/>
                    </a:cubicBezTo>
                    <a:cubicBezTo>
                      <a:pt x="223640" y="416173"/>
                      <a:pt x="250976" y="405410"/>
                      <a:pt x="269550" y="374454"/>
                    </a:cubicBezTo>
                    <a:cubicBezTo>
                      <a:pt x="269550" y="374454"/>
                      <a:pt x="269550" y="373692"/>
                      <a:pt x="269550" y="373406"/>
                    </a:cubicBezTo>
                    <a:lnTo>
                      <a:pt x="282123" y="373406"/>
                    </a:lnTo>
                    <a:cubicBezTo>
                      <a:pt x="304145" y="373358"/>
                      <a:pt x="321985" y="355518"/>
                      <a:pt x="322033" y="333496"/>
                    </a:cubicBezTo>
                    <a:lnTo>
                      <a:pt x="322033" y="282347"/>
                    </a:lnTo>
                    <a:cubicBezTo>
                      <a:pt x="329272" y="282328"/>
                      <a:pt x="336178" y="279289"/>
                      <a:pt x="341083" y="273965"/>
                    </a:cubicBezTo>
                    <a:cubicBezTo>
                      <a:pt x="348655" y="266221"/>
                      <a:pt x="350770" y="254648"/>
                      <a:pt x="346417" y="244723"/>
                    </a:cubicBezTo>
                    <a:cubicBezTo>
                      <a:pt x="344121" y="239408"/>
                      <a:pt x="340188" y="234970"/>
                      <a:pt x="335178" y="232055"/>
                    </a:cubicBezTo>
                    <a:cubicBezTo>
                      <a:pt x="341921" y="229807"/>
                      <a:pt x="347522" y="225026"/>
                      <a:pt x="350799" y="218720"/>
                    </a:cubicBezTo>
                    <a:cubicBezTo>
                      <a:pt x="354228" y="212243"/>
                      <a:pt x="354885" y="204642"/>
                      <a:pt x="352609" y="197670"/>
                    </a:cubicBezTo>
                    <a:cubicBezTo>
                      <a:pt x="350417" y="190669"/>
                      <a:pt x="345512" y="184840"/>
                      <a:pt x="338987" y="181477"/>
                    </a:cubicBezTo>
                    <a:lnTo>
                      <a:pt x="347560" y="176048"/>
                    </a:lnTo>
                    <a:cubicBezTo>
                      <a:pt x="353770" y="172124"/>
                      <a:pt x="358161" y="165885"/>
                      <a:pt x="359752" y="158713"/>
                    </a:cubicBezTo>
                    <a:cubicBezTo>
                      <a:pt x="363010" y="143701"/>
                      <a:pt x="353485" y="128890"/>
                      <a:pt x="338483" y="125632"/>
                    </a:cubicBezTo>
                    <a:cubicBezTo>
                      <a:pt x="336549" y="125213"/>
                      <a:pt x="334578" y="124994"/>
                      <a:pt x="332606" y="124994"/>
                    </a:cubicBezTo>
                    <a:cubicBezTo>
                      <a:pt x="328929" y="125070"/>
                      <a:pt x="325300" y="125880"/>
                      <a:pt x="321938" y="127375"/>
                    </a:cubicBezTo>
                    <a:lnTo>
                      <a:pt x="321938" y="116707"/>
                    </a:lnTo>
                    <a:lnTo>
                      <a:pt x="349560" y="99181"/>
                    </a:lnTo>
                    <a:cubicBezTo>
                      <a:pt x="362514" y="90733"/>
                      <a:pt x="366401" y="73511"/>
                      <a:pt x="358323" y="60319"/>
                    </a:cubicBezTo>
                  </a:path>
                </a:pathLst>
              </a:custGeom>
              <a:solidFill>
                <a:srgbClr val="FFFFFF"/>
              </a:solidFill>
              <a:ln w="9525" cap="flat">
                <a:noFill/>
                <a:prstDash val="solid"/>
                <a:miter/>
              </a:ln>
            </p:spPr>
            <p:txBody>
              <a:bodyPr rtlCol="0" anchor="ctr"/>
              <a:lstStyle/>
              <a:p>
                <a:pPr marL="0" marR="0" lvl="0" indent="0" algn="l" defTabSz="914389"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PFSquareSansPro-Regular"/>
                  <a:ea typeface="+mn-ea"/>
                  <a:cs typeface="+mn-cs"/>
                </a:endParaRPr>
              </a:p>
            </p:txBody>
          </p:sp>
        </p:grpSp>
        <p:grpSp>
          <p:nvGrpSpPr>
            <p:cNvPr id="13" name="Graphic 41">
              <a:extLst>
                <a:ext uri="{FF2B5EF4-FFF2-40B4-BE49-F238E27FC236}">
                  <a16:creationId xmlns:a16="http://schemas.microsoft.com/office/drawing/2014/main" id="{D2262D24-1EEE-4383-A19C-8202B80DFFE9}"/>
                </a:ext>
              </a:extLst>
            </p:cNvPr>
            <p:cNvGrpSpPr>
              <a:grpSpLocks noChangeAspect="1"/>
            </p:cNvGrpSpPr>
            <p:nvPr/>
          </p:nvGrpSpPr>
          <p:grpSpPr bwMode="gray">
            <a:xfrm>
              <a:off x="9567988" y="501370"/>
              <a:ext cx="504000" cy="504000"/>
              <a:chOff x="2596908" y="2013388"/>
              <a:chExt cx="674941" cy="674941"/>
            </a:xfrm>
          </p:grpSpPr>
          <p:sp>
            <p:nvSpPr>
              <p:cNvPr id="18" name="Freeform: Shape 17">
                <a:extLst>
                  <a:ext uri="{FF2B5EF4-FFF2-40B4-BE49-F238E27FC236}">
                    <a16:creationId xmlns:a16="http://schemas.microsoft.com/office/drawing/2014/main" id="{0CF63D87-32EB-4E23-9201-47E036643874}"/>
                  </a:ext>
                </a:extLst>
              </p:cNvPr>
              <p:cNvSpPr/>
              <p:nvPr/>
            </p:nvSpPr>
            <p:spPr bwMode="gray">
              <a:xfrm>
                <a:off x="2596908" y="2013388"/>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C8A7F">
                  <a:alpha val="75000"/>
                </a:srgbClr>
              </a:solidFill>
              <a:ln w="9525" cap="flat">
                <a:noFill/>
                <a:prstDash val="solid"/>
                <a:miter/>
              </a:ln>
            </p:spPr>
            <p:txBody>
              <a:bodyPr rtlCol="0" anchor="ctr"/>
              <a:lstStyle/>
              <a:p>
                <a:pPr marL="0" marR="0" lvl="0" indent="0" algn="l" defTabSz="914389"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PFSquareSansPro-Regular"/>
                  <a:ea typeface="+mn-ea"/>
                  <a:cs typeface="+mn-cs"/>
                </a:endParaRPr>
              </a:p>
            </p:txBody>
          </p:sp>
          <p:sp>
            <p:nvSpPr>
              <p:cNvPr id="19" name="Freeform: Shape 18">
                <a:extLst>
                  <a:ext uri="{FF2B5EF4-FFF2-40B4-BE49-F238E27FC236}">
                    <a16:creationId xmlns:a16="http://schemas.microsoft.com/office/drawing/2014/main" id="{B44678F3-9E44-4C5C-A705-E724D8960BD4}"/>
                  </a:ext>
                </a:extLst>
              </p:cNvPr>
              <p:cNvSpPr/>
              <p:nvPr/>
            </p:nvSpPr>
            <p:spPr bwMode="gray">
              <a:xfrm>
                <a:off x="2691491" y="2188743"/>
                <a:ext cx="525780" cy="297084"/>
              </a:xfrm>
              <a:custGeom>
                <a:avLst/>
                <a:gdLst>
                  <a:gd name="connsiteX0" fmla="*/ 190172 w 525780"/>
                  <a:gd name="connsiteY0" fmla="*/ 80703 h 297084"/>
                  <a:gd name="connsiteX1" fmla="*/ 214651 w 525780"/>
                  <a:gd name="connsiteY1" fmla="*/ 80703 h 297084"/>
                  <a:gd name="connsiteX2" fmla="*/ 222747 w 525780"/>
                  <a:gd name="connsiteY2" fmla="*/ 84513 h 297084"/>
                  <a:gd name="connsiteX3" fmla="*/ 266467 w 525780"/>
                  <a:gd name="connsiteY3" fmla="*/ 132995 h 297084"/>
                  <a:gd name="connsiteX4" fmla="*/ 190267 w 525780"/>
                  <a:gd name="connsiteY4" fmla="*/ 132995 h 297084"/>
                  <a:gd name="connsiteX5" fmla="*/ 171122 w 525780"/>
                  <a:gd name="connsiteY5" fmla="*/ 80703 h 297084"/>
                  <a:gd name="connsiteX6" fmla="*/ 171122 w 525780"/>
                  <a:gd name="connsiteY6" fmla="*/ 132995 h 297084"/>
                  <a:gd name="connsiteX7" fmla="*/ 9197 w 525780"/>
                  <a:gd name="connsiteY7" fmla="*/ 132995 h 297084"/>
                  <a:gd name="connsiteX8" fmla="*/ -328 w 525780"/>
                  <a:gd name="connsiteY8" fmla="*/ 142520 h 297084"/>
                  <a:gd name="connsiteX9" fmla="*/ 9197 w 525780"/>
                  <a:gd name="connsiteY9" fmla="*/ 152045 h 297084"/>
                  <a:gd name="connsiteX10" fmla="*/ 274944 w 525780"/>
                  <a:gd name="connsiteY10" fmla="*/ 152045 h 297084"/>
                  <a:gd name="connsiteX11" fmla="*/ 288470 w 525780"/>
                  <a:gd name="connsiteY11" fmla="*/ 143092 h 297084"/>
                  <a:gd name="connsiteX12" fmla="*/ 285803 w 525780"/>
                  <a:gd name="connsiteY12" fmla="*/ 126042 h 297084"/>
                  <a:gd name="connsiteX13" fmla="*/ 236939 w 525780"/>
                  <a:gd name="connsiteY13" fmla="*/ 71750 h 297084"/>
                  <a:gd name="connsiteX14" fmla="*/ 214651 w 525780"/>
                  <a:gd name="connsiteY14" fmla="*/ 61653 h 297084"/>
                  <a:gd name="connsiteX15" fmla="*/ 9197 w 525780"/>
                  <a:gd name="connsiteY15" fmla="*/ 61653 h 297084"/>
                  <a:gd name="connsiteX16" fmla="*/ -328 w 525780"/>
                  <a:gd name="connsiteY16" fmla="*/ 71178 h 297084"/>
                  <a:gd name="connsiteX17" fmla="*/ 9197 w 525780"/>
                  <a:gd name="connsiteY17" fmla="*/ 80703 h 297084"/>
                  <a:gd name="connsiteX18" fmla="*/ 254561 w 525780"/>
                  <a:gd name="connsiteY18" fmla="*/ 262821 h 297084"/>
                  <a:gd name="connsiteX19" fmla="*/ 222271 w 525780"/>
                  <a:gd name="connsiteY19" fmla="*/ 234246 h 297084"/>
                  <a:gd name="connsiteX20" fmla="*/ 286945 w 525780"/>
                  <a:gd name="connsiteY20" fmla="*/ 234246 h 297084"/>
                  <a:gd name="connsiteX21" fmla="*/ 254561 w 525780"/>
                  <a:gd name="connsiteY21" fmla="*/ 262821 h 297084"/>
                  <a:gd name="connsiteX22" fmla="*/ 235511 w 525780"/>
                  <a:gd name="connsiteY22" fmla="*/ 277966 h 297084"/>
                  <a:gd name="connsiteX23" fmla="*/ 154453 w 525780"/>
                  <a:gd name="connsiteY23" fmla="*/ 277966 h 297084"/>
                  <a:gd name="connsiteX24" fmla="*/ 187600 w 525780"/>
                  <a:gd name="connsiteY24" fmla="*/ 234056 h 297084"/>
                  <a:gd name="connsiteX25" fmla="*/ 203126 w 525780"/>
                  <a:gd name="connsiteY25" fmla="*/ 234056 h 297084"/>
                  <a:gd name="connsiteX26" fmla="*/ 236273 w 525780"/>
                  <a:gd name="connsiteY26" fmla="*/ 277966 h 297084"/>
                  <a:gd name="connsiteX27" fmla="*/ 168074 w 525780"/>
                  <a:gd name="connsiteY27" fmla="*/ 234056 h 297084"/>
                  <a:gd name="connsiteX28" fmla="*/ 131803 w 525780"/>
                  <a:gd name="connsiteY28" fmla="*/ 262459 h 297084"/>
                  <a:gd name="connsiteX29" fmla="*/ 103399 w 525780"/>
                  <a:gd name="connsiteY29" fmla="*/ 234056 h 297084"/>
                  <a:gd name="connsiteX30" fmla="*/ 458205 w 525780"/>
                  <a:gd name="connsiteY30" fmla="*/ 125661 h 297084"/>
                  <a:gd name="connsiteX31" fmla="*/ 356383 w 525780"/>
                  <a:gd name="connsiteY31" fmla="*/ 95943 h 297084"/>
                  <a:gd name="connsiteX32" fmla="*/ 279230 w 525780"/>
                  <a:gd name="connsiteY32" fmla="*/ 32507 h 297084"/>
                  <a:gd name="connsiteX33" fmla="*/ 458205 w 525780"/>
                  <a:gd name="connsiteY33" fmla="*/ 125661 h 297084"/>
                  <a:gd name="connsiteX34" fmla="*/ 524880 w 525780"/>
                  <a:gd name="connsiteY34" fmla="*/ 287586 h 297084"/>
                  <a:gd name="connsiteX35" fmla="*/ 515355 w 525780"/>
                  <a:gd name="connsiteY35" fmla="*/ 278061 h 297084"/>
                  <a:gd name="connsiteX36" fmla="*/ 273325 w 525780"/>
                  <a:gd name="connsiteY36" fmla="*/ 278061 h 297084"/>
                  <a:gd name="connsiteX37" fmla="*/ 305901 w 525780"/>
                  <a:gd name="connsiteY37" fmla="*/ 237008 h 297084"/>
                  <a:gd name="connsiteX38" fmla="*/ 333333 w 525780"/>
                  <a:gd name="connsiteY38" fmla="*/ 256058 h 297084"/>
                  <a:gd name="connsiteX39" fmla="*/ 411628 w 525780"/>
                  <a:gd name="connsiteY39" fmla="*/ 256058 h 297084"/>
                  <a:gd name="connsiteX40" fmla="*/ 514498 w 525780"/>
                  <a:gd name="connsiteY40" fmla="*/ 184621 h 297084"/>
                  <a:gd name="connsiteX41" fmla="*/ 490209 w 525780"/>
                  <a:gd name="connsiteY41" fmla="*/ 132805 h 297084"/>
                  <a:gd name="connsiteX42" fmla="*/ 489542 w 525780"/>
                  <a:gd name="connsiteY42" fmla="*/ 131948 h 297084"/>
                  <a:gd name="connsiteX43" fmla="*/ 267515 w 525780"/>
                  <a:gd name="connsiteY43" fmla="*/ 11170 h 297084"/>
                  <a:gd name="connsiteX44" fmla="*/ 262752 w 525780"/>
                  <a:gd name="connsiteY44" fmla="*/ 10123 h 297084"/>
                  <a:gd name="connsiteX45" fmla="*/ 163978 w 525780"/>
                  <a:gd name="connsiteY45" fmla="*/ -450 h 297084"/>
                  <a:gd name="connsiteX46" fmla="*/ 9197 w 525780"/>
                  <a:gd name="connsiteY46" fmla="*/ -450 h 297084"/>
                  <a:gd name="connsiteX47" fmla="*/ -328 w 525780"/>
                  <a:gd name="connsiteY47" fmla="*/ 9075 h 297084"/>
                  <a:gd name="connsiteX48" fmla="*/ 9197 w 525780"/>
                  <a:gd name="connsiteY48" fmla="*/ 18600 h 297084"/>
                  <a:gd name="connsiteX49" fmla="*/ 163978 w 525780"/>
                  <a:gd name="connsiteY49" fmla="*/ 18600 h 297084"/>
                  <a:gd name="connsiteX50" fmla="*/ 255799 w 525780"/>
                  <a:gd name="connsiteY50" fmla="*/ 27363 h 297084"/>
                  <a:gd name="connsiteX51" fmla="*/ 348001 w 525780"/>
                  <a:gd name="connsiteY51" fmla="*/ 113088 h 297084"/>
                  <a:gd name="connsiteX52" fmla="*/ 477636 w 525780"/>
                  <a:gd name="connsiteY52" fmla="*/ 146711 h 297084"/>
                  <a:gd name="connsiteX53" fmla="*/ 495448 w 525780"/>
                  <a:gd name="connsiteY53" fmla="*/ 183764 h 297084"/>
                  <a:gd name="connsiteX54" fmla="*/ 411628 w 525780"/>
                  <a:gd name="connsiteY54" fmla="*/ 236151 h 297084"/>
                  <a:gd name="connsiteX55" fmla="*/ 339143 w 525780"/>
                  <a:gd name="connsiteY55" fmla="*/ 236151 h 297084"/>
                  <a:gd name="connsiteX56" fmla="*/ 307520 w 525780"/>
                  <a:gd name="connsiteY56" fmla="*/ 214625 h 297084"/>
                  <a:gd name="connsiteX57" fmla="*/ 306853 w 525780"/>
                  <a:gd name="connsiteY57" fmla="*/ 214625 h 297084"/>
                  <a:gd name="connsiteX58" fmla="*/ 297328 w 525780"/>
                  <a:gd name="connsiteY58" fmla="*/ 205100 h 297084"/>
                  <a:gd name="connsiteX59" fmla="*/ 287803 w 525780"/>
                  <a:gd name="connsiteY59" fmla="*/ 214625 h 297084"/>
                  <a:gd name="connsiteX60" fmla="*/ 221128 w 525780"/>
                  <a:gd name="connsiteY60" fmla="*/ 214625 h 297084"/>
                  <a:gd name="connsiteX61" fmla="*/ 211603 w 525780"/>
                  <a:gd name="connsiteY61" fmla="*/ 205100 h 297084"/>
                  <a:gd name="connsiteX62" fmla="*/ 202078 w 525780"/>
                  <a:gd name="connsiteY62" fmla="*/ 214625 h 297084"/>
                  <a:gd name="connsiteX63" fmla="*/ 187790 w 525780"/>
                  <a:gd name="connsiteY63" fmla="*/ 214625 h 297084"/>
                  <a:gd name="connsiteX64" fmla="*/ 178265 w 525780"/>
                  <a:gd name="connsiteY64" fmla="*/ 205100 h 297084"/>
                  <a:gd name="connsiteX65" fmla="*/ 168740 w 525780"/>
                  <a:gd name="connsiteY65" fmla="*/ 214625 h 297084"/>
                  <a:gd name="connsiteX66" fmla="*/ 101399 w 525780"/>
                  <a:gd name="connsiteY66" fmla="*/ 214625 h 297084"/>
                  <a:gd name="connsiteX67" fmla="*/ 91874 w 525780"/>
                  <a:gd name="connsiteY67" fmla="*/ 205100 h 297084"/>
                  <a:gd name="connsiteX68" fmla="*/ 82349 w 525780"/>
                  <a:gd name="connsiteY68" fmla="*/ 214625 h 297084"/>
                  <a:gd name="connsiteX69" fmla="*/ 79491 w 525780"/>
                  <a:gd name="connsiteY69" fmla="*/ 214625 h 297084"/>
                  <a:gd name="connsiteX70" fmla="*/ 47868 w 525780"/>
                  <a:gd name="connsiteY70" fmla="*/ 236151 h 297084"/>
                  <a:gd name="connsiteX71" fmla="*/ 8625 w 525780"/>
                  <a:gd name="connsiteY71" fmla="*/ 236151 h 297084"/>
                  <a:gd name="connsiteX72" fmla="*/ -900 w 525780"/>
                  <a:gd name="connsiteY72" fmla="*/ 245676 h 297084"/>
                  <a:gd name="connsiteX73" fmla="*/ 8625 w 525780"/>
                  <a:gd name="connsiteY73" fmla="*/ 255201 h 297084"/>
                  <a:gd name="connsiteX74" fmla="*/ 53774 w 525780"/>
                  <a:gd name="connsiteY74" fmla="*/ 255201 h 297084"/>
                  <a:gd name="connsiteX75" fmla="*/ 83206 w 525780"/>
                  <a:gd name="connsiteY75" fmla="*/ 235199 h 297084"/>
                  <a:gd name="connsiteX76" fmla="*/ 116067 w 525780"/>
                  <a:gd name="connsiteY76" fmla="*/ 277585 h 297084"/>
                  <a:gd name="connsiteX77" fmla="*/ 9197 w 525780"/>
                  <a:gd name="connsiteY77" fmla="*/ 277585 h 297084"/>
                  <a:gd name="connsiteX78" fmla="*/ -328 w 525780"/>
                  <a:gd name="connsiteY78" fmla="*/ 287110 h 297084"/>
                  <a:gd name="connsiteX79" fmla="*/ 9197 w 525780"/>
                  <a:gd name="connsiteY79" fmla="*/ 296635 h 297084"/>
                  <a:gd name="connsiteX80" fmla="*/ 515355 w 525780"/>
                  <a:gd name="connsiteY80" fmla="*/ 296635 h 297084"/>
                  <a:gd name="connsiteX81" fmla="*/ 524880 w 525780"/>
                  <a:gd name="connsiteY81" fmla="*/ 28711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5780" h="297084">
                    <a:moveTo>
                      <a:pt x="190172" y="80703"/>
                    </a:moveTo>
                    <a:lnTo>
                      <a:pt x="214651" y="80703"/>
                    </a:lnTo>
                    <a:cubicBezTo>
                      <a:pt x="217775" y="80741"/>
                      <a:pt x="220728" y="82132"/>
                      <a:pt x="222747" y="84513"/>
                    </a:cubicBezTo>
                    <a:lnTo>
                      <a:pt x="266467" y="132995"/>
                    </a:lnTo>
                    <a:lnTo>
                      <a:pt x="190267" y="132995"/>
                    </a:lnTo>
                    <a:close/>
                    <a:moveTo>
                      <a:pt x="171122" y="80703"/>
                    </a:moveTo>
                    <a:lnTo>
                      <a:pt x="171122" y="132995"/>
                    </a:lnTo>
                    <a:lnTo>
                      <a:pt x="9197" y="132995"/>
                    </a:lnTo>
                    <a:cubicBezTo>
                      <a:pt x="3939" y="132995"/>
                      <a:pt x="-328" y="137262"/>
                      <a:pt x="-328" y="142520"/>
                    </a:cubicBezTo>
                    <a:cubicBezTo>
                      <a:pt x="-328" y="147778"/>
                      <a:pt x="3939" y="152045"/>
                      <a:pt x="9197" y="152045"/>
                    </a:cubicBezTo>
                    <a:lnTo>
                      <a:pt x="274944" y="152045"/>
                    </a:lnTo>
                    <a:cubicBezTo>
                      <a:pt x="280831" y="152026"/>
                      <a:pt x="286155" y="148511"/>
                      <a:pt x="288470" y="143092"/>
                    </a:cubicBezTo>
                    <a:cubicBezTo>
                      <a:pt x="291013" y="137377"/>
                      <a:pt x="289965" y="130709"/>
                      <a:pt x="285803" y="126042"/>
                    </a:cubicBezTo>
                    <a:lnTo>
                      <a:pt x="236939" y="71750"/>
                    </a:lnTo>
                    <a:cubicBezTo>
                      <a:pt x="231263" y="65396"/>
                      <a:pt x="223166" y="61739"/>
                      <a:pt x="214651" y="61653"/>
                    </a:cubicBezTo>
                    <a:lnTo>
                      <a:pt x="9197" y="61653"/>
                    </a:lnTo>
                    <a:cubicBezTo>
                      <a:pt x="3939" y="61653"/>
                      <a:pt x="-328" y="65920"/>
                      <a:pt x="-328" y="71178"/>
                    </a:cubicBezTo>
                    <a:cubicBezTo>
                      <a:pt x="-328" y="76436"/>
                      <a:pt x="3939" y="80703"/>
                      <a:pt x="9197" y="80703"/>
                    </a:cubicBezTo>
                    <a:close/>
                    <a:moveTo>
                      <a:pt x="254561" y="262821"/>
                    </a:moveTo>
                    <a:cubicBezTo>
                      <a:pt x="238549" y="261764"/>
                      <a:pt x="225271" y="250010"/>
                      <a:pt x="222271" y="234246"/>
                    </a:cubicBezTo>
                    <a:lnTo>
                      <a:pt x="286945" y="234246"/>
                    </a:lnTo>
                    <a:cubicBezTo>
                      <a:pt x="283936" y="250048"/>
                      <a:pt x="270610" y="261802"/>
                      <a:pt x="254561" y="262821"/>
                    </a:cubicBezTo>
                    <a:moveTo>
                      <a:pt x="235511" y="277966"/>
                    </a:moveTo>
                    <a:lnTo>
                      <a:pt x="154453" y="277966"/>
                    </a:lnTo>
                    <a:cubicBezTo>
                      <a:pt x="172189" y="269851"/>
                      <a:pt x="184657" y="253344"/>
                      <a:pt x="187600" y="234056"/>
                    </a:cubicBezTo>
                    <a:lnTo>
                      <a:pt x="203126" y="234056"/>
                    </a:lnTo>
                    <a:cubicBezTo>
                      <a:pt x="205936" y="253401"/>
                      <a:pt x="218442" y="269965"/>
                      <a:pt x="236273" y="277966"/>
                    </a:cubicBezTo>
                    <a:moveTo>
                      <a:pt x="168074" y="234056"/>
                    </a:moveTo>
                    <a:cubicBezTo>
                      <a:pt x="165902" y="251915"/>
                      <a:pt x="149662" y="264631"/>
                      <a:pt x="131803" y="262459"/>
                    </a:cubicBezTo>
                    <a:cubicBezTo>
                      <a:pt x="116934" y="260649"/>
                      <a:pt x="105209" y="248933"/>
                      <a:pt x="103399" y="234056"/>
                    </a:cubicBezTo>
                    <a:close/>
                    <a:moveTo>
                      <a:pt x="458205" y="125661"/>
                    </a:moveTo>
                    <a:cubicBezTo>
                      <a:pt x="423058" y="120479"/>
                      <a:pt x="388797" y="110478"/>
                      <a:pt x="356383" y="95943"/>
                    </a:cubicBezTo>
                    <a:cubicBezTo>
                      <a:pt x="328951" y="83275"/>
                      <a:pt x="295233" y="62510"/>
                      <a:pt x="279230" y="32507"/>
                    </a:cubicBezTo>
                    <a:cubicBezTo>
                      <a:pt x="345781" y="47994"/>
                      <a:pt x="407342" y="80036"/>
                      <a:pt x="458205" y="125661"/>
                    </a:cubicBezTo>
                    <a:moveTo>
                      <a:pt x="524880" y="287586"/>
                    </a:moveTo>
                    <a:cubicBezTo>
                      <a:pt x="524880" y="282328"/>
                      <a:pt x="520613" y="278061"/>
                      <a:pt x="515355" y="278061"/>
                    </a:cubicBezTo>
                    <a:lnTo>
                      <a:pt x="273325" y="278061"/>
                    </a:lnTo>
                    <a:cubicBezTo>
                      <a:pt x="290184" y="270460"/>
                      <a:pt x="302329" y="255153"/>
                      <a:pt x="305901" y="237008"/>
                    </a:cubicBezTo>
                    <a:lnTo>
                      <a:pt x="333333" y="256058"/>
                    </a:lnTo>
                    <a:lnTo>
                      <a:pt x="411628" y="256058"/>
                    </a:lnTo>
                    <a:cubicBezTo>
                      <a:pt x="464587" y="256058"/>
                      <a:pt x="514498" y="215767"/>
                      <a:pt x="514498" y="184621"/>
                    </a:cubicBezTo>
                    <a:cubicBezTo>
                      <a:pt x="514498" y="169952"/>
                      <a:pt x="506020" y="151855"/>
                      <a:pt x="490209" y="132805"/>
                    </a:cubicBezTo>
                    <a:lnTo>
                      <a:pt x="489542" y="131948"/>
                    </a:lnTo>
                    <a:cubicBezTo>
                      <a:pt x="451442" y="85561"/>
                      <a:pt x="370289" y="33459"/>
                      <a:pt x="267515" y="11170"/>
                    </a:cubicBezTo>
                    <a:cubicBezTo>
                      <a:pt x="266048" y="10418"/>
                      <a:pt x="264400" y="10056"/>
                      <a:pt x="262752" y="10123"/>
                    </a:cubicBezTo>
                    <a:cubicBezTo>
                      <a:pt x="230272" y="3274"/>
                      <a:pt x="197172" y="-259"/>
                      <a:pt x="163978" y="-450"/>
                    </a:cubicBezTo>
                    <a:lnTo>
                      <a:pt x="9197" y="-450"/>
                    </a:lnTo>
                    <a:cubicBezTo>
                      <a:pt x="3939" y="-450"/>
                      <a:pt x="-328" y="3817"/>
                      <a:pt x="-328" y="9075"/>
                    </a:cubicBezTo>
                    <a:cubicBezTo>
                      <a:pt x="-328" y="14333"/>
                      <a:pt x="3939" y="18600"/>
                      <a:pt x="9197" y="18600"/>
                    </a:cubicBezTo>
                    <a:lnTo>
                      <a:pt x="163978" y="18600"/>
                    </a:lnTo>
                    <a:cubicBezTo>
                      <a:pt x="194791" y="18591"/>
                      <a:pt x="225538" y="21524"/>
                      <a:pt x="255799" y="27363"/>
                    </a:cubicBezTo>
                    <a:cubicBezTo>
                      <a:pt x="267801" y="61272"/>
                      <a:pt x="299519" y="90895"/>
                      <a:pt x="348001" y="113088"/>
                    </a:cubicBezTo>
                    <a:cubicBezTo>
                      <a:pt x="389054" y="131385"/>
                      <a:pt x="432859" y="142749"/>
                      <a:pt x="477636" y="146711"/>
                    </a:cubicBezTo>
                    <a:cubicBezTo>
                      <a:pt x="487237" y="156941"/>
                      <a:pt x="493457" y="169876"/>
                      <a:pt x="495448" y="183764"/>
                    </a:cubicBezTo>
                    <a:cubicBezTo>
                      <a:pt x="495448" y="201480"/>
                      <a:pt x="457348" y="236151"/>
                      <a:pt x="411628" y="236151"/>
                    </a:cubicBezTo>
                    <a:lnTo>
                      <a:pt x="339143" y="236151"/>
                    </a:lnTo>
                    <a:lnTo>
                      <a:pt x="307520" y="214625"/>
                    </a:lnTo>
                    <a:lnTo>
                      <a:pt x="306853" y="214625"/>
                    </a:lnTo>
                    <a:cubicBezTo>
                      <a:pt x="306853" y="209367"/>
                      <a:pt x="302586" y="205100"/>
                      <a:pt x="297328" y="205100"/>
                    </a:cubicBezTo>
                    <a:cubicBezTo>
                      <a:pt x="292070" y="205100"/>
                      <a:pt x="287803" y="209367"/>
                      <a:pt x="287803" y="214625"/>
                    </a:cubicBezTo>
                    <a:lnTo>
                      <a:pt x="221128" y="214625"/>
                    </a:lnTo>
                    <a:cubicBezTo>
                      <a:pt x="221128" y="209367"/>
                      <a:pt x="216861" y="205100"/>
                      <a:pt x="211603" y="205100"/>
                    </a:cubicBezTo>
                    <a:cubicBezTo>
                      <a:pt x="206345" y="205100"/>
                      <a:pt x="202078" y="209367"/>
                      <a:pt x="202078" y="214625"/>
                    </a:cubicBezTo>
                    <a:lnTo>
                      <a:pt x="187790" y="214625"/>
                    </a:lnTo>
                    <a:cubicBezTo>
                      <a:pt x="187790" y="209367"/>
                      <a:pt x="183523" y="205100"/>
                      <a:pt x="178265" y="205100"/>
                    </a:cubicBezTo>
                    <a:cubicBezTo>
                      <a:pt x="173008" y="205100"/>
                      <a:pt x="168740" y="209367"/>
                      <a:pt x="168740" y="214625"/>
                    </a:cubicBezTo>
                    <a:lnTo>
                      <a:pt x="101399" y="214625"/>
                    </a:lnTo>
                    <a:cubicBezTo>
                      <a:pt x="101399" y="209367"/>
                      <a:pt x="97131" y="205100"/>
                      <a:pt x="91874" y="205100"/>
                    </a:cubicBezTo>
                    <a:cubicBezTo>
                      <a:pt x="86616" y="205100"/>
                      <a:pt x="82349" y="209367"/>
                      <a:pt x="82349" y="214625"/>
                    </a:cubicBezTo>
                    <a:lnTo>
                      <a:pt x="79491" y="214625"/>
                    </a:lnTo>
                    <a:lnTo>
                      <a:pt x="47868" y="236151"/>
                    </a:lnTo>
                    <a:lnTo>
                      <a:pt x="8625" y="236151"/>
                    </a:lnTo>
                    <a:cubicBezTo>
                      <a:pt x="3367" y="236151"/>
                      <a:pt x="-900" y="240418"/>
                      <a:pt x="-900" y="245676"/>
                    </a:cubicBezTo>
                    <a:cubicBezTo>
                      <a:pt x="-900" y="250934"/>
                      <a:pt x="3367" y="255201"/>
                      <a:pt x="8625" y="255201"/>
                    </a:cubicBezTo>
                    <a:lnTo>
                      <a:pt x="53774" y="255201"/>
                    </a:lnTo>
                    <a:lnTo>
                      <a:pt x="83206" y="235199"/>
                    </a:lnTo>
                    <a:cubicBezTo>
                      <a:pt x="86435" y="253906"/>
                      <a:pt x="98751" y="269793"/>
                      <a:pt x="116067" y="277585"/>
                    </a:cubicBezTo>
                    <a:lnTo>
                      <a:pt x="9197" y="277585"/>
                    </a:lnTo>
                    <a:cubicBezTo>
                      <a:pt x="3939" y="277585"/>
                      <a:pt x="-328" y="281852"/>
                      <a:pt x="-328" y="287110"/>
                    </a:cubicBezTo>
                    <a:cubicBezTo>
                      <a:pt x="-328" y="292367"/>
                      <a:pt x="3939" y="296635"/>
                      <a:pt x="9197" y="296635"/>
                    </a:cubicBezTo>
                    <a:lnTo>
                      <a:pt x="515355" y="296635"/>
                    </a:lnTo>
                    <a:cubicBezTo>
                      <a:pt x="520613" y="296635"/>
                      <a:pt x="524880" y="292367"/>
                      <a:pt x="524880" y="287110"/>
                    </a:cubicBezTo>
                  </a:path>
                </a:pathLst>
              </a:custGeom>
              <a:solidFill>
                <a:srgbClr val="FFFFFF"/>
              </a:solidFill>
              <a:ln w="9525" cap="flat">
                <a:noFill/>
                <a:prstDash val="solid"/>
                <a:miter/>
              </a:ln>
            </p:spPr>
            <p:txBody>
              <a:bodyPr rtlCol="0" anchor="ctr"/>
              <a:lstStyle/>
              <a:p>
                <a:pPr marL="0" marR="0" lvl="0" indent="0" algn="l" defTabSz="914389"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PFSquareSansPro-Regular"/>
                  <a:ea typeface="+mn-ea"/>
                  <a:cs typeface="+mn-cs"/>
                </a:endParaRPr>
              </a:p>
            </p:txBody>
          </p:sp>
        </p:grpSp>
        <p:grpSp>
          <p:nvGrpSpPr>
            <p:cNvPr id="14" name="Graphic 66">
              <a:extLst>
                <a:ext uri="{FF2B5EF4-FFF2-40B4-BE49-F238E27FC236}">
                  <a16:creationId xmlns:a16="http://schemas.microsoft.com/office/drawing/2014/main" id="{05783226-DE3D-49FA-873E-8F463E6C91D1}"/>
                </a:ext>
              </a:extLst>
            </p:cNvPr>
            <p:cNvGrpSpPr>
              <a:grpSpLocks noChangeAspect="1"/>
            </p:cNvGrpSpPr>
            <p:nvPr/>
          </p:nvGrpSpPr>
          <p:grpSpPr bwMode="gray">
            <a:xfrm>
              <a:off x="7517948" y="501370"/>
              <a:ext cx="504000" cy="504000"/>
              <a:chOff x="1778065" y="1141065"/>
              <a:chExt cx="674941" cy="674941"/>
            </a:xfrm>
          </p:grpSpPr>
          <p:sp>
            <p:nvSpPr>
              <p:cNvPr id="15" name="Freeform: Shape 14">
                <a:extLst>
                  <a:ext uri="{FF2B5EF4-FFF2-40B4-BE49-F238E27FC236}">
                    <a16:creationId xmlns:a16="http://schemas.microsoft.com/office/drawing/2014/main" id="{73499992-B31E-4524-9331-A2A172653059}"/>
                  </a:ext>
                </a:extLst>
              </p:cNvPr>
              <p:cNvSpPr/>
              <p:nvPr/>
            </p:nvSpPr>
            <p:spPr bwMode="gray">
              <a:xfrm>
                <a:off x="1778065" y="1141065"/>
                <a:ext cx="674941" cy="674941"/>
              </a:xfrm>
              <a:custGeom>
                <a:avLst/>
                <a:gdLst>
                  <a:gd name="connsiteX0" fmla="*/ 336571 w 674941"/>
                  <a:gd name="connsiteY0" fmla="*/ 674491 h 674941"/>
                  <a:gd name="connsiteX1" fmla="*/ 674042 w 674941"/>
                  <a:gd name="connsiteY1" fmla="*/ 337021 h 674941"/>
                  <a:gd name="connsiteX2" fmla="*/ 336571 w 674941"/>
                  <a:gd name="connsiteY2" fmla="*/ -450 h 674941"/>
                  <a:gd name="connsiteX3" fmla="*/ -900 w 674941"/>
                  <a:gd name="connsiteY3" fmla="*/ 337021 h 674941"/>
                  <a:gd name="connsiteX4" fmla="*/ 336571 w 674941"/>
                  <a:gd name="connsiteY4" fmla="*/ 674491 h 67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941" h="674941">
                    <a:moveTo>
                      <a:pt x="336571" y="674491"/>
                    </a:moveTo>
                    <a:cubicBezTo>
                      <a:pt x="522947" y="674491"/>
                      <a:pt x="674042" y="523396"/>
                      <a:pt x="674042" y="337021"/>
                    </a:cubicBezTo>
                    <a:cubicBezTo>
                      <a:pt x="674042" y="150645"/>
                      <a:pt x="522947" y="-450"/>
                      <a:pt x="336571" y="-450"/>
                    </a:cubicBezTo>
                    <a:cubicBezTo>
                      <a:pt x="150195" y="-450"/>
                      <a:pt x="-900" y="150645"/>
                      <a:pt x="-900" y="337021"/>
                    </a:cubicBezTo>
                    <a:cubicBezTo>
                      <a:pt x="-843" y="523377"/>
                      <a:pt x="150214" y="674444"/>
                      <a:pt x="336571" y="674491"/>
                    </a:cubicBezTo>
                  </a:path>
                </a:pathLst>
              </a:custGeom>
              <a:solidFill>
                <a:srgbClr val="004491">
                  <a:alpha val="75000"/>
                </a:srgbClr>
              </a:solidFill>
              <a:ln w="9525" cap="flat">
                <a:noFill/>
                <a:prstDash val="solid"/>
                <a:miter/>
              </a:ln>
            </p:spPr>
            <p:txBody>
              <a:bodyPr rtlCol="0" anchor="ctr"/>
              <a:lstStyle/>
              <a:p>
                <a:pPr marL="0" marR="0" lvl="0" indent="0" algn="l" defTabSz="914389"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PFSquareSansPro-Regular"/>
                  <a:ea typeface="+mn-ea"/>
                  <a:cs typeface="+mn-cs"/>
                </a:endParaRPr>
              </a:p>
            </p:txBody>
          </p:sp>
          <p:sp>
            <p:nvSpPr>
              <p:cNvPr id="17" name="Freeform: Shape 16">
                <a:extLst>
                  <a:ext uri="{FF2B5EF4-FFF2-40B4-BE49-F238E27FC236}">
                    <a16:creationId xmlns:a16="http://schemas.microsoft.com/office/drawing/2014/main" id="{7D2E2F4C-660E-43AF-8F26-404ADB34B71D}"/>
                  </a:ext>
                </a:extLst>
              </p:cNvPr>
              <p:cNvSpPr/>
              <p:nvPr/>
            </p:nvSpPr>
            <p:spPr bwMode="gray">
              <a:xfrm>
                <a:off x="1876760" y="1240371"/>
                <a:ext cx="477074" cy="476680"/>
              </a:xfrm>
              <a:custGeom>
                <a:avLst/>
                <a:gdLst>
                  <a:gd name="connsiteX0" fmla="*/ 401134 w 477074"/>
                  <a:gd name="connsiteY0" fmla="*/ 435168 h 476680"/>
                  <a:gd name="connsiteX1" fmla="*/ 404563 w 477074"/>
                  <a:gd name="connsiteY1" fmla="*/ 435930 h 476680"/>
                  <a:gd name="connsiteX2" fmla="*/ 412954 w 477074"/>
                  <a:gd name="connsiteY2" fmla="*/ 427748 h 476680"/>
                  <a:gd name="connsiteX3" fmla="*/ 412373 w 477074"/>
                  <a:gd name="connsiteY3" fmla="*/ 424596 h 476680"/>
                  <a:gd name="connsiteX4" fmla="*/ 407992 w 477074"/>
                  <a:gd name="connsiteY4" fmla="*/ 420023 h 476680"/>
                  <a:gd name="connsiteX5" fmla="*/ 278928 w 477074"/>
                  <a:gd name="connsiteY5" fmla="*/ 331155 h 476680"/>
                  <a:gd name="connsiteX6" fmla="*/ 451997 w 477074"/>
                  <a:gd name="connsiteY6" fmla="*/ 331155 h 476680"/>
                  <a:gd name="connsiteX7" fmla="*/ 460379 w 477074"/>
                  <a:gd name="connsiteY7" fmla="*/ 322773 h 476680"/>
                  <a:gd name="connsiteX8" fmla="*/ 451997 w 477074"/>
                  <a:gd name="connsiteY8" fmla="*/ 314391 h 476680"/>
                  <a:gd name="connsiteX9" fmla="*/ 263593 w 477074"/>
                  <a:gd name="connsiteY9" fmla="*/ 314391 h 476680"/>
                  <a:gd name="connsiteX10" fmla="*/ 262640 w 477074"/>
                  <a:gd name="connsiteY10" fmla="*/ 313248 h 476680"/>
                  <a:gd name="connsiteX11" fmla="*/ 261593 w 477074"/>
                  <a:gd name="connsiteY11" fmla="*/ 311915 h 476680"/>
                  <a:gd name="connsiteX12" fmla="*/ 260545 w 477074"/>
                  <a:gd name="connsiteY12" fmla="*/ 310772 h 476680"/>
                  <a:gd name="connsiteX13" fmla="*/ 248734 w 477074"/>
                  <a:gd name="connsiteY13" fmla="*/ 322583 h 476680"/>
                  <a:gd name="connsiteX14" fmla="*/ 249496 w 477074"/>
                  <a:gd name="connsiteY14" fmla="*/ 323535 h 476680"/>
                  <a:gd name="connsiteX15" fmla="*/ 251211 w 477074"/>
                  <a:gd name="connsiteY15" fmla="*/ 325631 h 476680"/>
                  <a:gd name="connsiteX16" fmla="*/ 253306 w 477074"/>
                  <a:gd name="connsiteY16" fmla="*/ 328107 h 476680"/>
                  <a:gd name="connsiteX17" fmla="*/ 253782 w 477074"/>
                  <a:gd name="connsiteY17" fmla="*/ 328774 h 476680"/>
                  <a:gd name="connsiteX18" fmla="*/ 401134 w 477074"/>
                  <a:gd name="connsiteY18" fmla="*/ 435168 h 476680"/>
                  <a:gd name="connsiteX19" fmla="*/ 460284 w 477074"/>
                  <a:gd name="connsiteY19" fmla="*/ 239525 h 476680"/>
                  <a:gd name="connsiteX20" fmla="*/ 451997 w 477074"/>
                  <a:gd name="connsiteY20" fmla="*/ 231238 h 476680"/>
                  <a:gd name="connsiteX21" fmla="*/ 340078 w 477074"/>
                  <a:gd name="connsiteY21" fmla="*/ 231238 h 476680"/>
                  <a:gd name="connsiteX22" fmla="*/ 323410 w 477074"/>
                  <a:gd name="connsiteY22" fmla="*/ 247907 h 476680"/>
                  <a:gd name="connsiteX23" fmla="*/ 451997 w 477074"/>
                  <a:gd name="connsiteY23" fmla="*/ 247907 h 476680"/>
                  <a:gd name="connsiteX24" fmla="*/ 460284 w 477074"/>
                  <a:gd name="connsiteY24" fmla="*/ 239620 h 476680"/>
                  <a:gd name="connsiteX25" fmla="*/ 460284 w 477074"/>
                  <a:gd name="connsiteY25" fmla="*/ 239525 h 476680"/>
                  <a:gd name="connsiteX26" fmla="*/ 460284 w 477074"/>
                  <a:gd name="connsiteY26" fmla="*/ 175326 h 476680"/>
                  <a:gd name="connsiteX27" fmla="*/ 452093 w 477074"/>
                  <a:gd name="connsiteY27" fmla="*/ 166944 h 476680"/>
                  <a:gd name="connsiteX28" fmla="*/ 451997 w 477074"/>
                  <a:gd name="connsiteY28" fmla="*/ 166944 h 476680"/>
                  <a:gd name="connsiteX29" fmla="*/ 404372 w 477074"/>
                  <a:gd name="connsiteY29" fmla="*/ 166944 h 476680"/>
                  <a:gd name="connsiteX30" fmla="*/ 387608 w 477074"/>
                  <a:gd name="connsiteY30" fmla="*/ 183613 h 476680"/>
                  <a:gd name="connsiteX31" fmla="*/ 451997 w 477074"/>
                  <a:gd name="connsiteY31" fmla="*/ 183613 h 476680"/>
                  <a:gd name="connsiteX32" fmla="*/ 460284 w 477074"/>
                  <a:gd name="connsiteY32" fmla="*/ 175326 h 476680"/>
                  <a:gd name="connsiteX33" fmla="*/ 460284 w 477074"/>
                  <a:gd name="connsiteY33" fmla="*/ 258480 h 476680"/>
                  <a:gd name="connsiteX34" fmla="*/ 452093 w 477074"/>
                  <a:gd name="connsiteY34" fmla="*/ 250097 h 476680"/>
                  <a:gd name="connsiteX35" fmla="*/ 451997 w 477074"/>
                  <a:gd name="connsiteY35" fmla="*/ 250097 h 476680"/>
                  <a:gd name="connsiteX36" fmla="*/ 321219 w 477074"/>
                  <a:gd name="connsiteY36" fmla="*/ 250097 h 476680"/>
                  <a:gd name="connsiteX37" fmla="*/ 304455 w 477074"/>
                  <a:gd name="connsiteY37" fmla="*/ 266862 h 476680"/>
                  <a:gd name="connsiteX38" fmla="*/ 451997 w 477074"/>
                  <a:gd name="connsiteY38" fmla="*/ 266862 h 476680"/>
                  <a:gd name="connsiteX39" fmla="*/ 460284 w 477074"/>
                  <a:gd name="connsiteY39" fmla="*/ 258480 h 476680"/>
                  <a:gd name="connsiteX40" fmla="*/ 265117 w 477074"/>
                  <a:gd name="connsiteY40" fmla="*/ 365636 h 476680"/>
                  <a:gd name="connsiteX41" fmla="*/ 243305 w 477074"/>
                  <a:gd name="connsiteY41" fmla="*/ 342776 h 476680"/>
                  <a:gd name="connsiteX42" fmla="*/ 235303 w 477074"/>
                  <a:gd name="connsiteY42" fmla="*/ 342776 h 476680"/>
                  <a:gd name="connsiteX43" fmla="*/ 233398 w 477074"/>
                  <a:gd name="connsiteY43" fmla="*/ 346681 h 476680"/>
                  <a:gd name="connsiteX44" fmla="*/ 234827 w 477074"/>
                  <a:gd name="connsiteY44" fmla="*/ 350777 h 476680"/>
                  <a:gd name="connsiteX45" fmla="*/ 257211 w 477074"/>
                  <a:gd name="connsiteY45" fmla="*/ 374304 h 476680"/>
                  <a:gd name="connsiteX46" fmla="*/ 261212 w 477074"/>
                  <a:gd name="connsiteY46" fmla="*/ 375828 h 476680"/>
                  <a:gd name="connsiteX47" fmla="*/ 265212 w 477074"/>
                  <a:gd name="connsiteY47" fmla="*/ 374113 h 476680"/>
                  <a:gd name="connsiteX48" fmla="*/ 265269 w 477074"/>
                  <a:gd name="connsiteY48" fmla="*/ 366169 h 476680"/>
                  <a:gd name="connsiteX49" fmla="*/ 265212 w 477074"/>
                  <a:gd name="connsiteY49" fmla="*/ 366112 h 476680"/>
                  <a:gd name="connsiteX50" fmla="*/ 280738 w 477074"/>
                  <a:gd name="connsiteY50" fmla="*/ 387924 h 476680"/>
                  <a:gd name="connsiteX51" fmla="*/ 279404 w 477074"/>
                  <a:gd name="connsiteY51" fmla="*/ 392115 h 476680"/>
                  <a:gd name="connsiteX52" fmla="*/ 281405 w 477074"/>
                  <a:gd name="connsiteY52" fmla="*/ 395925 h 476680"/>
                  <a:gd name="connsiteX53" fmla="*/ 307122 w 477074"/>
                  <a:gd name="connsiteY53" fmla="*/ 415832 h 476680"/>
                  <a:gd name="connsiteX54" fmla="*/ 310360 w 477074"/>
                  <a:gd name="connsiteY54" fmla="*/ 416880 h 476680"/>
                  <a:gd name="connsiteX55" fmla="*/ 315028 w 477074"/>
                  <a:gd name="connsiteY55" fmla="*/ 414499 h 476680"/>
                  <a:gd name="connsiteX56" fmla="*/ 313780 w 477074"/>
                  <a:gd name="connsiteY56" fmla="*/ 406650 h 476680"/>
                  <a:gd name="connsiteX57" fmla="*/ 313695 w 477074"/>
                  <a:gd name="connsiteY57" fmla="*/ 406593 h 476680"/>
                  <a:gd name="connsiteX58" fmla="*/ 288739 w 477074"/>
                  <a:gd name="connsiteY58" fmla="*/ 387543 h 476680"/>
                  <a:gd name="connsiteX59" fmla="*/ 280738 w 477074"/>
                  <a:gd name="connsiteY59" fmla="*/ 388210 h 476680"/>
                  <a:gd name="connsiteX60" fmla="*/ 334078 w 477074"/>
                  <a:gd name="connsiteY60" fmla="*/ 434121 h 476680"/>
                  <a:gd name="connsiteX61" fmla="*/ 347984 w 477074"/>
                  <a:gd name="connsiteY61" fmla="*/ 442407 h 476680"/>
                  <a:gd name="connsiteX62" fmla="*/ 350842 w 477074"/>
                  <a:gd name="connsiteY62" fmla="*/ 443169 h 476680"/>
                  <a:gd name="connsiteX63" fmla="*/ 355700 w 477074"/>
                  <a:gd name="connsiteY63" fmla="*/ 440312 h 476680"/>
                  <a:gd name="connsiteX64" fmla="*/ 356271 w 477074"/>
                  <a:gd name="connsiteY64" fmla="*/ 436026 h 476680"/>
                  <a:gd name="connsiteX65" fmla="*/ 353604 w 477074"/>
                  <a:gd name="connsiteY65" fmla="*/ 432597 h 476680"/>
                  <a:gd name="connsiteX66" fmla="*/ 340078 w 477074"/>
                  <a:gd name="connsiteY66" fmla="*/ 424500 h 476680"/>
                  <a:gd name="connsiteX67" fmla="*/ 332011 w 477074"/>
                  <a:gd name="connsiteY67" fmla="*/ 424900 h 476680"/>
                  <a:gd name="connsiteX68" fmla="*/ 332402 w 477074"/>
                  <a:gd name="connsiteY68" fmla="*/ 432968 h 476680"/>
                  <a:gd name="connsiteX69" fmla="*/ 334078 w 477074"/>
                  <a:gd name="connsiteY69" fmla="*/ 434025 h 476680"/>
                  <a:gd name="connsiteX70" fmla="*/ 217016 w 477074"/>
                  <a:gd name="connsiteY70" fmla="*/ 353920 h 476680"/>
                  <a:gd name="connsiteX71" fmla="*/ 205490 w 477074"/>
                  <a:gd name="connsiteY71" fmla="*/ 365636 h 476680"/>
                  <a:gd name="connsiteX72" fmla="*/ 206348 w 477074"/>
                  <a:gd name="connsiteY72" fmla="*/ 366588 h 476680"/>
                  <a:gd name="connsiteX73" fmla="*/ 321791 w 477074"/>
                  <a:gd name="connsiteY73" fmla="*/ 462505 h 476680"/>
                  <a:gd name="connsiteX74" fmla="*/ 325982 w 477074"/>
                  <a:gd name="connsiteY74" fmla="*/ 463648 h 476680"/>
                  <a:gd name="connsiteX75" fmla="*/ 334364 w 477074"/>
                  <a:gd name="connsiteY75" fmla="*/ 455266 h 476680"/>
                  <a:gd name="connsiteX76" fmla="*/ 330363 w 477074"/>
                  <a:gd name="connsiteY76" fmla="*/ 448122 h 476680"/>
                  <a:gd name="connsiteX77" fmla="*/ 218635 w 477074"/>
                  <a:gd name="connsiteY77" fmla="*/ 355063 h 476680"/>
                  <a:gd name="connsiteX78" fmla="*/ 113384 w 477074"/>
                  <a:gd name="connsiteY78" fmla="*/ 18830 h 476680"/>
                  <a:gd name="connsiteX79" fmla="*/ 106316 w 477074"/>
                  <a:gd name="connsiteY79" fmla="*/ 9315 h 476680"/>
                  <a:gd name="connsiteX80" fmla="*/ 106240 w 477074"/>
                  <a:gd name="connsiteY80" fmla="*/ 9305 h 476680"/>
                  <a:gd name="connsiteX81" fmla="*/ 96715 w 477074"/>
                  <a:gd name="connsiteY81" fmla="*/ 16354 h 476680"/>
                  <a:gd name="connsiteX82" fmla="*/ 106240 w 477074"/>
                  <a:gd name="connsiteY82" fmla="*/ 166849 h 476680"/>
                  <a:gd name="connsiteX83" fmla="*/ 13086 w 477074"/>
                  <a:gd name="connsiteY83" fmla="*/ 166849 h 476680"/>
                  <a:gd name="connsiteX84" fmla="*/ 3855 w 477074"/>
                  <a:gd name="connsiteY84" fmla="*/ 174288 h 476680"/>
                  <a:gd name="connsiteX85" fmla="*/ 11304 w 477074"/>
                  <a:gd name="connsiteY85" fmla="*/ 183518 h 476680"/>
                  <a:gd name="connsiteX86" fmla="*/ 13086 w 477074"/>
                  <a:gd name="connsiteY86" fmla="*/ 183518 h 476680"/>
                  <a:gd name="connsiteX87" fmla="*/ 110240 w 477074"/>
                  <a:gd name="connsiteY87" fmla="*/ 183518 h 476680"/>
                  <a:gd name="connsiteX88" fmla="*/ 114336 w 477074"/>
                  <a:gd name="connsiteY88" fmla="*/ 198663 h 476680"/>
                  <a:gd name="connsiteX89" fmla="*/ 125194 w 477074"/>
                  <a:gd name="connsiteY89" fmla="*/ 231143 h 476680"/>
                  <a:gd name="connsiteX90" fmla="*/ 13562 w 477074"/>
                  <a:gd name="connsiteY90" fmla="*/ 231143 h 476680"/>
                  <a:gd name="connsiteX91" fmla="*/ 4332 w 477074"/>
                  <a:gd name="connsiteY91" fmla="*/ 238582 h 476680"/>
                  <a:gd name="connsiteX92" fmla="*/ 11780 w 477074"/>
                  <a:gd name="connsiteY92" fmla="*/ 247812 h 476680"/>
                  <a:gd name="connsiteX93" fmla="*/ 13562 w 477074"/>
                  <a:gd name="connsiteY93" fmla="*/ 247812 h 476680"/>
                  <a:gd name="connsiteX94" fmla="*/ 132338 w 477074"/>
                  <a:gd name="connsiteY94" fmla="*/ 247812 h 476680"/>
                  <a:gd name="connsiteX95" fmla="*/ 133291 w 477074"/>
                  <a:gd name="connsiteY95" fmla="*/ 250002 h 476680"/>
                  <a:gd name="connsiteX96" fmla="*/ 13562 w 477074"/>
                  <a:gd name="connsiteY96" fmla="*/ 250002 h 476680"/>
                  <a:gd name="connsiteX97" fmla="*/ 5180 w 477074"/>
                  <a:gd name="connsiteY97" fmla="*/ 258384 h 476680"/>
                  <a:gd name="connsiteX98" fmla="*/ 13562 w 477074"/>
                  <a:gd name="connsiteY98" fmla="*/ 266766 h 476680"/>
                  <a:gd name="connsiteX99" fmla="*/ 118813 w 477074"/>
                  <a:gd name="connsiteY99" fmla="*/ 266766 h 476680"/>
                  <a:gd name="connsiteX100" fmla="*/ 146721 w 477074"/>
                  <a:gd name="connsiteY100" fmla="*/ 238858 h 476680"/>
                  <a:gd name="connsiteX101" fmla="*/ 146721 w 477074"/>
                  <a:gd name="connsiteY101" fmla="*/ 237810 h 476680"/>
                  <a:gd name="connsiteX102" fmla="*/ 145673 w 477074"/>
                  <a:gd name="connsiteY102" fmla="*/ 235239 h 476680"/>
                  <a:gd name="connsiteX103" fmla="*/ 131195 w 477074"/>
                  <a:gd name="connsiteY103" fmla="*/ 193900 h 476680"/>
                  <a:gd name="connsiteX104" fmla="*/ 114146 w 477074"/>
                  <a:gd name="connsiteY104" fmla="*/ 18735 h 476680"/>
                  <a:gd name="connsiteX105" fmla="*/ 5560 w 477074"/>
                  <a:gd name="connsiteY105" fmla="*/ 322678 h 476680"/>
                  <a:gd name="connsiteX106" fmla="*/ 13943 w 477074"/>
                  <a:gd name="connsiteY106" fmla="*/ 331060 h 476680"/>
                  <a:gd name="connsiteX107" fmla="*/ 55091 w 477074"/>
                  <a:gd name="connsiteY107" fmla="*/ 331060 h 476680"/>
                  <a:gd name="connsiteX108" fmla="*/ 71759 w 477074"/>
                  <a:gd name="connsiteY108" fmla="*/ 314296 h 476680"/>
                  <a:gd name="connsiteX109" fmla="*/ 14038 w 477074"/>
                  <a:gd name="connsiteY109" fmla="*/ 314296 h 476680"/>
                  <a:gd name="connsiteX110" fmla="*/ 5656 w 477074"/>
                  <a:gd name="connsiteY110" fmla="*/ 322488 h 476680"/>
                  <a:gd name="connsiteX111" fmla="*/ 5656 w 477074"/>
                  <a:gd name="connsiteY111" fmla="*/ 322678 h 476680"/>
                  <a:gd name="connsiteX112" fmla="*/ 139006 w 477074"/>
                  <a:gd name="connsiteY112" fmla="*/ 38547 h 476680"/>
                  <a:gd name="connsiteX113" fmla="*/ 140053 w 477074"/>
                  <a:gd name="connsiteY113" fmla="*/ 24736 h 476680"/>
                  <a:gd name="connsiteX114" fmla="*/ 138910 w 477074"/>
                  <a:gd name="connsiteY114" fmla="*/ 20545 h 476680"/>
                  <a:gd name="connsiteX115" fmla="*/ 135101 w 477074"/>
                  <a:gd name="connsiteY115" fmla="*/ 18354 h 476680"/>
                  <a:gd name="connsiteX116" fmla="*/ 128814 w 477074"/>
                  <a:gd name="connsiteY116" fmla="*/ 23403 h 476680"/>
                  <a:gd name="connsiteX117" fmla="*/ 127671 w 477074"/>
                  <a:gd name="connsiteY117" fmla="*/ 37976 h 476680"/>
                  <a:gd name="connsiteX118" fmla="*/ 129100 w 477074"/>
                  <a:gd name="connsiteY118" fmla="*/ 42167 h 476680"/>
                  <a:gd name="connsiteX119" fmla="*/ 132910 w 477074"/>
                  <a:gd name="connsiteY119" fmla="*/ 43977 h 476680"/>
                  <a:gd name="connsiteX120" fmla="*/ 132910 w 477074"/>
                  <a:gd name="connsiteY120" fmla="*/ 43977 h 476680"/>
                  <a:gd name="connsiteX121" fmla="*/ 138625 w 477074"/>
                  <a:gd name="connsiteY121" fmla="*/ 38547 h 476680"/>
                  <a:gd name="connsiteX122" fmla="*/ 139863 w 477074"/>
                  <a:gd name="connsiteY122" fmla="*/ 95030 h 476680"/>
                  <a:gd name="connsiteX123" fmla="*/ 138339 w 477074"/>
                  <a:gd name="connsiteY123" fmla="*/ 66455 h 476680"/>
                  <a:gd name="connsiteX124" fmla="*/ 132529 w 477074"/>
                  <a:gd name="connsiteY124" fmla="*/ 60836 h 476680"/>
                  <a:gd name="connsiteX125" fmla="*/ 132529 w 477074"/>
                  <a:gd name="connsiteY125" fmla="*/ 60836 h 476680"/>
                  <a:gd name="connsiteX126" fmla="*/ 126909 w 477074"/>
                  <a:gd name="connsiteY126" fmla="*/ 66646 h 476680"/>
                  <a:gd name="connsiteX127" fmla="*/ 128529 w 477074"/>
                  <a:gd name="connsiteY127" fmla="*/ 95221 h 476680"/>
                  <a:gd name="connsiteX128" fmla="*/ 134243 w 477074"/>
                  <a:gd name="connsiteY128" fmla="*/ 100460 h 476680"/>
                  <a:gd name="connsiteX129" fmla="*/ 134719 w 477074"/>
                  <a:gd name="connsiteY129" fmla="*/ 100460 h 476680"/>
                  <a:gd name="connsiteX130" fmla="*/ 139863 w 477074"/>
                  <a:gd name="connsiteY130" fmla="*/ 94269 h 476680"/>
                  <a:gd name="connsiteX131" fmla="*/ 147388 w 477074"/>
                  <a:gd name="connsiteY131" fmla="*/ 154466 h 476680"/>
                  <a:gd name="connsiteX132" fmla="*/ 148150 w 477074"/>
                  <a:gd name="connsiteY132" fmla="*/ 150180 h 476680"/>
                  <a:gd name="connsiteX133" fmla="*/ 143197 w 477074"/>
                  <a:gd name="connsiteY133" fmla="*/ 122367 h 476680"/>
                  <a:gd name="connsiteX134" fmla="*/ 136215 w 477074"/>
                  <a:gd name="connsiteY134" fmla="*/ 118291 h 476680"/>
                  <a:gd name="connsiteX135" fmla="*/ 131957 w 477074"/>
                  <a:gd name="connsiteY135" fmla="*/ 123987 h 476680"/>
                  <a:gd name="connsiteX136" fmla="*/ 137101 w 477074"/>
                  <a:gd name="connsiteY136" fmla="*/ 152562 h 476680"/>
                  <a:gd name="connsiteX137" fmla="*/ 142625 w 477074"/>
                  <a:gd name="connsiteY137" fmla="*/ 157038 h 476680"/>
                  <a:gd name="connsiteX138" fmla="*/ 143864 w 477074"/>
                  <a:gd name="connsiteY138" fmla="*/ 157038 h 476680"/>
                  <a:gd name="connsiteX139" fmla="*/ 147388 w 477074"/>
                  <a:gd name="connsiteY139" fmla="*/ 154562 h 476680"/>
                  <a:gd name="connsiteX140" fmla="*/ 158913 w 477074"/>
                  <a:gd name="connsiteY140" fmla="*/ 191328 h 476680"/>
                  <a:gd name="connsiteX141" fmla="*/ 154912 w 477074"/>
                  <a:gd name="connsiteY141" fmla="*/ 177803 h 476680"/>
                  <a:gd name="connsiteX142" fmla="*/ 147959 w 477074"/>
                  <a:gd name="connsiteY142" fmla="*/ 173802 h 476680"/>
                  <a:gd name="connsiteX143" fmla="*/ 143959 w 477074"/>
                  <a:gd name="connsiteY143" fmla="*/ 180756 h 476680"/>
                  <a:gd name="connsiteX144" fmla="*/ 148055 w 477074"/>
                  <a:gd name="connsiteY144" fmla="*/ 194662 h 476680"/>
                  <a:gd name="connsiteX145" fmla="*/ 153198 w 477074"/>
                  <a:gd name="connsiteY145" fmla="*/ 210093 h 476680"/>
                  <a:gd name="connsiteX146" fmla="*/ 158532 w 477074"/>
                  <a:gd name="connsiteY146" fmla="*/ 213903 h 476680"/>
                  <a:gd name="connsiteX147" fmla="*/ 163676 w 477074"/>
                  <a:gd name="connsiteY147" fmla="*/ 210664 h 476680"/>
                  <a:gd name="connsiteX148" fmla="*/ 163676 w 477074"/>
                  <a:gd name="connsiteY148" fmla="*/ 206378 h 476680"/>
                  <a:gd name="connsiteX149" fmla="*/ 158723 w 477074"/>
                  <a:gd name="connsiteY149" fmla="*/ 191328 h 476680"/>
                  <a:gd name="connsiteX150" fmla="*/ 201776 w 477074"/>
                  <a:gd name="connsiteY150" fmla="*/ 182851 h 476680"/>
                  <a:gd name="connsiteX151" fmla="*/ 218539 w 477074"/>
                  <a:gd name="connsiteY151" fmla="*/ 166182 h 476680"/>
                  <a:gd name="connsiteX152" fmla="*/ 186726 w 477074"/>
                  <a:gd name="connsiteY152" fmla="*/ 166182 h 476680"/>
                  <a:gd name="connsiteX153" fmla="*/ 174153 w 477074"/>
                  <a:gd name="connsiteY153" fmla="*/ 26355 h 476680"/>
                  <a:gd name="connsiteX154" fmla="*/ 167466 w 477074"/>
                  <a:gd name="connsiteY154" fmla="*/ 16897 h 476680"/>
                  <a:gd name="connsiteX155" fmla="*/ 167009 w 477074"/>
                  <a:gd name="connsiteY155" fmla="*/ 16830 h 476680"/>
                  <a:gd name="connsiteX156" fmla="*/ 157484 w 477074"/>
                  <a:gd name="connsiteY156" fmla="*/ 24069 h 476680"/>
                  <a:gd name="connsiteX157" fmla="*/ 172343 w 477074"/>
                  <a:gd name="connsiteY157" fmla="*/ 177136 h 476680"/>
                  <a:gd name="connsiteX158" fmla="*/ 172343 w 477074"/>
                  <a:gd name="connsiteY158" fmla="*/ 177136 h 476680"/>
                  <a:gd name="connsiteX159" fmla="*/ 173010 w 477074"/>
                  <a:gd name="connsiteY159" fmla="*/ 179517 h 476680"/>
                  <a:gd name="connsiteX160" fmla="*/ 173867 w 477074"/>
                  <a:gd name="connsiteY160" fmla="*/ 182565 h 476680"/>
                  <a:gd name="connsiteX161" fmla="*/ 179963 w 477074"/>
                  <a:gd name="connsiteY161" fmla="*/ 201139 h 476680"/>
                  <a:gd name="connsiteX162" fmla="*/ 180725 w 477074"/>
                  <a:gd name="connsiteY162" fmla="*/ 203235 h 476680"/>
                  <a:gd name="connsiteX163" fmla="*/ 193965 w 477074"/>
                  <a:gd name="connsiteY163" fmla="*/ 189899 h 476680"/>
                  <a:gd name="connsiteX164" fmla="*/ 193965 w 477074"/>
                  <a:gd name="connsiteY164" fmla="*/ 189138 h 476680"/>
                  <a:gd name="connsiteX165" fmla="*/ 192727 w 477074"/>
                  <a:gd name="connsiteY165" fmla="*/ 185518 h 476680"/>
                  <a:gd name="connsiteX166" fmla="*/ 191584 w 477074"/>
                  <a:gd name="connsiteY166" fmla="*/ 182280 h 476680"/>
                  <a:gd name="connsiteX167" fmla="*/ 431804 w 477074"/>
                  <a:gd name="connsiteY167" fmla="*/ 13211 h 476680"/>
                  <a:gd name="connsiteX168" fmla="*/ 431823 w 477074"/>
                  <a:gd name="connsiteY168" fmla="*/ 1895 h 476680"/>
                  <a:gd name="connsiteX169" fmla="*/ 431804 w 477074"/>
                  <a:gd name="connsiteY169" fmla="*/ 1876 h 476680"/>
                  <a:gd name="connsiteX170" fmla="*/ 420946 w 477074"/>
                  <a:gd name="connsiteY170" fmla="*/ 1305 h 476680"/>
                  <a:gd name="connsiteX171" fmla="*/ 420946 w 477074"/>
                  <a:gd name="connsiteY171" fmla="*/ 1305 h 476680"/>
                  <a:gd name="connsiteX172" fmla="*/ 398467 w 477074"/>
                  <a:gd name="connsiteY172" fmla="*/ 23783 h 476680"/>
                  <a:gd name="connsiteX173" fmla="*/ 392752 w 477074"/>
                  <a:gd name="connsiteY173" fmla="*/ 18069 h 476680"/>
                  <a:gd name="connsiteX174" fmla="*/ 381417 w 477074"/>
                  <a:gd name="connsiteY174" fmla="*/ 29498 h 476680"/>
                  <a:gd name="connsiteX175" fmla="*/ 387037 w 477074"/>
                  <a:gd name="connsiteY175" fmla="*/ 35214 h 476680"/>
                  <a:gd name="connsiteX176" fmla="*/ 372654 w 477074"/>
                  <a:gd name="connsiteY176" fmla="*/ 49501 h 476680"/>
                  <a:gd name="connsiteX177" fmla="*/ 367034 w 477074"/>
                  <a:gd name="connsiteY177" fmla="*/ 43881 h 476680"/>
                  <a:gd name="connsiteX178" fmla="*/ 355604 w 477074"/>
                  <a:gd name="connsiteY178" fmla="*/ 55311 h 476680"/>
                  <a:gd name="connsiteX179" fmla="*/ 361224 w 477074"/>
                  <a:gd name="connsiteY179" fmla="*/ 60931 h 476680"/>
                  <a:gd name="connsiteX180" fmla="*/ 346937 w 477074"/>
                  <a:gd name="connsiteY180" fmla="*/ 75314 h 476680"/>
                  <a:gd name="connsiteX181" fmla="*/ 341221 w 477074"/>
                  <a:gd name="connsiteY181" fmla="*/ 69694 h 476680"/>
                  <a:gd name="connsiteX182" fmla="*/ 329792 w 477074"/>
                  <a:gd name="connsiteY182" fmla="*/ 81029 h 476680"/>
                  <a:gd name="connsiteX183" fmla="*/ 335507 w 477074"/>
                  <a:gd name="connsiteY183" fmla="*/ 86744 h 476680"/>
                  <a:gd name="connsiteX184" fmla="*/ 321124 w 477074"/>
                  <a:gd name="connsiteY184" fmla="*/ 101127 h 476680"/>
                  <a:gd name="connsiteX185" fmla="*/ 315504 w 477074"/>
                  <a:gd name="connsiteY185" fmla="*/ 95412 h 476680"/>
                  <a:gd name="connsiteX186" fmla="*/ 304074 w 477074"/>
                  <a:gd name="connsiteY186" fmla="*/ 106841 h 476680"/>
                  <a:gd name="connsiteX187" fmla="*/ 309694 w 477074"/>
                  <a:gd name="connsiteY187" fmla="*/ 112556 h 476680"/>
                  <a:gd name="connsiteX188" fmla="*/ 295406 w 477074"/>
                  <a:gd name="connsiteY188" fmla="*/ 126939 h 476680"/>
                  <a:gd name="connsiteX189" fmla="*/ 289691 w 477074"/>
                  <a:gd name="connsiteY189" fmla="*/ 121224 h 476680"/>
                  <a:gd name="connsiteX190" fmla="*/ 278261 w 477074"/>
                  <a:gd name="connsiteY190" fmla="*/ 132654 h 476680"/>
                  <a:gd name="connsiteX191" fmla="*/ 283977 w 477074"/>
                  <a:gd name="connsiteY191" fmla="*/ 138369 h 476680"/>
                  <a:gd name="connsiteX192" fmla="*/ 269594 w 477074"/>
                  <a:gd name="connsiteY192" fmla="*/ 152657 h 476680"/>
                  <a:gd name="connsiteX193" fmla="*/ 263878 w 477074"/>
                  <a:gd name="connsiteY193" fmla="*/ 147037 h 476680"/>
                  <a:gd name="connsiteX194" fmla="*/ 252448 w 477074"/>
                  <a:gd name="connsiteY194" fmla="*/ 158467 h 476680"/>
                  <a:gd name="connsiteX195" fmla="*/ 258164 w 477074"/>
                  <a:gd name="connsiteY195" fmla="*/ 164087 h 476680"/>
                  <a:gd name="connsiteX196" fmla="*/ 243781 w 477074"/>
                  <a:gd name="connsiteY196" fmla="*/ 178470 h 476680"/>
                  <a:gd name="connsiteX197" fmla="*/ 238161 w 477074"/>
                  <a:gd name="connsiteY197" fmla="*/ 172850 h 476680"/>
                  <a:gd name="connsiteX198" fmla="*/ 226541 w 477074"/>
                  <a:gd name="connsiteY198" fmla="*/ 183708 h 476680"/>
                  <a:gd name="connsiteX199" fmla="*/ 232255 w 477074"/>
                  <a:gd name="connsiteY199" fmla="*/ 189423 h 476680"/>
                  <a:gd name="connsiteX200" fmla="*/ 218063 w 477074"/>
                  <a:gd name="connsiteY200" fmla="*/ 203711 h 476680"/>
                  <a:gd name="connsiteX201" fmla="*/ 212348 w 477074"/>
                  <a:gd name="connsiteY201" fmla="*/ 197996 h 476680"/>
                  <a:gd name="connsiteX202" fmla="*/ 200918 w 477074"/>
                  <a:gd name="connsiteY202" fmla="*/ 209426 h 476680"/>
                  <a:gd name="connsiteX203" fmla="*/ 206633 w 477074"/>
                  <a:gd name="connsiteY203" fmla="*/ 215141 h 476680"/>
                  <a:gd name="connsiteX204" fmla="*/ 192251 w 477074"/>
                  <a:gd name="connsiteY204" fmla="*/ 229428 h 476680"/>
                  <a:gd name="connsiteX205" fmla="*/ 186631 w 477074"/>
                  <a:gd name="connsiteY205" fmla="*/ 223808 h 476680"/>
                  <a:gd name="connsiteX206" fmla="*/ 175201 w 477074"/>
                  <a:gd name="connsiteY206" fmla="*/ 235239 h 476680"/>
                  <a:gd name="connsiteX207" fmla="*/ 180821 w 477074"/>
                  <a:gd name="connsiteY207" fmla="*/ 240858 h 476680"/>
                  <a:gd name="connsiteX208" fmla="*/ 166533 w 477074"/>
                  <a:gd name="connsiteY208" fmla="*/ 255241 h 476680"/>
                  <a:gd name="connsiteX209" fmla="*/ 160818 w 477074"/>
                  <a:gd name="connsiteY209" fmla="*/ 249621 h 476680"/>
                  <a:gd name="connsiteX210" fmla="*/ 149388 w 477074"/>
                  <a:gd name="connsiteY210" fmla="*/ 261051 h 476680"/>
                  <a:gd name="connsiteX211" fmla="*/ 155103 w 477074"/>
                  <a:gd name="connsiteY211" fmla="*/ 266671 h 476680"/>
                  <a:gd name="connsiteX212" fmla="*/ 140816 w 477074"/>
                  <a:gd name="connsiteY212" fmla="*/ 281149 h 476680"/>
                  <a:gd name="connsiteX213" fmla="*/ 135101 w 477074"/>
                  <a:gd name="connsiteY213" fmla="*/ 275434 h 476680"/>
                  <a:gd name="connsiteX214" fmla="*/ 123766 w 477074"/>
                  <a:gd name="connsiteY214" fmla="*/ 286864 h 476680"/>
                  <a:gd name="connsiteX215" fmla="*/ 129385 w 477074"/>
                  <a:gd name="connsiteY215" fmla="*/ 292579 h 476680"/>
                  <a:gd name="connsiteX216" fmla="*/ 115003 w 477074"/>
                  <a:gd name="connsiteY216" fmla="*/ 306962 h 476680"/>
                  <a:gd name="connsiteX217" fmla="*/ 109383 w 477074"/>
                  <a:gd name="connsiteY217" fmla="*/ 301247 h 476680"/>
                  <a:gd name="connsiteX218" fmla="*/ 97953 w 477074"/>
                  <a:gd name="connsiteY218" fmla="*/ 312677 h 476680"/>
                  <a:gd name="connsiteX219" fmla="*/ 103668 w 477074"/>
                  <a:gd name="connsiteY219" fmla="*/ 318392 h 476680"/>
                  <a:gd name="connsiteX220" fmla="*/ 89286 w 477074"/>
                  <a:gd name="connsiteY220" fmla="*/ 332679 h 476680"/>
                  <a:gd name="connsiteX221" fmla="*/ 83666 w 477074"/>
                  <a:gd name="connsiteY221" fmla="*/ 327536 h 476680"/>
                  <a:gd name="connsiteX222" fmla="*/ 72235 w 477074"/>
                  <a:gd name="connsiteY222" fmla="*/ 338966 h 476680"/>
                  <a:gd name="connsiteX223" fmla="*/ 77951 w 477074"/>
                  <a:gd name="connsiteY223" fmla="*/ 344586 h 476680"/>
                  <a:gd name="connsiteX224" fmla="*/ 63568 w 477074"/>
                  <a:gd name="connsiteY224" fmla="*/ 358968 h 476680"/>
                  <a:gd name="connsiteX225" fmla="*/ 57948 w 477074"/>
                  <a:gd name="connsiteY225" fmla="*/ 353348 h 476680"/>
                  <a:gd name="connsiteX226" fmla="*/ 46518 w 477074"/>
                  <a:gd name="connsiteY226" fmla="*/ 364683 h 476680"/>
                  <a:gd name="connsiteX227" fmla="*/ 52138 w 477074"/>
                  <a:gd name="connsiteY227" fmla="*/ 370398 h 476680"/>
                  <a:gd name="connsiteX228" fmla="*/ 37564 w 477074"/>
                  <a:gd name="connsiteY228" fmla="*/ 384686 h 476680"/>
                  <a:gd name="connsiteX229" fmla="*/ 31945 w 477074"/>
                  <a:gd name="connsiteY229" fmla="*/ 378971 h 476680"/>
                  <a:gd name="connsiteX230" fmla="*/ 20515 w 477074"/>
                  <a:gd name="connsiteY230" fmla="*/ 390401 h 476680"/>
                  <a:gd name="connsiteX231" fmla="*/ 26230 w 477074"/>
                  <a:gd name="connsiteY231" fmla="*/ 396116 h 476680"/>
                  <a:gd name="connsiteX232" fmla="*/ 1465 w 477074"/>
                  <a:gd name="connsiteY232" fmla="*/ 420786 h 476680"/>
                  <a:gd name="connsiteX233" fmla="*/ 1465 w 477074"/>
                  <a:gd name="connsiteY233" fmla="*/ 432215 h 476680"/>
                  <a:gd name="connsiteX234" fmla="*/ 12895 w 477074"/>
                  <a:gd name="connsiteY234" fmla="*/ 432215 h 476680"/>
                  <a:gd name="connsiteX235" fmla="*/ 474191 w 477074"/>
                  <a:gd name="connsiteY235" fmla="*/ 43691 h 476680"/>
                  <a:gd name="connsiteX236" fmla="*/ 463142 w 477074"/>
                  <a:gd name="connsiteY236" fmla="*/ 43691 h 476680"/>
                  <a:gd name="connsiteX237" fmla="*/ 463142 w 477074"/>
                  <a:gd name="connsiteY237" fmla="*/ 43691 h 476680"/>
                  <a:gd name="connsiteX238" fmla="*/ 463142 w 477074"/>
                  <a:gd name="connsiteY238" fmla="*/ 43691 h 476680"/>
                  <a:gd name="connsiteX239" fmla="*/ 463142 w 477074"/>
                  <a:gd name="connsiteY239" fmla="*/ 43691 h 476680"/>
                  <a:gd name="connsiteX240" fmla="*/ 441234 w 477074"/>
                  <a:gd name="connsiteY240" fmla="*/ 65598 h 476680"/>
                  <a:gd name="connsiteX241" fmla="*/ 413802 w 477074"/>
                  <a:gd name="connsiteY241" fmla="*/ 38071 h 476680"/>
                  <a:gd name="connsiteX242" fmla="*/ 402372 w 477074"/>
                  <a:gd name="connsiteY242" fmla="*/ 49501 h 476680"/>
                  <a:gd name="connsiteX243" fmla="*/ 429804 w 477074"/>
                  <a:gd name="connsiteY243" fmla="*/ 77028 h 476680"/>
                  <a:gd name="connsiteX244" fmla="*/ 415517 w 477074"/>
                  <a:gd name="connsiteY244" fmla="*/ 91411 h 476680"/>
                  <a:gd name="connsiteX245" fmla="*/ 387989 w 477074"/>
                  <a:gd name="connsiteY245" fmla="*/ 63884 h 476680"/>
                  <a:gd name="connsiteX246" fmla="*/ 376559 w 477074"/>
                  <a:gd name="connsiteY246" fmla="*/ 75314 h 476680"/>
                  <a:gd name="connsiteX247" fmla="*/ 404087 w 477074"/>
                  <a:gd name="connsiteY247" fmla="*/ 102841 h 476680"/>
                  <a:gd name="connsiteX248" fmla="*/ 389704 w 477074"/>
                  <a:gd name="connsiteY248" fmla="*/ 117129 h 476680"/>
                  <a:gd name="connsiteX249" fmla="*/ 361986 w 477074"/>
                  <a:gd name="connsiteY249" fmla="*/ 89411 h 476680"/>
                  <a:gd name="connsiteX250" fmla="*/ 350556 w 477074"/>
                  <a:gd name="connsiteY250" fmla="*/ 100746 h 476680"/>
                  <a:gd name="connsiteX251" fmla="*/ 378083 w 477074"/>
                  <a:gd name="connsiteY251" fmla="*/ 128273 h 476680"/>
                  <a:gd name="connsiteX252" fmla="*/ 363701 w 477074"/>
                  <a:gd name="connsiteY252" fmla="*/ 142656 h 476680"/>
                  <a:gd name="connsiteX253" fmla="*/ 336269 w 477074"/>
                  <a:gd name="connsiteY253" fmla="*/ 115128 h 476680"/>
                  <a:gd name="connsiteX254" fmla="*/ 324839 w 477074"/>
                  <a:gd name="connsiteY254" fmla="*/ 126558 h 476680"/>
                  <a:gd name="connsiteX255" fmla="*/ 352271 w 477074"/>
                  <a:gd name="connsiteY255" fmla="*/ 154086 h 476680"/>
                  <a:gd name="connsiteX256" fmla="*/ 337983 w 477074"/>
                  <a:gd name="connsiteY256" fmla="*/ 168468 h 476680"/>
                  <a:gd name="connsiteX257" fmla="*/ 310456 w 477074"/>
                  <a:gd name="connsiteY257" fmla="*/ 140941 h 476680"/>
                  <a:gd name="connsiteX258" fmla="*/ 299026 w 477074"/>
                  <a:gd name="connsiteY258" fmla="*/ 152371 h 476680"/>
                  <a:gd name="connsiteX259" fmla="*/ 326553 w 477074"/>
                  <a:gd name="connsiteY259" fmla="*/ 179898 h 476680"/>
                  <a:gd name="connsiteX260" fmla="*/ 312266 w 477074"/>
                  <a:gd name="connsiteY260" fmla="*/ 194186 h 476680"/>
                  <a:gd name="connsiteX261" fmla="*/ 284738 w 477074"/>
                  <a:gd name="connsiteY261" fmla="*/ 166658 h 476680"/>
                  <a:gd name="connsiteX262" fmla="*/ 273403 w 477074"/>
                  <a:gd name="connsiteY262" fmla="*/ 178089 h 476680"/>
                  <a:gd name="connsiteX263" fmla="*/ 300835 w 477074"/>
                  <a:gd name="connsiteY263" fmla="*/ 205616 h 476680"/>
                  <a:gd name="connsiteX264" fmla="*/ 286453 w 477074"/>
                  <a:gd name="connsiteY264" fmla="*/ 219903 h 476680"/>
                  <a:gd name="connsiteX265" fmla="*/ 259021 w 477074"/>
                  <a:gd name="connsiteY265" fmla="*/ 192471 h 476680"/>
                  <a:gd name="connsiteX266" fmla="*/ 247591 w 477074"/>
                  <a:gd name="connsiteY266" fmla="*/ 203806 h 476680"/>
                  <a:gd name="connsiteX267" fmla="*/ 275118 w 477074"/>
                  <a:gd name="connsiteY267" fmla="*/ 231333 h 476680"/>
                  <a:gd name="connsiteX268" fmla="*/ 260736 w 477074"/>
                  <a:gd name="connsiteY268" fmla="*/ 245716 h 476680"/>
                  <a:gd name="connsiteX269" fmla="*/ 233208 w 477074"/>
                  <a:gd name="connsiteY269" fmla="*/ 218189 h 476680"/>
                  <a:gd name="connsiteX270" fmla="*/ 221778 w 477074"/>
                  <a:gd name="connsiteY270" fmla="*/ 229619 h 476680"/>
                  <a:gd name="connsiteX271" fmla="*/ 249305 w 477074"/>
                  <a:gd name="connsiteY271" fmla="*/ 257146 h 476680"/>
                  <a:gd name="connsiteX272" fmla="*/ 234923 w 477074"/>
                  <a:gd name="connsiteY272" fmla="*/ 271529 h 476680"/>
                  <a:gd name="connsiteX273" fmla="*/ 207491 w 477074"/>
                  <a:gd name="connsiteY273" fmla="*/ 244382 h 476680"/>
                  <a:gd name="connsiteX274" fmla="*/ 196060 w 477074"/>
                  <a:gd name="connsiteY274" fmla="*/ 255813 h 476680"/>
                  <a:gd name="connsiteX275" fmla="*/ 223493 w 477074"/>
                  <a:gd name="connsiteY275" fmla="*/ 283340 h 476680"/>
                  <a:gd name="connsiteX276" fmla="*/ 209205 w 477074"/>
                  <a:gd name="connsiteY276" fmla="*/ 297722 h 476680"/>
                  <a:gd name="connsiteX277" fmla="*/ 181583 w 477074"/>
                  <a:gd name="connsiteY277" fmla="*/ 270386 h 476680"/>
                  <a:gd name="connsiteX278" fmla="*/ 170153 w 477074"/>
                  <a:gd name="connsiteY278" fmla="*/ 281816 h 476680"/>
                  <a:gd name="connsiteX279" fmla="*/ 197680 w 477074"/>
                  <a:gd name="connsiteY279" fmla="*/ 309248 h 476680"/>
                  <a:gd name="connsiteX280" fmla="*/ 183297 w 477074"/>
                  <a:gd name="connsiteY280" fmla="*/ 323631 h 476680"/>
                  <a:gd name="connsiteX281" fmla="*/ 155770 w 477074"/>
                  <a:gd name="connsiteY281" fmla="*/ 296103 h 476680"/>
                  <a:gd name="connsiteX282" fmla="*/ 144340 w 477074"/>
                  <a:gd name="connsiteY282" fmla="*/ 307533 h 476680"/>
                  <a:gd name="connsiteX283" fmla="*/ 171867 w 477074"/>
                  <a:gd name="connsiteY283" fmla="*/ 335061 h 476680"/>
                  <a:gd name="connsiteX284" fmla="*/ 157484 w 477074"/>
                  <a:gd name="connsiteY284" fmla="*/ 349443 h 476680"/>
                  <a:gd name="connsiteX285" fmla="*/ 130052 w 477074"/>
                  <a:gd name="connsiteY285" fmla="*/ 321916 h 476680"/>
                  <a:gd name="connsiteX286" fmla="*/ 118622 w 477074"/>
                  <a:gd name="connsiteY286" fmla="*/ 333346 h 476680"/>
                  <a:gd name="connsiteX287" fmla="*/ 146150 w 477074"/>
                  <a:gd name="connsiteY287" fmla="*/ 360873 h 476680"/>
                  <a:gd name="connsiteX288" fmla="*/ 131767 w 477074"/>
                  <a:gd name="connsiteY288" fmla="*/ 375161 h 476680"/>
                  <a:gd name="connsiteX289" fmla="*/ 104239 w 477074"/>
                  <a:gd name="connsiteY289" fmla="*/ 347633 h 476680"/>
                  <a:gd name="connsiteX290" fmla="*/ 92810 w 477074"/>
                  <a:gd name="connsiteY290" fmla="*/ 359064 h 476680"/>
                  <a:gd name="connsiteX291" fmla="*/ 120337 w 477074"/>
                  <a:gd name="connsiteY291" fmla="*/ 386496 h 476680"/>
                  <a:gd name="connsiteX292" fmla="*/ 105954 w 477074"/>
                  <a:gd name="connsiteY292" fmla="*/ 400878 h 476680"/>
                  <a:gd name="connsiteX293" fmla="*/ 78522 w 477074"/>
                  <a:gd name="connsiteY293" fmla="*/ 373446 h 476680"/>
                  <a:gd name="connsiteX294" fmla="*/ 67092 w 477074"/>
                  <a:gd name="connsiteY294" fmla="*/ 384876 h 476680"/>
                  <a:gd name="connsiteX295" fmla="*/ 94524 w 477074"/>
                  <a:gd name="connsiteY295" fmla="*/ 412308 h 476680"/>
                  <a:gd name="connsiteX296" fmla="*/ 80237 w 477074"/>
                  <a:gd name="connsiteY296" fmla="*/ 426691 h 476680"/>
                  <a:gd name="connsiteX297" fmla="*/ 52709 w 477074"/>
                  <a:gd name="connsiteY297" fmla="*/ 399164 h 476680"/>
                  <a:gd name="connsiteX298" fmla="*/ 41279 w 477074"/>
                  <a:gd name="connsiteY298" fmla="*/ 410594 h 476680"/>
                  <a:gd name="connsiteX299" fmla="*/ 68807 w 477074"/>
                  <a:gd name="connsiteY299" fmla="*/ 438121 h 476680"/>
                  <a:gd name="connsiteX300" fmla="*/ 41565 w 477074"/>
                  <a:gd name="connsiteY300" fmla="*/ 465363 h 476680"/>
                  <a:gd name="connsiteX301" fmla="*/ 42327 w 477074"/>
                  <a:gd name="connsiteY301" fmla="*/ 465363 h 476680"/>
                  <a:gd name="connsiteX302" fmla="*/ 46928 w 477074"/>
                  <a:gd name="connsiteY302" fmla="*/ 475697 h 476680"/>
                  <a:gd name="connsiteX303" fmla="*/ 54233 w 477074"/>
                  <a:gd name="connsiteY303" fmla="*/ 474888 h 476680"/>
                  <a:gd name="connsiteX304" fmla="*/ 54233 w 477074"/>
                  <a:gd name="connsiteY304" fmla="*/ 474888 h 476680"/>
                  <a:gd name="connsiteX305" fmla="*/ 80141 w 477074"/>
                  <a:gd name="connsiteY305" fmla="*/ 449075 h 476680"/>
                  <a:gd name="connsiteX306" fmla="*/ 90429 w 477074"/>
                  <a:gd name="connsiteY306" fmla="*/ 459362 h 476680"/>
                  <a:gd name="connsiteX307" fmla="*/ 101858 w 477074"/>
                  <a:gd name="connsiteY307" fmla="*/ 447932 h 476680"/>
                  <a:gd name="connsiteX308" fmla="*/ 91476 w 477074"/>
                  <a:gd name="connsiteY308" fmla="*/ 437645 h 476680"/>
                  <a:gd name="connsiteX309" fmla="*/ 105859 w 477074"/>
                  <a:gd name="connsiteY309" fmla="*/ 423262 h 476680"/>
                  <a:gd name="connsiteX310" fmla="*/ 116146 w 477074"/>
                  <a:gd name="connsiteY310" fmla="*/ 433549 h 476680"/>
                  <a:gd name="connsiteX311" fmla="*/ 127576 w 477074"/>
                  <a:gd name="connsiteY311" fmla="*/ 422119 h 476680"/>
                  <a:gd name="connsiteX312" fmla="*/ 117289 w 477074"/>
                  <a:gd name="connsiteY312" fmla="*/ 411832 h 476680"/>
                  <a:gd name="connsiteX313" fmla="*/ 131671 w 477074"/>
                  <a:gd name="connsiteY313" fmla="*/ 397449 h 476680"/>
                  <a:gd name="connsiteX314" fmla="*/ 141959 w 477074"/>
                  <a:gd name="connsiteY314" fmla="*/ 407831 h 476680"/>
                  <a:gd name="connsiteX315" fmla="*/ 153389 w 477074"/>
                  <a:gd name="connsiteY315" fmla="*/ 396402 h 476680"/>
                  <a:gd name="connsiteX316" fmla="*/ 143101 w 477074"/>
                  <a:gd name="connsiteY316" fmla="*/ 386019 h 476680"/>
                  <a:gd name="connsiteX317" fmla="*/ 157389 w 477074"/>
                  <a:gd name="connsiteY317" fmla="*/ 371732 h 476680"/>
                  <a:gd name="connsiteX318" fmla="*/ 167771 w 477074"/>
                  <a:gd name="connsiteY318" fmla="*/ 382019 h 476680"/>
                  <a:gd name="connsiteX319" fmla="*/ 179106 w 477074"/>
                  <a:gd name="connsiteY319" fmla="*/ 370589 h 476680"/>
                  <a:gd name="connsiteX320" fmla="*/ 169391 w 477074"/>
                  <a:gd name="connsiteY320" fmla="*/ 360683 h 476680"/>
                  <a:gd name="connsiteX321" fmla="*/ 183773 w 477074"/>
                  <a:gd name="connsiteY321" fmla="*/ 346300 h 476680"/>
                  <a:gd name="connsiteX322" fmla="*/ 194061 w 477074"/>
                  <a:gd name="connsiteY322" fmla="*/ 356587 h 476680"/>
                  <a:gd name="connsiteX323" fmla="*/ 205490 w 477074"/>
                  <a:gd name="connsiteY323" fmla="*/ 345157 h 476680"/>
                  <a:gd name="connsiteX324" fmla="*/ 195204 w 477074"/>
                  <a:gd name="connsiteY324" fmla="*/ 334870 h 476680"/>
                  <a:gd name="connsiteX325" fmla="*/ 209586 w 477074"/>
                  <a:gd name="connsiteY325" fmla="*/ 320487 h 476680"/>
                  <a:gd name="connsiteX326" fmla="*/ 219873 w 477074"/>
                  <a:gd name="connsiteY326" fmla="*/ 330774 h 476680"/>
                  <a:gd name="connsiteX327" fmla="*/ 231303 w 477074"/>
                  <a:gd name="connsiteY327" fmla="*/ 319439 h 476680"/>
                  <a:gd name="connsiteX328" fmla="*/ 220921 w 477074"/>
                  <a:gd name="connsiteY328" fmla="*/ 309057 h 476680"/>
                  <a:gd name="connsiteX329" fmla="*/ 235303 w 477074"/>
                  <a:gd name="connsiteY329" fmla="*/ 294770 h 476680"/>
                  <a:gd name="connsiteX330" fmla="*/ 245686 w 477074"/>
                  <a:gd name="connsiteY330" fmla="*/ 305057 h 476680"/>
                  <a:gd name="connsiteX331" fmla="*/ 257021 w 477074"/>
                  <a:gd name="connsiteY331" fmla="*/ 293627 h 476680"/>
                  <a:gd name="connsiteX332" fmla="*/ 246734 w 477074"/>
                  <a:gd name="connsiteY332" fmla="*/ 283340 h 476680"/>
                  <a:gd name="connsiteX333" fmla="*/ 261116 w 477074"/>
                  <a:gd name="connsiteY333" fmla="*/ 268957 h 476680"/>
                  <a:gd name="connsiteX334" fmla="*/ 271404 w 477074"/>
                  <a:gd name="connsiteY334" fmla="*/ 279244 h 476680"/>
                  <a:gd name="connsiteX335" fmla="*/ 282833 w 477074"/>
                  <a:gd name="connsiteY335" fmla="*/ 267814 h 476680"/>
                  <a:gd name="connsiteX336" fmla="*/ 272547 w 477074"/>
                  <a:gd name="connsiteY336" fmla="*/ 257527 h 476680"/>
                  <a:gd name="connsiteX337" fmla="*/ 286834 w 477074"/>
                  <a:gd name="connsiteY337" fmla="*/ 243144 h 476680"/>
                  <a:gd name="connsiteX338" fmla="*/ 297216 w 477074"/>
                  <a:gd name="connsiteY338" fmla="*/ 253431 h 476680"/>
                  <a:gd name="connsiteX339" fmla="*/ 308646 w 477074"/>
                  <a:gd name="connsiteY339" fmla="*/ 242097 h 476680"/>
                  <a:gd name="connsiteX340" fmla="*/ 298264 w 477074"/>
                  <a:gd name="connsiteY340" fmla="*/ 231714 h 476680"/>
                  <a:gd name="connsiteX341" fmla="*/ 312646 w 477074"/>
                  <a:gd name="connsiteY341" fmla="*/ 217331 h 476680"/>
                  <a:gd name="connsiteX342" fmla="*/ 322934 w 477074"/>
                  <a:gd name="connsiteY342" fmla="*/ 227714 h 476680"/>
                  <a:gd name="connsiteX343" fmla="*/ 334364 w 477074"/>
                  <a:gd name="connsiteY343" fmla="*/ 216284 h 476680"/>
                  <a:gd name="connsiteX344" fmla="*/ 324076 w 477074"/>
                  <a:gd name="connsiteY344" fmla="*/ 205997 h 476680"/>
                  <a:gd name="connsiteX345" fmla="*/ 338459 w 477074"/>
                  <a:gd name="connsiteY345" fmla="*/ 191614 h 476680"/>
                  <a:gd name="connsiteX346" fmla="*/ 348747 w 477074"/>
                  <a:gd name="connsiteY346" fmla="*/ 201901 h 476680"/>
                  <a:gd name="connsiteX347" fmla="*/ 360177 w 477074"/>
                  <a:gd name="connsiteY347" fmla="*/ 190471 h 476680"/>
                  <a:gd name="connsiteX348" fmla="*/ 349794 w 477074"/>
                  <a:gd name="connsiteY348" fmla="*/ 180184 h 476680"/>
                  <a:gd name="connsiteX349" fmla="*/ 363701 w 477074"/>
                  <a:gd name="connsiteY349" fmla="*/ 165611 h 476680"/>
                  <a:gd name="connsiteX350" fmla="*/ 373987 w 477074"/>
                  <a:gd name="connsiteY350" fmla="*/ 175898 h 476680"/>
                  <a:gd name="connsiteX351" fmla="*/ 385418 w 477074"/>
                  <a:gd name="connsiteY351" fmla="*/ 164468 h 476680"/>
                  <a:gd name="connsiteX352" fmla="*/ 375130 w 477074"/>
                  <a:gd name="connsiteY352" fmla="*/ 154181 h 476680"/>
                  <a:gd name="connsiteX353" fmla="*/ 389513 w 477074"/>
                  <a:gd name="connsiteY353" fmla="*/ 139798 h 476680"/>
                  <a:gd name="connsiteX354" fmla="*/ 399800 w 477074"/>
                  <a:gd name="connsiteY354" fmla="*/ 150180 h 476680"/>
                  <a:gd name="connsiteX355" fmla="*/ 411230 w 477074"/>
                  <a:gd name="connsiteY355" fmla="*/ 138750 h 476680"/>
                  <a:gd name="connsiteX356" fmla="*/ 400943 w 477074"/>
                  <a:gd name="connsiteY356" fmla="*/ 128368 h 476680"/>
                  <a:gd name="connsiteX357" fmla="*/ 415326 w 477074"/>
                  <a:gd name="connsiteY357" fmla="*/ 113985 h 476680"/>
                  <a:gd name="connsiteX358" fmla="*/ 425613 w 477074"/>
                  <a:gd name="connsiteY358" fmla="*/ 124368 h 476680"/>
                  <a:gd name="connsiteX359" fmla="*/ 436948 w 477074"/>
                  <a:gd name="connsiteY359" fmla="*/ 112938 h 476680"/>
                  <a:gd name="connsiteX360" fmla="*/ 426566 w 477074"/>
                  <a:gd name="connsiteY360" fmla="*/ 102841 h 476680"/>
                  <a:gd name="connsiteX361" fmla="*/ 440948 w 477074"/>
                  <a:gd name="connsiteY361" fmla="*/ 88458 h 476680"/>
                  <a:gd name="connsiteX362" fmla="*/ 451330 w 477074"/>
                  <a:gd name="connsiteY362" fmla="*/ 98936 h 476680"/>
                  <a:gd name="connsiteX363" fmla="*/ 462760 w 477074"/>
                  <a:gd name="connsiteY363" fmla="*/ 87506 h 476680"/>
                  <a:gd name="connsiteX364" fmla="*/ 452473 w 477074"/>
                  <a:gd name="connsiteY364" fmla="*/ 77219 h 476680"/>
                  <a:gd name="connsiteX365" fmla="*/ 473810 w 477074"/>
                  <a:gd name="connsiteY365" fmla="*/ 55883 h 476680"/>
                  <a:gd name="connsiteX366" fmla="*/ 473810 w 477074"/>
                  <a:gd name="connsiteY366" fmla="*/ 55883 h 476680"/>
                  <a:gd name="connsiteX367" fmla="*/ 473810 w 477074"/>
                  <a:gd name="connsiteY367" fmla="*/ 55883 h 476680"/>
                  <a:gd name="connsiteX368" fmla="*/ 473810 w 477074"/>
                  <a:gd name="connsiteY368" fmla="*/ 44453 h 47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477074" h="476680">
                    <a:moveTo>
                      <a:pt x="401134" y="435168"/>
                    </a:moveTo>
                    <a:cubicBezTo>
                      <a:pt x="402210" y="435663"/>
                      <a:pt x="403382" y="435930"/>
                      <a:pt x="404563" y="435930"/>
                    </a:cubicBezTo>
                    <a:cubicBezTo>
                      <a:pt x="409135" y="435987"/>
                      <a:pt x="412897" y="432320"/>
                      <a:pt x="412954" y="427748"/>
                    </a:cubicBezTo>
                    <a:cubicBezTo>
                      <a:pt x="412964" y="426672"/>
                      <a:pt x="412773" y="425596"/>
                      <a:pt x="412373" y="424596"/>
                    </a:cubicBezTo>
                    <a:cubicBezTo>
                      <a:pt x="411630" y="422519"/>
                      <a:pt x="410040" y="420852"/>
                      <a:pt x="407992" y="420023"/>
                    </a:cubicBezTo>
                    <a:cubicBezTo>
                      <a:pt x="359843" y="398640"/>
                      <a:pt x="316076" y="368512"/>
                      <a:pt x="278928" y="331155"/>
                    </a:cubicBezTo>
                    <a:lnTo>
                      <a:pt x="451997" y="331155"/>
                    </a:lnTo>
                    <a:cubicBezTo>
                      <a:pt x="456627" y="331155"/>
                      <a:pt x="460379" y="327402"/>
                      <a:pt x="460379" y="322773"/>
                    </a:cubicBezTo>
                    <a:cubicBezTo>
                      <a:pt x="460379" y="318144"/>
                      <a:pt x="456627" y="314391"/>
                      <a:pt x="451997" y="314391"/>
                    </a:cubicBezTo>
                    <a:lnTo>
                      <a:pt x="263593" y="314391"/>
                    </a:lnTo>
                    <a:lnTo>
                      <a:pt x="262640" y="313248"/>
                    </a:lnTo>
                    <a:lnTo>
                      <a:pt x="261593" y="311915"/>
                    </a:lnTo>
                    <a:lnTo>
                      <a:pt x="260545" y="310772"/>
                    </a:lnTo>
                    <a:lnTo>
                      <a:pt x="248734" y="322583"/>
                    </a:lnTo>
                    <a:lnTo>
                      <a:pt x="249496" y="323535"/>
                    </a:lnTo>
                    <a:lnTo>
                      <a:pt x="251211" y="325631"/>
                    </a:lnTo>
                    <a:lnTo>
                      <a:pt x="253306" y="328107"/>
                    </a:lnTo>
                    <a:lnTo>
                      <a:pt x="253782" y="328774"/>
                    </a:lnTo>
                    <a:cubicBezTo>
                      <a:pt x="294825" y="374256"/>
                      <a:pt x="345041" y="410518"/>
                      <a:pt x="401134" y="435168"/>
                    </a:cubicBezTo>
                    <a:moveTo>
                      <a:pt x="460284" y="239525"/>
                    </a:moveTo>
                    <a:cubicBezTo>
                      <a:pt x="460284" y="234953"/>
                      <a:pt x="456570" y="231238"/>
                      <a:pt x="451997" y="231238"/>
                    </a:cubicBezTo>
                    <a:lnTo>
                      <a:pt x="340078" y="231238"/>
                    </a:lnTo>
                    <a:lnTo>
                      <a:pt x="323410" y="247907"/>
                    </a:lnTo>
                    <a:lnTo>
                      <a:pt x="451997" y="247907"/>
                    </a:lnTo>
                    <a:cubicBezTo>
                      <a:pt x="456570" y="247907"/>
                      <a:pt x="460284" y="244202"/>
                      <a:pt x="460284" y="239620"/>
                    </a:cubicBezTo>
                    <a:cubicBezTo>
                      <a:pt x="460284" y="239591"/>
                      <a:pt x="460284" y="239553"/>
                      <a:pt x="460284" y="239525"/>
                    </a:cubicBezTo>
                    <a:moveTo>
                      <a:pt x="460284" y="175326"/>
                    </a:moveTo>
                    <a:cubicBezTo>
                      <a:pt x="460332" y="170754"/>
                      <a:pt x="456664" y="167001"/>
                      <a:pt x="452093" y="166944"/>
                    </a:cubicBezTo>
                    <a:cubicBezTo>
                      <a:pt x="452064" y="166944"/>
                      <a:pt x="452026" y="166944"/>
                      <a:pt x="451997" y="166944"/>
                    </a:cubicBezTo>
                    <a:lnTo>
                      <a:pt x="404372" y="166944"/>
                    </a:lnTo>
                    <a:lnTo>
                      <a:pt x="387608" y="183613"/>
                    </a:lnTo>
                    <a:lnTo>
                      <a:pt x="451997" y="183613"/>
                    </a:lnTo>
                    <a:cubicBezTo>
                      <a:pt x="456570" y="183613"/>
                      <a:pt x="460284" y="179898"/>
                      <a:pt x="460284" y="175326"/>
                    </a:cubicBezTo>
                    <a:moveTo>
                      <a:pt x="460284" y="258480"/>
                    </a:moveTo>
                    <a:cubicBezTo>
                      <a:pt x="460332" y="253907"/>
                      <a:pt x="456664" y="250155"/>
                      <a:pt x="452093" y="250097"/>
                    </a:cubicBezTo>
                    <a:cubicBezTo>
                      <a:pt x="452064" y="250097"/>
                      <a:pt x="452026" y="250097"/>
                      <a:pt x="451997" y="250097"/>
                    </a:cubicBezTo>
                    <a:lnTo>
                      <a:pt x="321219" y="250097"/>
                    </a:lnTo>
                    <a:lnTo>
                      <a:pt x="304455" y="266862"/>
                    </a:lnTo>
                    <a:lnTo>
                      <a:pt x="451997" y="266862"/>
                    </a:lnTo>
                    <a:cubicBezTo>
                      <a:pt x="456588" y="266814"/>
                      <a:pt x="460284" y="263071"/>
                      <a:pt x="460284" y="258480"/>
                    </a:cubicBezTo>
                    <a:moveTo>
                      <a:pt x="265117" y="365636"/>
                    </a:moveTo>
                    <a:cubicBezTo>
                      <a:pt x="257497" y="358206"/>
                      <a:pt x="250162" y="350586"/>
                      <a:pt x="243305" y="342776"/>
                    </a:cubicBezTo>
                    <a:cubicBezTo>
                      <a:pt x="241066" y="340652"/>
                      <a:pt x="237542" y="340652"/>
                      <a:pt x="235303" y="342776"/>
                    </a:cubicBezTo>
                    <a:cubicBezTo>
                      <a:pt x="234160" y="343766"/>
                      <a:pt x="233475" y="345176"/>
                      <a:pt x="233398" y="346681"/>
                    </a:cubicBezTo>
                    <a:cubicBezTo>
                      <a:pt x="233294" y="348186"/>
                      <a:pt x="233808" y="349662"/>
                      <a:pt x="234827" y="350777"/>
                    </a:cubicBezTo>
                    <a:cubicBezTo>
                      <a:pt x="241876" y="358682"/>
                      <a:pt x="249401" y="366683"/>
                      <a:pt x="257211" y="374304"/>
                    </a:cubicBezTo>
                    <a:cubicBezTo>
                      <a:pt x="258316" y="375285"/>
                      <a:pt x="259735" y="375828"/>
                      <a:pt x="261212" y="375828"/>
                    </a:cubicBezTo>
                    <a:cubicBezTo>
                      <a:pt x="262726" y="375847"/>
                      <a:pt x="264184" y="375227"/>
                      <a:pt x="265212" y="374113"/>
                    </a:cubicBezTo>
                    <a:cubicBezTo>
                      <a:pt x="267422" y="371932"/>
                      <a:pt x="267441" y="368379"/>
                      <a:pt x="265269" y="366169"/>
                    </a:cubicBezTo>
                    <a:cubicBezTo>
                      <a:pt x="265250" y="366150"/>
                      <a:pt x="265231" y="366131"/>
                      <a:pt x="265212" y="366112"/>
                    </a:cubicBezTo>
                    <a:moveTo>
                      <a:pt x="280738" y="387924"/>
                    </a:moveTo>
                    <a:cubicBezTo>
                      <a:pt x="279795" y="389115"/>
                      <a:pt x="279319" y="390601"/>
                      <a:pt x="279404" y="392115"/>
                    </a:cubicBezTo>
                    <a:cubicBezTo>
                      <a:pt x="279557" y="393592"/>
                      <a:pt x="280271" y="394954"/>
                      <a:pt x="281405" y="395925"/>
                    </a:cubicBezTo>
                    <a:cubicBezTo>
                      <a:pt x="289787" y="402974"/>
                      <a:pt x="298454" y="409641"/>
                      <a:pt x="307122" y="415832"/>
                    </a:cubicBezTo>
                    <a:cubicBezTo>
                      <a:pt x="308075" y="416499"/>
                      <a:pt x="309198" y="416871"/>
                      <a:pt x="310360" y="416880"/>
                    </a:cubicBezTo>
                    <a:cubicBezTo>
                      <a:pt x="312218" y="416918"/>
                      <a:pt x="313971" y="416023"/>
                      <a:pt x="315028" y="414499"/>
                    </a:cubicBezTo>
                    <a:cubicBezTo>
                      <a:pt x="316847" y="411984"/>
                      <a:pt x="316285" y="408470"/>
                      <a:pt x="313780" y="406650"/>
                    </a:cubicBezTo>
                    <a:cubicBezTo>
                      <a:pt x="313752" y="406631"/>
                      <a:pt x="313723" y="406612"/>
                      <a:pt x="313695" y="406593"/>
                    </a:cubicBezTo>
                    <a:cubicBezTo>
                      <a:pt x="305217" y="400497"/>
                      <a:pt x="296835" y="394020"/>
                      <a:pt x="288739" y="387543"/>
                    </a:cubicBezTo>
                    <a:cubicBezTo>
                      <a:pt x="286319" y="385591"/>
                      <a:pt x="282795" y="385886"/>
                      <a:pt x="280738" y="388210"/>
                    </a:cubicBezTo>
                    <a:moveTo>
                      <a:pt x="334078" y="434121"/>
                    </a:moveTo>
                    <a:cubicBezTo>
                      <a:pt x="338935" y="437073"/>
                      <a:pt x="343603" y="439836"/>
                      <a:pt x="347984" y="442407"/>
                    </a:cubicBezTo>
                    <a:cubicBezTo>
                      <a:pt x="348851" y="442903"/>
                      <a:pt x="349842" y="443169"/>
                      <a:pt x="350842" y="443169"/>
                    </a:cubicBezTo>
                    <a:cubicBezTo>
                      <a:pt x="352871" y="443198"/>
                      <a:pt x="354737" y="442093"/>
                      <a:pt x="355700" y="440312"/>
                    </a:cubicBezTo>
                    <a:cubicBezTo>
                      <a:pt x="356452" y="439016"/>
                      <a:pt x="356662" y="437473"/>
                      <a:pt x="356271" y="436026"/>
                    </a:cubicBezTo>
                    <a:cubicBezTo>
                      <a:pt x="355900" y="434559"/>
                      <a:pt x="354928" y="433320"/>
                      <a:pt x="353604" y="432597"/>
                    </a:cubicBezTo>
                    <a:lnTo>
                      <a:pt x="340078" y="424500"/>
                    </a:lnTo>
                    <a:cubicBezTo>
                      <a:pt x="337736" y="422386"/>
                      <a:pt x="334125" y="422557"/>
                      <a:pt x="332011" y="424900"/>
                    </a:cubicBezTo>
                    <a:cubicBezTo>
                      <a:pt x="329887" y="427234"/>
                      <a:pt x="330068" y="430853"/>
                      <a:pt x="332402" y="432968"/>
                    </a:cubicBezTo>
                    <a:cubicBezTo>
                      <a:pt x="332897" y="433416"/>
                      <a:pt x="333468" y="433778"/>
                      <a:pt x="334078" y="434025"/>
                    </a:cubicBezTo>
                    <a:moveTo>
                      <a:pt x="217016" y="353920"/>
                    </a:moveTo>
                    <a:lnTo>
                      <a:pt x="205490" y="365636"/>
                    </a:lnTo>
                    <a:lnTo>
                      <a:pt x="206348" y="366588"/>
                    </a:lnTo>
                    <a:cubicBezTo>
                      <a:pt x="239418" y="404565"/>
                      <a:pt x="278404" y="436949"/>
                      <a:pt x="321791" y="462505"/>
                    </a:cubicBezTo>
                    <a:cubicBezTo>
                      <a:pt x="323057" y="463257"/>
                      <a:pt x="324505" y="463648"/>
                      <a:pt x="325982" y="463648"/>
                    </a:cubicBezTo>
                    <a:cubicBezTo>
                      <a:pt x="330611" y="463648"/>
                      <a:pt x="334364" y="459895"/>
                      <a:pt x="334364" y="455266"/>
                    </a:cubicBezTo>
                    <a:cubicBezTo>
                      <a:pt x="334364" y="452351"/>
                      <a:pt x="332849" y="449646"/>
                      <a:pt x="330363" y="448122"/>
                    </a:cubicBezTo>
                    <a:cubicBezTo>
                      <a:pt x="288368" y="423300"/>
                      <a:pt x="250639" y="391877"/>
                      <a:pt x="218635" y="355063"/>
                    </a:cubicBezTo>
                    <a:close/>
                    <a:moveTo>
                      <a:pt x="113384" y="18830"/>
                    </a:moveTo>
                    <a:cubicBezTo>
                      <a:pt x="114060" y="14249"/>
                      <a:pt x="110898" y="9991"/>
                      <a:pt x="106316" y="9315"/>
                    </a:cubicBezTo>
                    <a:cubicBezTo>
                      <a:pt x="106287" y="9315"/>
                      <a:pt x="106268" y="9305"/>
                      <a:pt x="106240" y="9305"/>
                    </a:cubicBezTo>
                    <a:cubicBezTo>
                      <a:pt x="101668" y="8620"/>
                      <a:pt x="97401" y="11782"/>
                      <a:pt x="96715" y="16354"/>
                    </a:cubicBezTo>
                    <a:cubicBezTo>
                      <a:pt x="91676" y="66703"/>
                      <a:pt x="94896" y="117538"/>
                      <a:pt x="106240" y="166849"/>
                    </a:cubicBezTo>
                    <a:lnTo>
                      <a:pt x="13086" y="166849"/>
                    </a:lnTo>
                    <a:cubicBezTo>
                      <a:pt x="8485" y="166354"/>
                      <a:pt x="4351" y="169688"/>
                      <a:pt x="3855" y="174288"/>
                    </a:cubicBezTo>
                    <a:cubicBezTo>
                      <a:pt x="3370" y="178898"/>
                      <a:pt x="6694" y="183023"/>
                      <a:pt x="11304" y="183518"/>
                    </a:cubicBezTo>
                    <a:cubicBezTo>
                      <a:pt x="11895" y="183584"/>
                      <a:pt x="12495" y="183584"/>
                      <a:pt x="13086" y="183518"/>
                    </a:cubicBezTo>
                    <a:lnTo>
                      <a:pt x="110240" y="183518"/>
                    </a:lnTo>
                    <a:cubicBezTo>
                      <a:pt x="111574" y="188852"/>
                      <a:pt x="112907" y="193805"/>
                      <a:pt x="114336" y="198663"/>
                    </a:cubicBezTo>
                    <a:cubicBezTo>
                      <a:pt x="117575" y="209426"/>
                      <a:pt x="121194" y="220380"/>
                      <a:pt x="125194" y="231143"/>
                    </a:cubicBezTo>
                    <a:lnTo>
                      <a:pt x="13562" y="231143"/>
                    </a:lnTo>
                    <a:cubicBezTo>
                      <a:pt x="8961" y="230648"/>
                      <a:pt x="4827" y="233981"/>
                      <a:pt x="4332" y="238582"/>
                    </a:cubicBezTo>
                    <a:cubicBezTo>
                      <a:pt x="3846" y="243192"/>
                      <a:pt x="7170" y="247316"/>
                      <a:pt x="11780" y="247812"/>
                    </a:cubicBezTo>
                    <a:cubicBezTo>
                      <a:pt x="12371" y="247878"/>
                      <a:pt x="12971" y="247878"/>
                      <a:pt x="13562" y="247812"/>
                    </a:cubicBezTo>
                    <a:lnTo>
                      <a:pt x="132338" y="247812"/>
                    </a:lnTo>
                    <a:lnTo>
                      <a:pt x="133291" y="250002"/>
                    </a:lnTo>
                    <a:lnTo>
                      <a:pt x="13562" y="250002"/>
                    </a:lnTo>
                    <a:cubicBezTo>
                      <a:pt x="8932" y="250002"/>
                      <a:pt x="5180" y="253755"/>
                      <a:pt x="5180" y="258384"/>
                    </a:cubicBezTo>
                    <a:cubicBezTo>
                      <a:pt x="5180" y="263014"/>
                      <a:pt x="8932" y="266766"/>
                      <a:pt x="13562" y="266766"/>
                    </a:cubicBezTo>
                    <a:lnTo>
                      <a:pt x="118813" y="266766"/>
                    </a:lnTo>
                    <a:lnTo>
                      <a:pt x="146721" y="238858"/>
                    </a:lnTo>
                    <a:lnTo>
                      <a:pt x="146721" y="237810"/>
                    </a:lnTo>
                    <a:cubicBezTo>
                      <a:pt x="146569" y="236886"/>
                      <a:pt x="146207" y="236010"/>
                      <a:pt x="145673" y="235239"/>
                    </a:cubicBezTo>
                    <a:cubicBezTo>
                      <a:pt x="140053" y="221332"/>
                      <a:pt x="135196" y="207426"/>
                      <a:pt x="131195" y="193900"/>
                    </a:cubicBezTo>
                    <a:cubicBezTo>
                      <a:pt x="114317" y="137150"/>
                      <a:pt x="108526" y="77676"/>
                      <a:pt x="114146" y="18735"/>
                    </a:cubicBezTo>
                    <a:moveTo>
                      <a:pt x="5560" y="322678"/>
                    </a:moveTo>
                    <a:cubicBezTo>
                      <a:pt x="5560" y="327307"/>
                      <a:pt x="9313" y="331060"/>
                      <a:pt x="13943" y="331060"/>
                    </a:cubicBezTo>
                    <a:lnTo>
                      <a:pt x="55091" y="331060"/>
                    </a:lnTo>
                    <a:lnTo>
                      <a:pt x="71759" y="314296"/>
                    </a:lnTo>
                    <a:lnTo>
                      <a:pt x="14038" y="314296"/>
                    </a:lnTo>
                    <a:cubicBezTo>
                      <a:pt x="9466" y="314239"/>
                      <a:pt x="5713" y="317906"/>
                      <a:pt x="5656" y="322488"/>
                    </a:cubicBezTo>
                    <a:cubicBezTo>
                      <a:pt x="5656" y="322554"/>
                      <a:pt x="5656" y="322611"/>
                      <a:pt x="5656" y="322678"/>
                    </a:cubicBezTo>
                    <a:moveTo>
                      <a:pt x="139006" y="38547"/>
                    </a:moveTo>
                    <a:cubicBezTo>
                      <a:pt x="139006" y="30641"/>
                      <a:pt x="139958" y="25689"/>
                      <a:pt x="140053" y="24736"/>
                    </a:cubicBezTo>
                    <a:cubicBezTo>
                      <a:pt x="140273" y="23241"/>
                      <a:pt x="139853" y="21726"/>
                      <a:pt x="138910" y="20545"/>
                    </a:cubicBezTo>
                    <a:cubicBezTo>
                      <a:pt x="137987" y="19326"/>
                      <a:pt x="136615" y="18535"/>
                      <a:pt x="135101" y="18354"/>
                    </a:cubicBezTo>
                    <a:cubicBezTo>
                      <a:pt x="131977" y="18021"/>
                      <a:pt x="129166" y="20278"/>
                      <a:pt x="128814" y="23403"/>
                    </a:cubicBezTo>
                    <a:cubicBezTo>
                      <a:pt x="128814" y="25212"/>
                      <a:pt x="128052" y="30165"/>
                      <a:pt x="127671" y="37976"/>
                    </a:cubicBezTo>
                    <a:cubicBezTo>
                      <a:pt x="127557" y="39509"/>
                      <a:pt x="128071" y="41024"/>
                      <a:pt x="129100" y="42167"/>
                    </a:cubicBezTo>
                    <a:cubicBezTo>
                      <a:pt x="130119" y="43196"/>
                      <a:pt x="131471" y="43834"/>
                      <a:pt x="132910" y="43977"/>
                    </a:cubicBezTo>
                    <a:lnTo>
                      <a:pt x="132910" y="43977"/>
                    </a:lnTo>
                    <a:cubicBezTo>
                      <a:pt x="135958" y="43977"/>
                      <a:pt x="138473" y="41595"/>
                      <a:pt x="138625" y="38547"/>
                    </a:cubicBezTo>
                    <a:moveTo>
                      <a:pt x="139863" y="95030"/>
                    </a:moveTo>
                    <a:cubicBezTo>
                      <a:pt x="139006" y="85505"/>
                      <a:pt x="138530" y="75980"/>
                      <a:pt x="138339" y="66455"/>
                    </a:cubicBezTo>
                    <a:cubicBezTo>
                      <a:pt x="138234" y="63322"/>
                      <a:pt x="135662" y="60836"/>
                      <a:pt x="132529" y="60836"/>
                    </a:cubicBezTo>
                    <a:lnTo>
                      <a:pt x="132529" y="60836"/>
                    </a:lnTo>
                    <a:cubicBezTo>
                      <a:pt x="129414" y="60988"/>
                      <a:pt x="126957" y="63531"/>
                      <a:pt x="126909" y="66646"/>
                    </a:cubicBezTo>
                    <a:cubicBezTo>
                      <a:pt x="126909" y="76171"/>
                      <a:pt x="127766" y="85696"/>
                      <a:pt x="128529" y="95221"/>
                    </a:cubicBezTo>
                    <a:cubicBezTo>
                      <a:pt x="128824" y="98164"/>
                      <a:pt x="131281" y="100422"/>
                      <a:pt x="134243" y="100460"/>
                    </a:cubicBezTo>
                    <a:lnTo>
                      <a:pt x="134719" y="100460"/>
                    </a:lnTo>
                    <a:cubicBezTo>
                      <a:pt x="137844" y="100155"/>
                      <a:pt x="140139" y="97393"/>
                      <a:pt x="139863" y="94269"/>
                    </a:cubicBezTo>
                    <a:moveTo>
                      <a:pt x="147388" y="154466"/>
                    </a:moveTo>
                    <a:cubicBezTo>
                      <a:pt x="148255" y="153219"/>
                      <a:pt x="148531" y="151647"/>
                      <a:pt x="148150" y="150180"/>
                    </a:cubicBezTo>
                    <a:cubicBezTo>
                      <a:pt x="146245" y="140655"/>
                      <a:pt x="144626" y="131797"/>
                      <a:pt x="143197" y="122367"/>
                    </a:cubicBezTo>
                    <a:cubicBezTo>
                      <a:pt x="142397" y="119319"/>
                      <a:pt x="139273" y="117490"/>
                      <a:pt x="136215" y="118291"/>
                    </a:cubicBezTo>
                    <a:cubicBezTo>
                      <a:pt x="133643" y="118967"/>
                      <a:pt x="131881" y="121329"/>
                      <a:pt x="131957" y="123987"/>
                    </a:cubicBezTo>
                    <a:cubicBezTo>
                      <a:pt x="133386" y="133512"/>
                      <a:pt x="135101" y="143037"/>
                      <a:pt x="137101" y="152562"/>
                    </a:cubicBezTo>
                    <a:cubicBezTo>
                      <a:pt x="137672" y="155162"/>
                      <a:pt x="139968" y="157010"/>
                      <a:pt x="142625" y="157038"/>
                    </a:cubicBezTo>
                    <a:lnTo>
                      <a:pt x="143864" y="157038"/>
                    </a:lnTo>
                    <a:cubicBezTo>
                      <a:pt x="145311" y="156686"/>
                      <a:pt x="146569" y="155800"/>
                      <a:pt x="147388" y="154562"/>
                    </a:cubicBezTo>
                    <a:moveTo>
                      <a:pt x="158913" y="191328"/>
                    </a:moveTo>
                    <a:cubicBezTo>
                      <a:pt x="157484" y="186756"/>
                      <a:pt x="156151" y="182280"/>
                      <a:pt x="154912" y="177803"/>
                    </a:cubicBezTo>
                    <a:cubicBezTo>
                      <a:pt x="154036" y="174831"/>
                      <a:pt x="150969" y="173069"/>
                      <a:pt x="147959" y="173802"/>
                    </a:cubicBezTo>
                    <a:cubicBezTo>
                      <a:pt x="144950" y="174640"/>
                      <a:pt x="143168" y="177736"/>
                      <a:pt x="143959" y="180756"/>
                    </a:cubicBezTo>
                    <a:cubicBezTo>
                      <a:pt x="145197" y="185328"/>
                      <a:pt x="146626" y="190281"/>
                      <a:pt x="148055" y="194662"/>
                    </a:cubicBezTo>
                    <a:cubicBezTo>
                      <a:pt x="149483" y="199044"/>
                      <a:pt x="151388" y="205044"/>
                      <a:pt x="153198" y="210093"/>
                    </a:cubicBezTo>
                    <a:cubicBezTo>
                      <a:pt x="153998" y="212359"/>
                      <a:pt x="156132" y="213883"/>
                      <a:pt x="158532" y="213903"/>
                    </a:cubicBezTo>
                    <a:cubicBezTo>
                      <a:pt x="160752" y="213969"/>
                      <a:pt x="162781" y="212693"/>
                      <a:pt x="163676" y="210664"/>
                    </a:cubicBezTo>
                    <a:cubicBezTo>
                      <a:pt x="164295" y="209302"/>
                      <a:pt x="164295" y="207740"/>
                      <a:pt x="163676" y="206378"/>
                    </a:cubicBezTo>
                    <a:cubicBezTo>
                      <a:pt x="161961" y="201425"/>
                      <a:pt x="160246" y="196377"/>
                      <a:pt x="158723" y="191328"/>
                    </a:cubicBezTo>
                    <a:moveTo>
                      <a:pt x="201776" y="182851"/>
                    </a:moveTo>
                    <a:lnTo>
                      <a:pt x="218539" y="166182"/>
                    </a:lnTo>
                    <a:lnTo>
                      <a:pt x="186726" y="166182"/>
                    </a:lnTo>
                    <a:cubicBezTo>
                      <a:pt x="174515" y="120643"/>
                      <a:pt x="170267" y="73342"/>
                      <a:pt x="174153" y="26355"/>
                    </a:cubicBezTo>
                    <a:cubicBezTo>
                      <a:pt x="174915" y="21897"/>
                      <a:pt x="171924" y="17659"/>
                      <a:pt x="167466" y="16897"/>
                    </a:cubicBezTo>
                    <a:cubicBezTo>
                      <a:pt x="167314" y="16868"/>
                      <a:pt x="167162" y="16849"/>
                      <a:pt x="167009" y="16830"/>
                    </a:cubicBezTo>
                    <a:cubicBezTo>
                      <a:pt x="162380" y="16211"/>
                      <a:pt x="158123" y="19450"/>
                      <a:pt x="157484" y="24069"/>
                    </a:cubicBezTo>
                    <a:cubicBezTo>
                      <a:pt x="153008" y="75571"/>
                      <a:pt x="158037" y="127454"/>
                      <a:pt x="172343" y="177136"/>
                    </a:cubicBezTo>
                    <a:lnTo>
                      <a:pt x="172343" y="177136"/>
                    </a:lnTo>
                    <a:lnTo>
                      <a:pt x="173010" y="179517"/>
                    </a:lnTo>
                    <a:lnTo>
                      <a:pt x="173867" y="182565"/>
                    </a:lnTo>
                    <a:cubicBezTo>
                      <a:pt x="175582" y="188185"/>
                      <a:pt x="177487" y="194186"/>
                      <a:pt x="179963" y="201139"/>
                    </a:cubicBezTo>
                    <a:lnTo>
                      <a:pt x="180725" y="203235"/>
                    </a:lnTo>
                    <a:lnTo>
                      <a:pt x="193965" y="189899"/>
                    </a:lnTo>
                    <a:lnTo>
                      <a:pt x="193965" y="189138"/>
                    </a:lnTo>
                    <a:cubicBezTo>
                      <a:pt x="193489" y="187899"/>
                      <a:pt x="193108" y="186756"/>
                      <a:pt x="192727" y="185518"/>
                    </a:cubicBezTo>
                    <a:cubicBezTo>
                      <a:pt x="192251" y="184470"/>
                      <a:pt x="191869" y="183394"/>
                      <a:pt x="191584" y="182280"/>
                    </a:cubicBezTo>
                    <a:close/>
                    <a:moveTo>
                      <a:pt x="431804" y="13211"/>
                    </a:moveTo>
                    <a:cubicBezTo>
                      <a:pt x="434938" y="10096"/>
                      <a:pt x="434948" y="5029"/>
                      <a:pt x="431823" y="1895"/>
                    </a:cubicBezTo>
                    <a:cubicBezTo>
                      <a:pt x="431814" y="1886"/>
                      <a:pt x="431814" y="1886"/>
                      <a:pt x="431804" y="1876"/>
                    </a:cubicBezTo>
                    <a:cubicBezTo>
                      <a:pt x="428832" y="-991"/>
                      <a:pt x="424204" y="-1239"/>
                      <a:pt x="420946" y="1305"/>
                    </a:cubicBezTo>
                    <a:lnTo>
                      <a:pt x="420946" y="1305"/>
                    </a:lnTo>
                    <a:lnTo>
                      <a:pt x="398467" y="23783"/>
                    </a:lnTo>
                    <a:lnTo>
                      <a:pt x="392752" y="18069"/>
                    </a:lnTo>
                    <a:lnTo>
                      <a:pt x="381417" y="29498"/>
                    </a:lnTo>
                    <a:lnTo>
                      <a:pt x="387037" y="35214"/>
                    </a:lnTo>
                    <a:lnTo>
                      <a:pt x="372654" y="49501"/>
                    </a:lnTo>
                    <a:lnTo>
                      <a:pt x="367034" y="43881"/>
                    </a:lnTo>
                    <a:lnTo>
                      <a:pt x="355604" y="55311"/>
                    </a:lnTo>
                    <a:lnTo>
                      <a:pt x="361224" y="60931"/>
                    </a:lnTo>
                    <a:lnTo>
                      <a:pt x="346937" y="75314"/>
                    </a:lnTo>
                    <a:lnTo>
                      <a:pt x="341221" y="69694"/>
                    </a:lnTo>
                    <a:lnTo>
                      <a:pt x="329792" y="81029"/>
                    </a:lnTo>
                    <a:lnTo>
                      <a:pt x="335507" y="86744"/>
                    </a:lnTo>
                    <a:lnTo>
                      <a:pt x="321124" y="101127"/>
                    </a:lnTo>
                    <a:lnTo>
                      <a:pt x="315504" y="95412"/>
                    </a:lnTo>
                    <a:lnTo>
                      <a:pt x="304074" y="106841"/>
                    </a:lnTo>
                    <a:lnTo>
                      <a:pt x="309694" y="112556"/>
                    </a:lnTo>
                    <a:lnTo>
                      <a:pt x="295406" y="126939"/>
                    </a:lnTo>
                    <a:lnTo>
                      <a:pt x="289691" y="121224"/>
                    </a:lnTo>
                    <a:lnTo>
                      <a:pt x="278261" y="132654"/>
                    </a:lnTo>
                    <a:lnTo>
                      <a:pt x="283977" y="138369"/>
                    </a:lnTo>
                    <a:lnTo>
                      <a:pt x="269594" y="152657"/>
                    </a:lnTo>
                    <a:lnTo>
                      <a:pt x="263878" y="147037"/>
                    </a:lnTo>
                    <a:lnTo>
                      <a:pt x="252448" y="158467"/>
                    </a:lnTo>
                    <a:lnTo>
                      <a:pt x="258164" y="164087"/>
                    </a:lnTo>
                    <a:lnTo>
                      <a:pt x="243781" y="178470"/>
                    </a:lnTo>
                    <a:lnTo>
                      <a:pt x="238161" y="172850"/>
                    </a:lnTo>
                    <a:lnTo>
                      <a:pt x="226541" y="183708"/>
                    </a:lnTo>
                    <a:lnTo>
                      <a:pt x="232255" y="189423"/>
                    </a:lnTo>
                    <a:lnTo>
                      <a:pt x="218063" y="203711"/>
                    </a:lnTo>
                    <a:lnTo>
                      <a:pt x="212348" y="197996"/>
                    </a:lnTo>
                    <a:lnTo>
                      <a:pt x="200918" y="209426"/>
                    </a:lnTo>
                    <a:lnTo>
                      <a:pt x="206633" y="215141"/>
                    </a:lnTo>
                    <a:lnTo>
                      <a:pt x="192251" y="229428"/>
                    </a:lnTo>
                    <a:lnTo>
                      <a:pt x="186631" y="223808"/>
                    </a:lnTo>
                    <a:lnTo>
                      <a:pt x="175201" y="235239"/>
                    </a:lnTo>
                    <a:lnTo>
                      <a:pt x="180821" y="240858"/>
                    </a:lnTo>
                    <a:lnTo>
                      <a:pt x="166533" y="255241"/>
                    </a:lnTo>
                    <a:lnTo>
                      <a:pt x="160818" y="249621"/>
                    </a:lnTo>
                    <a:lnTo>
                      <a:pt x="149388" y="261051"/>
                    </a:lnTo>
                    <a:lnTo>
                      <a:pt x="155103" y="266671"/>
                    </a:lnTo>
                    <a:lnTo>
                      <a:pt x="140816" y="281149"/>
                    </a:lnTo>
                    <a:lnTo>
                      <a:pt x="135101" y="275434"/>
                    </a:lnTo>
                    <a:lnTo>
                      <a:pt x="123766" y="286864"/>
                    </a:lnTo>
                    <a:lnTo>
                      <a:pt x="129385" y="292579"/>
                    </a:lnTo>
                    <a:lnTo>
                      <a:pt x="115003" y="306962"/>
                    </a:lnTo>
                    <a:lnTo>
                      <a:pt x="109383" y="301247"/>
                    </a:lnTo>
                    <a:lnTo>
                      <a:pt x="97953" y="312677"/>
                    </a:lnTo>
                    <a:lnTo>
                      <a:pt x="103668" y="318392"/>
                    </a:lnTo>
                    <a:lnTo>
                      <a:pt x="89286" y="332679"/>
                    </a:lnTo>
                    <a:lnTo>
                      <a:pt x="83666" y="327536"/>
                    </a:lnTo>
                    <a:lnTo>
                      <a:pt x="72235" y="338966"/>
                    </a:lnTo>
                    <a:lnTo>
                      <a:pt x="77951" y="344586"/>
                    </a:lnTo>
                    <a:lnTo>
                      <a:pt x="63568" y="358968"/>
                    </a:lnTo>
                    <a:lnTo>
                      <a:pt x="57948" y="353348"/>
                    </a:lnTo>
                    <a:lnTo>
                      <a:pt x="46518" y="364683"/>
                    </a:lnTo>
                    <a:lnTo>
                      <a:pt x="52138" y="370398"/>
                    </a:lnTo>
                    <a:lnTo>
                      <a:pt x="37564" y="384686"/>
                    </a:lnTo>
                    <a:lnTo>
                      <a:pt x="31945" y="378971"/>
                    </a:lnTo>
                    <a:lnTo>
                      <a:pt x="20515" y="390401"/>
                    </a:lnTo>
                    <a:lnTo>
                      <a:pt x="26230" y="396116"/>
                    </a:lnTo>
                    <a:lnTo>
                      <a:pt x="1465" y="420786"/>
                    </a:lnTo>
                    <a:cubicBezTo>
                      <a:pt x="-1688" y="423948"/>
                      <a:pt x="-1688" y="429053"/>
                      <a:pt x="1465" y="432215"/>
                    </a:cubicBezTo>
                    <a:cubicBezTo>
                      <a:pt x="4627" y="435368"/>
                      <a:pt x="9732" y="435368"/>
                      <a:pt x="12895" y="432215"/>
                    </a:cubicBezTo>
                    <a:close/>
                    <a:moveTo>
                      <a:pt x="474191" y="43691"/>
                    </a:moveTo>
                    <a:cubicBezTo>
                      <a:pt x="471029" y="40919"/>
                      <a:pt x="466304" y="40919"/>
                      <a:pt x="463142" y="43691"/>
                    </a:cubicBezTo>
                    <a:lnTo>
                      <a:pt x="463142" y="43691"/>
                    </a:lnTo>
                    <a:lnTo>
                      <a:pt x="463142" y="43691"/>
                    </a:lnTo>
                    <a:lnTo>
                      <a:pt x="463142" y="43691"/>
                    </a:lnTo>
                    <a:lnTo>
                      <a:pt x="441234" y="65598"/>
                    </a:lnTo>
                    <a:lnTo>
                      <a:pt x="413802" y="38071"/>
                    </a:lnTo>
                    <a:lnTo>
                      <a:pt x="402372" y="49501"/>
                    </a:lnTo>
                    <a:lnTo>
                      <a:pt x="429804" y="77028"/>
                    </a:lnTo>
                    <a:lnTo>
                      <a:pt x="415517" y="91411"/>
                    </a:lnTo>
                    <a:lnTo>
                      <a:pt x="387989" y="63884"/>
                    </a:lnTo>
                    <a:lnTo>
                      <a:pt x="376559" y="75314"/>
                    </a:lnTo>
                    <a:lnTo>
                      <a:pt x="404087" y="102841"/>
                    </a:lnTo>
                    <a:lnTo>
                      <a:pt x="389704" y="117129"/>
                    </a:lnTo>
                    <a:lnTo>
                      <a:pt x="361986" y="89411"/>
                    </a:lnTo>
                    <a:lnTo>
                      <a:pt x="350556" y="100746"/>
                    </a:lnTo>
                    <a:lnTo>
                      <a:pt x="378083" y="128273"/>
                    </a:lnTo>
                    <a:lnTo>
                      <a:pt x="363701" y="142656"/>
                    </a:lnTo>
                    <a:lnTo>
                      <a:pt x="336269" y="115128"/>
                    </a:lnTo>
                    <a:lnTo>
                      <a:pt x="324839" y="126558"/>
                    </a:lnTo>
                    <a:lnTo>
                      <a:pt x="352271" y="154086"/>
                    </a:lnTo>
                    <a:lnTo>
                      <a:pt x="337983" y="168468"/>
                    </a:lnTo>
                    <a:lnTo>
                      <a:pt x="310456" y="140941"/>
                    </a:lnTo>
                    <a:lnTo>
                      <a:pt x="299026" y="152371"/>
                    </a:lnTo>
                    <a:lnTo>
                      <a:pt x="326553" y="179898"/>
                    </a:lnTo>
                    <a:lnTo>
                      <a:pt x="312266" y="194186"/>
                    </a:lnTo>
                    <a:lnTo>
                      <a:pt x="284738" y="166658"/>
                    </a:lnTo>
                    <a:lnTo>
                      <a:pt x="273403" y="178089"/>
                    </a:lnTo>
                    <a:lnTo>
                      <a:pt x="300835" y="205616"/>
                    </a:lnTo>
                    <a:lnTo>
                      <a:pt x="286453" y="219903"/>
                    </a:lnTo>
                    <a:lnTo>
                      <a:pt x="259021" y="192471"/>
                    </a:lnTo>
                    <a:lnTo>
                      <a:pt x="247591" y="203806"/>
                    </a:lnTo>
                    <a:lnTo>
                      <a:pt x="275118" y="231333"/>
                    </a:lnTo>
                    <a:lnTo>
                      <a:pt x="260736" y="245716"/>
                    </a:lnTo>
                    <a:lnTo>
                      <a:pt x="233208" y="218189"/>
                    </a:lnTo>
                    <a:lnTo>
                      <a:pt x="221778" y="229619"/>
                    </a:lnTo>
                    <a:lnTo>
                      <a:pt x="249305" y="257146"/>
                    </a:lnTo>
                    <a:lnTo>
                      <a:pt x="234923" y="271529"/>
                    </a:lnTo>
                    <a:lnTo>
                      <a:pt x="207491" y="244382"/>
                    </a:lnTo>
                    <a:lnTo>
                      <a:pt x="196060" y="255813"/>
                    </a:lnTo>
                    <a:lnTo>
                      <a:pt x="223493" y="283340"/>
                    </a:lnTo>
                    <a:lnTo>
                      <a:pt x="209205" y="297722"/>
                    </a:lnTo>
                    <a:lnTo>
                      <a:pt x="181583" y="270386"/>
                    </a:lnTo>
                    <a:lnTo>
                      <a:pt x="170153" y="281816"/>
                    </a:lnTo>
                    <a:lnTo>
                      <a:pt x="197680" y="309248"/>
                    </a:lnTo>
                    <a:lnTo>
                      <a:pt x="183297" y="323631"/>
                    </a:lnTo>
                    <a:lnTo>
                      <a:pt x="155770" y="296103"/>
                    </a:lnTo>
                    <a:lnTo>
                      <a:pt x="144340" y="307533"/>
                    </a:lnTo>
                    <a:lnTo>
                      <a:pt x="171867" y="335061"/>
                    </a:lnTo>
                    <a:lnTo>
                      <a:pt x="157484" y="349443"/>
                    </a:lnTo>
                    <a:lnTo>
                      <a:pt x="130052" y="321916"/>
                    </a:lnTo>
                    <a:lnTo>
                      <a:pt x="118622" y="333346"/>
                    </a:lnTo>
                    <a:lnTo>
                      <a:pt x="146150" y="360873"/>
                    </a:lnTo>
                    <a:lnTo>
                      <a:pt x="131767" y="375161"/>
                    </a:lnTo>
                    <a:lnTo>
                      <a:pt x="104239" y="347633"/>
                    </a:lnTo>
                    <a:lnTo>
                      <a:pt x="92810" y="359064"/>
                    </a:lnTo>
                    <a:lnTo>
                      <a:pt x="120337" y="386496"/>
                    </a:lnTo>
                    <a:lnTo>
                      <a:pt x="105954" y="400878"/>
                    </a:lnTo>
                    <a:lnTo>
                      <a:pt x="78522" y="373446"/>
                    </a:lnTo>
                    <a:lnTo>
                      <a:pt x="67092" y="384876"/>
                    </a:lnTo>
                    <a:lnTo>
                      <a:pt x="94524" y="412308"/>
                    </a:lnTo>
                    <a:lnTo>
                      <a:pt x="80237" y="426691"/>
                    </a:lnTo>
                    <a:lnTo>
                      <a:pt x="52709" y="399164"/>
                    </a:lnTo>
                    <a:lnTo>
                      <a:pt x="41279" y="410594"/>
                    </a:lnTo>
                    <a:lnTo>
                      <a:pt x="68807" y="438121"/>
                    </a:lnTo>
                    <a:lnTo>
                      <a:pt x="41565" y="465363"/>
                    </a:lnTo>
                    <a:lnTo>
                      <a:pt x="42327" y="465363"/>
                    </a:lnTo>
                    <a:cubicBezTo>
                      <a:pt x="40746" y="469487"/>
                      <a:pt x="42804" y="474116"/>
                      <a:pt x="46928" y="475697"/>
                    </a:cubicBezTo>
                    <a:cubicBezTo>
                      <a:pt x="49357" y="476631"/>
                      <a:pt x="52071" y="476326"/>
                      <a:pt x="54233" y="474888"/>
                    </a:cubicBezTo>
                    <a:lnTo>
                      <a:pt x="54233" y="474888"/>
                    </a:lnTo>
                    <a:lnTo>
                      <a:pt x="80141" y="449075"/>
                    </a:lnTo>
                    <a:lnTo>
                      <a:pt x="90429" y="459362"/>
                    </a:lnTo>
                    <a:lnTo>
                      <a:pt x="101858" y="447932"/>
                    </a:lnTo>
                    <a:lnTo>
                      <a:pt x="91476" y="437645"/>
                    </a:lnTo>
                    <a:lnTo>
                      <a:pt x="105859" y="423262"/>
                    </a:lnTo>
                    <a:lnTo>
                      <a:pt x="116146" y="433549"/>
                    </a:lnTo>
                    <a:lnTo>
                      <a:pt x="127576" y="422119"/>
                    </a:lnTo>
                    <a:lnTo>
                      <a:pt x="117289" y="411832"/>
                    </a:lnTo>
                    <a:lnTo>
                      <a:pt x="131671" y="397449"/>
                    </a:lnTo>
                    <a:lnTo>
                      <a:pt x="141959" y="407831"/>
                    </a:lnTo>
                    <a:lnTo>
                      <a:pt x="153389" y="396402"/>
                    </a:lnTo>
                    <a:lnTo>
                      <a:pt x="143101" y="386019"/>
                    </a:lnTo>
                    <a:lnTo>
                      <a:pt x="157389" y="371732"/>
                    </a:lnTo>
                    <a:lnTo>
                      <a:pt x="167771" y="382019"/>
                    </a:lnTo>
                    <a:lnTo>
                      <a:pt x="179106" y="370589"/>
                    </a:lnTo>
                    <a:lnTo>
                      <a:pt x="169391" y="360683"/>
                    </a:lnTo>
                    <a:lnTo>
                      <a:pt x="183773" y="346300"/>
                    </a:lnTo>
                    <a:lnTo>
                      <a:pt x="194061" y="356587"/>
                    </a:lnTo>
                    <a:lnTo>
                      <a:pt x="205490" y="345157"/>
                    </a:lnTo>
                    <a:lnTo>
                      <a:pt x="195204" y="334870"/>
                    </a:lnTo>
                    <a:lnTo>
                      <a:pt x="209586" y="320487"/>
                    </a:lnTo>
                    <a:lnTo>
                      <a:pt x="219873" y="330774"/>
                    </a:lnTo>
                    <a:lnTo>
                      <a:pt x="231303" y="319439"/>
                    </a:lnTo>
                    <a:lnTo>
                      <a:pt x="220921" y="309057"/>
                    </a:lnTo>
                    <a:lnTo>
                      <a:pt x="235303" y="294770"/>
                    </a:lnTo>
                    <a:lnTo>
                      <a:pt x="245686" y="305057"/>
                    </a:lnTo>
                    <a:lnTo>
                      <a:pt x="257021" y="293627"/>
                    </a:lnTo>
                    <a:lnTo>
                      <a:pt x="246734" y="283340"/>
                    </a:lnTo>
                    <a:lnTo>
                      <a:pt x="261116" y="268957"/>
                    </a:lnTo>
                    <a:lnTo>
                      <a:pt x="271404" y="279244"/>
                    </a:lnTo>
                    <a:lnTo>
                      <a:pt x="282833" y="267814"/>
                    </a:lnTo>
                    <a:lnTo>
                      <a:pt x="272547" y="257527"/>
                    </a:lnTo>
                    <a:lnTo>
                      <a:pt x="286834" y="243144"/>
                    </a:lnTo>
                    <a:lnTo>
                      <a:pt x="297216" y="253431"/>
                    </a:lnTo>
                    <a:lnTo>
                      <a:pt x="308646" y="242097"/>
                    </a:lnTo>
                    <a:lnTo>
                      <a:pt x="298264" y="231714"/>
                    </a:lnTo>
                    <a:lnTo>
                      <a:pt x="312646" y="217331"/>
                    </a:lnTo>
                    <a:lnTo>
                      <a:pt x="322934" y="227714"/>
                    </a:lnTo>
                    <a:lnTo>
                      <a:pt x="334364" y="216284"/>
                    </a:lnTo>
                    <a:lnTo>
                      <a:pt x="324076" y="205997"/>
                    </a:lnTo>
                    <a:lnTo>
                      <a:pt x="338459" y="191614"/>
                    </a:lnTo>
                    <a:lnTo>
                      <a:pt x="348747" y="201901"/>
                    </a:lnTo>
                    <a:lnTo>
                      <a:pt x="360177" y="190471"/>
                    </a:lnTo>
                    <a:lnTo>
                      <a:pt x="349794" y="180184"/>
                    </a:lnTo>
                    <a:lnTo>
                      <a:pt x="363701" y="165611"/>
                    </a:lnTo>
                    <a:lnTo>
                      <a:pt x="373987" y="175898"/>
                    </a:lnTo>
                    <a:lnTo>
                      <a:pt x="385418" y="164468"/>
                    </a:lnTo>
                    <a:lnTo>
                      <a:pt x="375130" y="154181"/>
                    </a:lnTo>
                    <a:lnTo>
                      <a:pt x="389513" y="139798"/>
                    </a:lnTo>
                    <a:lnTo>
                      <a:pt x="399800" y="150180"/>
                    </a:lnTo>
                    <a:lnTo>
                      <a:pt x="411230" y="138750"/>
                    </a:lnTo>
                    <a:lnTo>
                      <a:pt x="400943" y="128368"/>
                    </a:lnTo>
                    <a:lnTo>
                      <a:pt x="415326" y="113985"/>
                    </a:lnTo>
                    <a:lnTo>
                      <a:pt x="425613" y="124368"/>
                    </a:lnTo>
                    <a:lnTo>
                      <a:pt x="436948" y="112938"/>
                    </a:lnTo>
                    <a:lnTo>
                      <a:pt x="426566" y="102841"/>
                    </a:lnTo>
                    <a:lnTo>
                      <a:pt x="440948" y="88458"/>
                    </a:lnTo>
                    <a:lnTo>
                      <a:pt x="451330" y="98936"/>
                    </a:lnTo>
                    <a:lnTo>
                      <a:pt x="462760" y="87506"/>
                    </a:lnTo>
                    <a:lnTo>
                      <a:pt x="452473" y="77219"/>
                    </a:lnTo>
                    <a:lnTo>
                      <a:pt x="473810" y="55883"/>
                    </a:lnTo>
                    <a:lnTo>
                      <a:pt x="473810" y="55883"/>
                    </a:lnTo>
                    <a:lnTo>
                      <a:pt x="473810" y="55883"/>
                    </a:lnTo>
                    <a:cubicBezTo>
                      <a:pt x="476963" y="52721"/>
                      <a:pt x="476963" y="47615"/>
                      <a:pt x="473810" y="44453"/>
                    </a:cubicBezTo>
                  </a:path>
                </a:pathLst>
              </a:custGeom>
              <a:solidFill>
                <a:srgbClr val="FFFFFF"/>
              </a:solidFill>
              <a:ln w="9525" cap="flat">
                <a:noFill/>
                <a:prstDash val="solid"/>
                <a:miter/>
              </a:ln>
            </p:spPr>
            <p:txBody>
              <a:bodyPr rtlCol="0" anchor="ctr"/>
              <a:lstStyle/>
              <a:p>
                <a:pPr marL="0" marR="0" lvl="0" indent="0" algn="l" defTabSz="914389"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PFSquareSansPro-Regular"/>
                  <a:ea typeface="+mn-ea"/>
                  <a:cs typeface="+mn-cs"/>
                </a:endParaRPr>
              </a:p>
            </p:txBody>
          </p:sp>
        </p:grpSp>
      </p:grpSp>
      <p:sp>
        <p:nvSpPr>
          <p:cNvPr id="4" name="AutoShape 2" descr="SUPPORTING AND ENCOURAGING CYCLING IN SUSTAINABLE URBAN MOBILITY PLANNING"/>
          <p:cNvSpPr>
            <a:spLocks noChangeAspect="1" noChangeArrowheads="1"/>
          </p:cNvSpPr>
          <p:nvPr/>
        </p:nvSpPr>
        <p:spPr bwMode="auto">
          <a:xfrm>
            <a:off x="155575" y="-822325"/>
            <a:ext cx="121920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PFSquareSansPro-Regular"/>
              <a:ea typeface="+mn-ea"/>
              <a:cs typeface="+mn-cs"/>
            </a:endParaRPr>
          </a:p>
        </p:txBody>
      </p:sp>
      <p:sp>
        <p:nvSpPr>
          <p:cNvPr id="25" name="Rectangle 24"/>
          <p:cNvSpPr/>
          <p:nvPr/>
        </p:nvSpPr>
        <p:spPr>
          <a:xfrm>
            <a:off x="783771" y="1551068"/>
            <a:ext cx="11144727" cy="1107996"/>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BE" sz="2200" b="0" i="0" u="none" strike="noStrike" kern="1200" cap="none" spc="0" normalizeH="0" baseline="0" noProof="0">
              <a:ln>
                <a:noFill/>
              </a:ln>
              <a:solidFill>
                <a:srgbClr val="164292"/>
              </a:solidFill>
              <a:effectLst/>
              <a:uLnTx/>
              <a:uFillTx/>
              <a:latin typeface="PFSquareSansPro-Regular"/>
              <a:ea typeface="+mn-ea"/>
              <a:cs typeface="+mn-cs"/>
              <a:sym typeface="Verdana"/>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BE" sz="2200" b="0" i="0" u="none" strike="noStrike" kern="1200" cap="none" spc="0" normalizeH="0" baseline="0" noProof="0">
              <a:ln>
                <a:noFill/>
              </a:ln>
              <a:solidFill>
                <a:srgbClr val="164292"/>
              </a:solidFill>
              <a:effectLst/>
              <a:uLnTx/>
              <a:uFillTx/>
              <a:latin typeface="PFSquareSansPro-Regular"/>
              <a:ea typeface="+mn-ea"/>
              <a:cs typeface="+mn-cs"/>
              <a:sym typeface="Verdana"/>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pl-PL" sz="2200" b="0" i="0" u="none" strike="noStrike" kern="1200" cap="none" spc="0" normalizeH="0" baseline="0" noProof="0">
              <a:ln>
                <a:noFill/>
              </a:ln>
              <a:solidFill>
                <a:srgbClr val="164292"/>
              </a:solidFill>
              <a:effectLst/>
              <a:uLnTx/>
              <a:uFillTx/>
              <a:ea typeface="+mn-ea"/>
              <a:cs typeface="+mn-cs"/>
              <a:sym typeface="Verdana"/>
            </a:endParaRPr>
          </a:p>
        </p:txBody>
      </p:sp>
      <p:sp>
        <p:nvSpPr>
          <p:cNvPr id="2" name="Content Placeholder 3">
            <a:extLst>
              <a:ext uri="{FF2B5EF4-FFF2-40B4-BE49-F238E27FC236}">
                <a16:creationId xmlns:a16="http://schemas.microsoft.com/office/drawing/2014/main" id="{6494DEA4-685E-4574-D3BF-3A8D11A598DF}"/>
              </a:ext>
            </a:extLst>
          </p:cNvPr>
          <p:cNvSpPr>
            <a:spLocks noGrp="1"/>
          </p:cNvSpPr>
          <p:nvPr>
            <p:ph idx="1"/>
          </p:nvPr>
        </p:nvSpPr>
        <p:spPr>
          <a:xfrm>
            <a:off x="6539195" y="1539143"/>
            <a:ext cx="5633663" cy="4068310"/>
          </a:xfrm>
        </p:spPr>
        <p:txBody>
          <a:bodyPr vert="horz" lIns="91440" tIns="45720" rIns="91440" bIns="45720" rtlCol="0" anchor="t">
            <a:noAutofit/>
          </a:bodyPr>
          <a:lstStyle/>
          <a:p>
            <a:pPr marL="0" indent="0">
              <a:lnSpc>
                <a:spcPct val="100000"/>
              </a:lnSpc>
              <a:spcBef>
                <a:spcPts val="0"/>
              </a:spcBef>
              <a:spcAft>
                <a:spcPts val="600"/>
              </a:spcAft>
              <a:buNone/>
            </a:pPr>
            <a:r>
              <a:rPr lang="en-GB" sz="2100" b="1">
                <a:solidFill>
                  <a:srgbClr val="EC7404"/>
                </a:solidFill>
                <a:ea typeface="+mn-lt"/>
                <a:cs typeface="+mn-lt"/>
              </a:rPr>
              <a:t>EUROPA</a:t>
            </a:r>
            <a:r>
              <a:rPr lang="en-150" sz="2100" b="1">
                <a:solidFill>
                  <a:srgbClr val="EC7404"/>
                </a:solidFill>
                <a:ea typeface="+mn-lt"/>
                <a:cs typeface="+mn-lt"/>
              </a:rPr>
              <a:t> WEBSITE</a:t>
            </a:r>
            <a:r>
              <a:rPr lang="en-GB" sz="2100" b="1">
                <a:solidFill>
                  <a:srgbClr val="EC7404"/>
                </a:solidFill>
                <a:ea typeface="+mn-lt"/>
                <a:cs typeface="+mn-lt"/>
              </a:rPr>
              <a:t> </a:t>
            </a:r>
            <a:endParaRPr lang="en-150" sz="2100" b="1">
              <a:solidFill>
                <a:srgbClr val="EC7404"/>
              </a:solidFill>
              <a:ea typeface="+mn-lt"/>
              <a:cs typeface="+mn-lt"/>
            </a:endParaRPr>
          </a:p>
          <a:p>
            <a:pPr marL="362585" indent="-362585">
              <a:lnSpc>
                <a:spcPct val="100000"/>
              </a:lnSpc>
              <a:spcBef>
                <a:spcPts val="0"/>
              </a:spcBef>
              <a:spcAft>
                <a:spcPts val="600"/>
              </a:spcAft>
            </a:pPr>
            <a:r>
              <a:rPr lang="en-GB" sz="2100">
                <a:ea typeface="+mn-lt"/>
                <a:cs typeface="+mn-lt"/>
              </a:rPr>
              <a:t>Latest urban mobility news and events, good practice examples</a:t>
            </a:r>
          </a:p>
          <a:p>
            <a:pPr marL="362585" indent="-362585">
              <a:lnSpc>
                <a:spcPct val="100000"/>
              </a:lnSpc>
              <a:spcBef>
                <a:spcPts val="0"/>
              </a:spcBef>
              <a:spcAft>
                <a:spcPts val="600"/>
              </a:spcAft>
            </a:pPr>
            <a:r>
              <a:rPr lang="en-150" sz="2100">
                <a:ea typeface="+mn-lt"/>
                <a:cs typeface="+mn-lt"/>
              </a:rPr>
              <a:t>SUMP content</a:t>
            </a:r>
            <a:endParaRPr lang="en-GB" sz="2100">
              <a:ea typeface="+mn-lt"/>
              <a:cs typeface="+mn-lt"/>
            </a:endParaRPr>
          </a:p>
          <a:p>
            <a:pPr marL="362585" indent="-362585">
              <a:lnSpc>
                <a:spcPct val="100000"/>
              </a:lnSpc>
              <a:spcBef>
                <a:spcPts val="0"/>
              </a:spcBef>
              <a:spcAft>
                <a:spcPts val="600"/>
              </a:spcAft>
            </a:pPr>
            <a:r>
              <a:rPr lang="en-GB" sz="2100">
                <a:ea typeface="+mn-lt"/>
                <a:cs typeface="+mn-lt"/>
              </a:rPr>
              <a:t>In progress – updated city database on SUMPs and Member State country profiles </a:t>
            </a:r>
            <a:endParaRPr lang="en-150" sz="2100">
              <a:ea typeface="+mn-lt"/>
              <a:cs typeface="+mn-lt"/>
            </a:endParaRPr>
          </a:p>
          <a:p>
            <a:pPr marL="362585" indent="-362585">
              <a:lnSpc>
                <a:spcPct val="100000"/>
              </a:lnSpc>
              <a:spcBef>
                <a:spcPts val="0"/>
              </a:spcBef>
              <a:spcAft>
                <a:spcPts val="600"/>
              </a:spcAft>
            </a:pPr>
            <a:endParaRPr lang="en-150" sz="2100">
              <a:ea typeface="+mn-lt"/>
              <a:cs typeface="+mn-lt"/>
            </a:endParaRPr>
          </a:p>
        </p:txBody>
      </p:sp>
      <p:grpSp>
        <p:nvGrpSpPr>
          <p:cNvPr id="27" name="Group 26">
            <a:extLst>
              <a:ext uri="{FF2B5EF4-FFF2-40B4-BE49-F238E27FC236}">
                <a16:creationId xmlns:a16="http://schemas.microsoft.com/office/drawing/2014/main" id="{63F5B68A-8E49-4FEF-3A63-38314D01082E}"/>
              </a:ext>
            </a:extLst>
          </p:cNvPr>
          <p:cNvGrpSpPr/>
          <p:nvPr/>
        </p:nvGrpSpPr>
        <p:grpSpPr>
          <a:xfrm>
            <a:off x="4986720" y="3919709"/>
            <a:ext cx="4369306" cy="2329167"/>
            <a:chOff x="1902062" y="3987064"/>
            <a:chExt cx="4369306" cy="2329167"/>
          </a:xfrm>
        </p:grpSpPr>
        <p:sp>
          <p:nvSpPr>
            <p:cNvPr id="26" name="Flowchart: Process 25">
              <a:extLst>
                <a:ext uri="{FF2B5EF4-FFF2-40B4-BE49-F238E27FC236}">
                  <a16:creationId xmlns:a16="http://schemas.microsoft.com/office/drawing/2014/main" id="{61FCDD7D-096E-6D28-89E1-8FB6D53BC727}"/>
                </a:ext>
              </a:extLst>
            </p:cNvPr>
            <p:cNvSpPr/>
            <p:nvPr/>
          </p:nvSpPr>
          <p:spPr>
            <a:xfrm>
              <a:off x="1902062" y="3987064"/>
              <a:ext cx="4369306" cy="2329167"/>
            </a:xfrm>
            <a:prstGeom prst="flowChartProcess">
              <a:avLst/>
            </a:prstGeom>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pic>
          <p:nvPicPr>
            <p:cNvPr id="24" name="Picture 23">
              <a:extLst>
                <a:ext uri="{FF2B5EF4-FFF2-40B4-BE49-F238E27FC236}">
                  <a16:creationId xmlns:a16="http://schemas.microsoft.com/office/drawing/2014/main" id="{4295ADCB-7FF5-B856-226A-8CFAD34BB40C}"/>
                </a:ext>
              </a:extLst>
            </p:cNvPr>
            <p:cNvPicPr>
              <a:picLocks noChangeAspect="1"/>
            </p:cNvPicPr>
            <p:nvPr/>
          </p:nvPicPr>
          <p:blipFill rotWithShape="1">
            <a:blip r:embed="rId4"/>
            <a:srcRect l="8499" t="14386" r="10708" b="35168"/>
            <a:stretch/>
          </p:blipFill>
          <p:spPr>
            <a:xfrm>
              <a:off x="1994029" y="4101136"/>
              <a:ext cx="4185372" cy="2101024"/>
            </a:xfrm>
            <a:prstGeom prst="rect">
              <a:avLst/>
            </a:prstGeom>
          </p:spPr>
        </p:pic>
      </p:grpSp>
      <p:sp>
        <p:nvSpPr>
          <p:cNvPr id="38" name="Title 7">
            <a:extLst>
              <a:ext uri="{FF2B5EF4-FFF2-40B4-BE49-F238E27FC236}">
                <a16:creationId xmlns:a16="http://schemas.microsoft.com/office/drawing/2014/main" id="{38C8C3A5-80B7-7ABF-855E-09ADBE25D2BA}"/>
              </a:ext>
            </a:extLst>
          </p:cNvPr>
          <p:cNvSpPr>
            <a:spLocks noGrp="1"/>
          </p:cNvSpPr>
          <p:nvPr>
            <p:ph type="title"/>
          </p:nvPr>
        </p:nvSpPr>
        <p:spPr bwMode="gray">
          <a:xfrm>
            <a:off x="600479" y="429263"/>
            <a:ext cx="6976909" cy="1109880"/>
          </a:xfrm>
        </p:spPr>
        <p:txBody>
          <a:bodyPr>
            <a:normAutofit/>
          </a:bodyPr>
          <a:lstStyle/>
          <a:p>
            <a:r>
              <a:rPr lang="en-GB" sz="3100" b="1">
                <a:solidFill>
                  <a:schemeClr val="accent2"/>
                </a:solidFill>
                <a:ea typeface="+mj-lt"/>
                <a:cs typeface="+mj-lt"/>
              </a:rPr>
              <a:t>EU Urban Mobility Observatory</a:t>
            </a:r>
            <a:r>
              <a:rPr lang="en-GB" sz="3100" b="1">
                <a:solidFill>
                  <a:schemeClr val="accent2"/>
                </a:solidFill>
                <a:latin typeface="PFSquareSansPro-Regular"/>
                <a:ea typeface="+mn-ea"/>
                <a:cs typeface="+mn-cs"/>
              </a:rPr>
              <a:t> </a:t>
            </a:r>
            <a:endParaRPr lang="fr-BE" sz="3100" b="1">
              <a:solidFill>
                <a:schemeClr val="accent2"/>
              </a:solidFill>
              <a:latin typeface="PFSquareSansPro-Bold" panose="02000800000000020004" pitchFamily="50" charset="0"/>
              <a:ea typeface="+mn-ea"/>
              <a:cs typeface="+mn-cs"/>
            </a:endParaRPr>
          </a:p>
        </p:txBody>
      </p:sp>
      <p:sp>
        <p:nvSpPr>
          <p:cNvPr id="39" name="Arrow: Bent-Up 38">
            <a:extLst>
              <a:ext uri="{FF2B5EF4-FFF2-40B4-BE49-F238E27FC236}">
                <a16:creationId xmlns:a16="http://schemas.microsoft.com/office/drawing/2014/main" id="{157C3EF4-E09E-844D-86D6-07308C6B63E7}"/>
              </a:ext>
            </a:extLst>
          </p:cNvPr>
          <p:cNvSpPr/>
          <p:nvPr/>
        </p:nvSpPr>
        <p:spPr>
          <a:xfrm rot="5400000">
            <a:off x="3543425" y="3805271"/>
            <a:ext cx="365121" cy="2337536"/>
          </a:xfrm>
          <a:prstGeom prst="bentUpArrow">
            <a:avLst/>
          </a:prstGeom>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42" name="TextBox 41">
            <a:extLst>
              <a:ext uri="{FF2B5EF4-FFF2-40B4-BE49-F238E27FC236}">
                <a16:creationId xmlns:a16="http://schemas.microsoft.com/office/drawing/2014/main" id="{3D9DF8D4-03EE-58EE-B8D3-094350929DDE}"/>
              </a:ext>
            </a:extLst>
          </p:cNvPr>
          <p:cNvSpPr txBox="1"/>
          <p:nvPr/>
        </p:nvSpPr>
        <p:spPr>
          <a:xfrm>
            <a:off x="144614" y="5300356"/>
            <a:ext cx="6110286" cy="646331"/>
          </a:xfrm>
          <a:prstGeom prst="rect">
            <a:avLst/>
          </a:prstGeom>
          <a:noFill/>
        </p:spPr>
        <p:txBody>
          <a:bodyPr wrap="square">
            <a:spAutoFit/>
          </a:bodyPr>
          <a:lstStyle/>
          <a:p>
            <a:pPr marL="362585" indent="-362585">
              <a:lnSpc>
                <a:spcPct val="100000"/>
              </a:lnSpc>
              <a:spcBef>
                <a:spcPts val="0"/>
              </a:spcBef>
              <a:spcAft>
                <a:spcPts val="600"/>
              </a:spcAft>
            </a:pPr>
            <a:r>
              <a:rPr lang="en-GB">
                <a:solidFill>
                  <a:schemeClr val="tx2"/>
                </a:solidFill>
                <a:ea typeface="+mn-lt"/>
                <a:cs typeface="+mn-lt"/>
              </a:rPr>
              <a:t>W</a:t>
            </a:r>
            <a:r>
              <a:rPr lang="en-150">
                <a:solidFill>
                  <a:schemeClr val="tx2"/>
                </a:solidFill>
                <a:ea typeface="+mn-lt"/>
                <a:cs typeface="+mn-lt"/>
              </a:rPr>
              <a:t>ebsite address:</a:t>
            </a:r>
            <a:r>
              <a:rPr lang="en-GB">
                <a:solidFill>
                  <a:schemeClr val="tx2"/>
                </a:solidFill>
                <a:ea typeface="+mn-lt"/>
                <a:cs typeface="+mn-lt"/>
              </a:rPr>
              <a:t> </a:t>
            </a:r>
            <a:r>
              <a:rPr lang="en-150">
                <a:ea typeface="+mn-lt"/>
                <a:cs typeface="+mn-lt"/>
                <a:hlinkClick r:id="rId5"/>
              </a:rPr>
              <a:t>https://urban-mobility-observatory.transport.ec.europa.eu/index_en</a:t>
            </a:r>
            <a:endParaRPr lang="en-GB">
              <a:ea typeface="+mn-lt"/>
              <a:cs typeface="+mn-lt"/>
            </a:endParaRPr>
          </a:p>
        </p:txBody>
      </p:sp>
    </p:spTree>
    <p:extLst>
      <p:ext uri="{BB962C8B-B14F-4D97-AF65-F5344CB8AC3E}">
        <p14:creationId xmlns:p14="http://schemas.microsoft.com/office/powerpoint/2010/main" val="1176273496"/>
      </p:ext>
    </p:extLst>
  </p:cSld>
  <p:clrMapOvr>
    <a:masterClrMapping/>
  </p:clrMapOvr>
  <p:transition spd="slow">
    <p:wipe dir="r"/>
  </p:transition>
</p:sld>
</file>

<file path=ppt/theme/theme1.xml><?xml version="1.0" encoding="utf-8"?>
<a:theme xmlns:a="http://schemas.openxmlformats.org/drawingml/2006/main" name="1_Office Theme">
  <a:themeElements>
    <a:clrScheme name="DG MOVE">
      <a:dk1>
        <a:sysClr val="windowText" lastClr="000000"/>
      </a:dk1>
      <a:lt1>
        <a:sysClr val="window" lastClr="FFFFFF"/>
      </a:lt1>
      <a:dk2>
        <a:srgbClr val="164292"/>
      </a:dk2>
      <a:lt2>
        <a:srgbClr val="E7E6E6"/>
      </a:lt2>
      <a:accent1>
        <a:srgbClr val="009DDB"/>
      </a:accent1>
      <a:accent2>
        <a:srgbClr val="EC7404"/>
      </a:accent2>
      <a:accent3>
        <a:srgbClr val="613E8E"/>
      </a:accent3>
      <a:accent4>
        <a:srgbClr val="005C24"/>
      </a:accent4>
      <a:accent5>
        <a:srgbClr val="F6A400"/>
      </a:accent5>
      <a:accent6>
        <a:srgbClr val="A3C646"/>
      </a:accent6>
      <a:hlink>
        <a:srgbClr val="0563C1"/>
      </a:hlink>
      <a:folHlink>
        <a:srgbClr val="954F72"/>
      </a:folHlink>
    </a:clrScheme>
    <a:fontScheme name="PFSquareSansPro-Regular">
      <a:majorFont>
        <a:latin typeface="PFSquareSansPro-Regular"/>
        <a:ea typeface=""/>
        <a:cs typeface=""/>
      </a:majorFont>
      <a:minorFont>
        <a:latin typeface="PFSquareSansPro-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e6b88493-a865-49b9-b502-6098bd4e94c2" xsi:nil="true"/>
    <lcf76f155ced4ddcb4097134ff3c332f xmlns="74988ff3-57e8-49f2-abef-362f99e1a0e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21CF9242F633B459DE32B0E7D908A9E" ma:contentTypeVersion="16" ma:contentTypeDescription="Create a new document." ma:contentTypeScope="" ma:versionID="3816785486f024e272d5322fa5b69fbe">
  <xsd:schema xmlns:xsd="http://www.w3.org/2001/XMLSchema" xmlns:xs="http://www.w3.org/2001/XMLSchema" xmlns:p="http://schemas.microsoft.com/office/2006/metadata/properties" xmlns:ns2="74988ff3-57e8-49f2-abef-362f99e1a0e2" xmlns:ns3="e6b88493-a865-49b9-b502-6098bd4e94c2" targetNamespace="http://schemas.microsoft.com/office/2006/metadata/properties" ma:root="true" ma:fieldsID="b6397110a8c2d29516806b6f8491f915" ns2:_="" ns3:_="">
    <xsd:import namespace="74988ff3-57e8-49f2-abef-362f99e1a0e2"/>
    <xsd:import namespace="e6b88493-a865-49b9-b502-6098bd4e94c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988ff3-57e8-49f2-abef-362f99e1a0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e9657bc-322d-432e-b9f5-20aab76456a6"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6b88493-a865-49b9-b502-6098bd4e94c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c7d1092-8c76-4edd-8d6c-49f990aea377}" ma:internalName="TaxCatchAll" ma:showField="CatchAllData" ma:web="e6b88493-a865-49b9-b502-6098bd4e94c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74439A-C00F-4853-AA3C-4B618849FE8B}">
  <ds:schemaRefs>
    <ds:schemaRef ds:uri="http://schemas.microsoft.com/sharepoint/v3/contenttype/forms"/>
  </ds:schemaRefs>
</ds:datastoreItem>
</file>

<file path=customXml/itemProps2.xml><?xml version="1.0" encoding="utf-8"?>
<ds:datastoreItem xmlns:ds="http://schemas.openxmlformats.org/officeDocument/2006/customXml" ds:itemID="{FA5EDA32-5668-4021-89B1-20619B3EBE08}">
  <ds:schemaRefs>
    <ds:schemaRef ds:uri="http://www.w3.org/XML/1998/namespace"/>
    <ds:schemaRef ds:uri="e0757b53-df10-4b98-9811-094c4c3e23a8"/>
    <ds:schemaRef ds:uri="http://schemas.microsoft.com/office/2006/documentManagement/types"/>
    <ds:schemaRef ds:uri="http://purl.org/dc/elements/1.1/"/>
    <ds:schemaRef ds:uri="http://purl.org/dc/dcmitype/"/>
    <ds:schemaRef ds:uri="http://schemas.microsoft.com/office/2006/metadata/properties"/>
    <ds:schemaRef ds:uri="http://purl.org/dc/terms/"/>
    <ds:schemaRef ds:uri="http://schemas.microsoft.com/office/infopath/2007/PartnerControls"/>
    <ds:schemaRef ds:uri="http://schemas.openxmlformats.org/package/2006/metadata/core-properties"/>
    <ds:schemaRef ds:uri="541a8a8b-b856-4d35-a5c7-7f2c0ec3d499"/>
  </ds:schemaRefs>
</ds:datastoreItem>
</file>

<file path=customXml/itemProps3.xml><?xml version="1.0" encoding="utf-8"?>
<ds:datastoreItem xmlns:ds="http://schemas.openxmlformats.org/officeDocument/2006/customXml" ds:itemID="{3858F715-CAD0-4EDA-8B88-DC38669FB48C}"/>
</file>

<file path=docProps/app.xml><?xml version="1.0" encoding="utf-8"?>
<Properties xmlns="http://schemas.openxmlformats.org/officeDocument/2006/extended-properties" xmlns:vt="http://schemas.openxmlformats.org/officeDocument/2006/docPropsVTypes">
  <TotalTime>84</TotalTime>
  <Words>826</Words>
  <Application>Microsoft Office PowerPoint</Application>
  <PresentationFormat>Widescreen</PresentationFormat>
  <Paragraphs>105</Paragraphs>
  <Slides>10</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Arial</vt:lpstr>
      <vt:lpstr>Calibri</vt:lpstr>
      <vt:lpstr>Comic Sans MS</vt:lpstr>
      <vt:lpstr>Courier New</vt:lpstr>
      <vt:lpstr>PFSquareSansPro-Bold</vt:lpstr>
      <vt:lpstr>PFSquareSansPro-Regular</vt:lpstr>
      <vt:lpstr>Verdana</vt:lpstr>
      <vt:lpstr>Wingdings</vt:lpstr>
      <vt:lpstr>1_Office Theme</vt:lpstr>
      <vt:lpstr>Efficient &amp; Green MOBILITY</vt:lpstr>
      <vt:lpstr>Revised TEN-T Regulation</vt:lpstr>
      <vt:lpstr>PowerPoint Presentation</vt:lpstr>
      <vt:lpstr>Urban nodes requirement - timeline</vt:lpstr>
      <vt:lpstr>PowerPoint Presentation</vt:lpstr>
      <vt:lpstr>Focus on … SUMP definition  in the revised TEN-T Regulation</vt:lpstr>
      <vt:lpstr>PowerPoint Presentation</vt:lpstr>
      <vt:lpstr>Update of the Guidelines for developing and implementing a SUMP</vt:lpstr>
      <vt:lpstr>EU Urban Mobility Observatory </vt:lpstr>
      <vt:lpstr>Efficient &amp; Green MOBILITY</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Efficient &amp; Green MOBILITY</dc:title>
  <dc:creator>RAPACZ Piotr (MOVE)</dc:creator>
  <cp:lastModifiedBy>JUREVICIUS Arunas (MOVE)</cp:lastModifiedBy>
  <cp:revision>17</cp:revision>
  <cp:lastPrinted>2024-10-08T12:09:55Z</cp:lastPrinted>
  <dcterms:created xsi:type="dcterms:W3CDTF">2021-12-10T16:58:05Z</dcterms:created>
  <dcterms:modified xsi:type="dcterms:W3CDTF">2024-12-02T21:17:12Z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0x010100D21CF9242F633B459DE32B0E7D908A9E</vt:lpwstr>
  </property>
  <property fmtid="{D5CDD505-2E9C-101B-9397-08002B2CF9AE}" pid="3" name="MSIP_Label_6bd9ddd1-4d20-43f6-abfa-fc3c07406f94_Enabled">
    <vt:lpwstr>true</vt:lpwstr>
  </property>
  <property fmtid="{D5CDD505-2E9C-101B-9397-08002B2CF9AE}" pid="4" name="MSIP_Label_6bd9ddd1-4d20-43f6-abfa-fc3c07406f94_SetDate">
    <vt:lpwstr>2022-02-22T15:07:07Z</vt:lpwstr>
  </property>
  <property fmtid="{D5CDD505-2E9C-101B-9397-08002B2CF9AE}" pid="5" name="MSIP_Label_6bd9ddd1-4d20-43f6-abfa-fc3c07406f94_Method">
    <vt:lpwstr>Standard</vt:lpwstr>
  </property>
  <property fmtid="{D5CDD505-2E9C-101B-9397-08002B2CF9AE}" pid="6" name="MSIP_Label_6bd9ddd1-4d20-43f6-abfa-fc3c07406f94_Name">
    <vt:lpwstr>Commission Use</vt:lpwstr>
  </property>
  <property fmtid="{D5CDD505-2E9C-101B-9397-08002B2CF9AE}" pid="7" name="MSIP_Label_6bd9ddd1-4d20-43f6-abfa-fc3c07406f94_SiteId">
    <vt:lpwstr>b24c8b06-522c-46fe-9080-70926f8dddb1</vt:lpwstr>
  </property>
  <property fmtid="{D5CDD505-2E9C-101B-9397-08002B2CF9AE}" pid="8" name="MSIP_Label_6bd9ddd1-4d20-43f6-abfa-fc3c07406f94_ActionId">
    <vt:lpwstr>af26d46f-1c27-4a3e-88ff-b9e331ba468e</vt:lpwstr>
  </property>
  <property fmtid="{D5CDD505-2E9C-101B-9397-08002B2CF9AE}" pid="9" name="MSIP_Label_6bd9ddd1-4d20-43f6-abfa-fc3c07406f94_ContentBits">
    <vt:lpwstr>0</vt:lpwstr>
  </property>
</Properties>
</file>