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4"/>
    <p:sldMasterId id="2147483687" r:id="rId5"/>
  </p:sldMasterIdLst>
  <p:notesMasterIdLst>
    <p:notesMasterId r:id="rId16"/>
  </p:notesMasterIdLst>
  <p:sldIdLst>
    <p:sldId id="256" r:id="rId6"/>
    <p:sldId id="322" r:id="rId7"/>
    <p:sldId id="325" r:id="rId8"/>
    <p:sldId id="330" r:id="rId9"/>
    <p:sldId id="331" r:id="rId10"/>
    <p:sldId id="326" r:id="rId11"/>
    <p:sldId id="327" r:id="rId12"/>
    <p:sldId id="328" r:id="rId13"/>
    <p:sldId id="323" r:id="rId14"/>
    <p:sldId id="332" r:id="rId15"/>
  </p:sldIdLst>
  <p:sldSz cx="10080625" cy="5670550"/>
  <p:notesSz cx="6797675" cy="9926638"/>
  <p:defaultTextStyle>
    <a:defPPr>
      <a:defRPr lang="en-M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93064C-CEB0-0A66-90B7-39040161F013}" name="Dejan  Lasica" initials="DL" userId="S::dlasica@transport-community.org::957db957-bc7b-48b4-b129-d76d88ca7bdf" providerId="AD"/>
  <p188:author id="{587B1A69-33AB-FADF-0EE4-4E82BE97F504}" name="Goran Temovski" initials="" userId="S::gtemovski@transport-community.org::1712651f-3c68-4e50-9ea9-f44cf9520724" providerId="AD"/>
  <p188:author id="{DE8161BC-7D7F-6A87-54F4-CB06F4006357}" name="Nerejda Hoxha" initials="NH" userId="S::nhoxha@transport-community.org::fab2fd2e-81fe-42c7-883d-9b1b1c309e5b" providerId="AD"/>
  <p188:author id="{D5757CCC-B117-C958-1F96-948BE8624F3B}" name="Albert Kolgeci" initials="AK" userId="S::akolgeci@transport-community.org::137807eb-e1f9-4b0e-9f4b-4310a46cd9c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90"/>
    <a:srgbClr val="F9C8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E270E3-2076-4538-8ED6-1DEAD23EBB5B}" v="446" dt="2024-11-29T10:46:04.7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rejda Hoxha" userId="fab2fd2e-81fe-42c7-883d-9b1b1c309e5b" providerId="ADAL" clId="{15E270E3-2076-4538-8ED6-1DEAD23EBB5B}"/>
    <pc:docChg chg="undo custSel addSld delSld modSld sldOrd">
      <pc:chgData name="Nerejda Hoxha" userId="fab2fd2e-81fe-42c7-883d-9b1b1c309e5b" providerId="ADAL" clId="{15E270E3-2076-4538-8ED6-1DEAD23EBB5B}" dt="2024-11-29T10:46:04.755" v="820" actId="1076"/>
      <pc:docMkLst>
        <pc:docMk/>
      </pc:docMkLst>
      <pc:sldChg chg="modSp mod">
        <pc:chgData name="Nerejda Hoxha" userId="fab2fd2e-81fe-42c7-883d-9b1b1c309e5b" providerId="ADAL" clId="{15E270E3-2076-4538-8ED6-1DEAD23EBB5B}" dt="2024-11-28T10:58:07.140" v="3" actId="20577"/>
        <pc:sldMkLst>
          <pc:docMk/>
          <pc:sldMk cId="0" sldId="256"/>
        </pc:sldMkLst>
        <pc:spChg chg="mod">
          <ac:chgData name="Nerejda Hoxha" userId="fab2fd2e-81fe-42c7-883d-9b1b1c309e5b" providerId="ADAL" clId="{15E270E3-2076-4538-8ED6-1DEAD23EBB5B}" dt="2024-11-28T10:58:07.140" v="3" actId="20577"/>
          <ac:spMkLst>
            <pc:docMk/>
            <pc:sldMk cId="0" sldId="256"/>
            <ac:spMk id="220" creationId="{00000000-0000-0000-0000-000000000000}"/>
          </ac:spMkLst>
        </pc:spChg>
      </pc:sldChg>
      <pc:sldChg chg="modSp add del mod">
        <pc:chgData name="Nerejda Hoxha" userId="fab2fd2e-81fe-42c7-883d-9b1b1c309e5b" providerId="ADAL" clId="{15E270E3-2076-4538-8ED6-1DEAD23EBB5B}" dt="2024-11-28T15:02:40.020" v="345"/>
        <pc:sldMkLst>
          <pc:docMk/>
          <pc:sldMk cId="1692609038" sldId="264"/>
        </pc:sldMkLst>
        <pc:spChg chg="mod">
          <ac:chgData name="Nerejda Hoxha" userId="fab2fd2e-81fe-42c7-883d-9b1b1c309e5b" providerId="ADAL" clId="{15E270E3-2076-4538-8ED6-1DEAD23EBB5B}" dt="2024-11-28T15:02:05.302" v="337" actId="1076"/>
          <ac:spMkLst>
            <pc:docMk/>
            <pc:sldMk cId="1692609038" sldId="264"/>
            <ac:spMk id="5" creationId="{E8D150A0-808B-4BAC-969B-67151862952F}"/>
          </ac:spMkLst>
        </pc:spChg>
        <pc:spChg chg="mod">
          <ac:chgData name="Nerejda Hoxha" userId="fab2fd2e-81fe-42c7-883d-9b1b1c309e5b" providerId="ADAL" clId="{15E270E3-2076-4538-8ED6-1DEAD23EBB5B}" dt="2024-11-28T15:02:10.618" v="342" actId="20577"/>
          <ac:spMkLst>
            <pc:docMk/>
            <pc:sldMk cId="1692609038" sldId="264"/>
            <ac:spMk id="9" creationId="{915F38F1-7928-4D25-AA98-642D59930551}"/>
          </ac:spMkLst>
        </pc:spChg>
      </pc:sldChg>
      <pc:sldChg chg="addSp delSp mod">
        <pc:chgData name="Nerejda Hoxha" userId="fab2fd2e-81fe-42c7-883d-9b1b1c309e5b" providerId="ADAL" clId="{15E270E3-2076-4538-8ED6-1DEAD23EBB5B}" dt="2024-11-28T10:57:33.964" v="1" actId="478"/>
        <pc:sldMkLst>
          <pc:docMk/>
          <pc:sldMk cId="1339031624" sldId="322"/>
        </pc:sldMkLst>
        <pc:spChg chg="add del">
          <ac:chgData name="Nerejda Hoxha" userId="fab2fd2e-81fe-42c7-883d-9b1b1c309e5b" providerId="ADAL" clId="{15E270E3-2076-4538-8ED6-1DEAD23EBB5B}" dt="2024-11-28T10:57:33.964" v="1" actId="478"/>
          <ac:spMkLst>
            <pc:docMk/>
            <pc:sldMk cId="1339031624" sldId="322"/>
            <ac:spMk id="4" creationId="{C714A1D5-7566-4B14-DA3C-775A58046EBF}"/>
          </ac:spMkLst>
        </pc:spChg>
      </pc:sldChg>
      <pc:sldChg chg="addSp delSp modSp mod">
        <pc:chgData name="Nerejda Hoxha" userId="fab2fd2e-81fe-42c7-883d-9b1b1c309e5b" providerId="ADAL" clId="{15E270E3-2076-4538-8ED6-1DEAD23EBB5B}" dt="2024-11-29T08:35:16.971" v="814" actId="113"/>
        <pc:sldMkLst>
          <pc:docMk/>
          <pc:sldMk cId="2797017844" sldId="323"/>
        </pc:sldMkLst>
        <pc:spChg chg="mod">
          <ac:chgData name="Nerejda Hoxha" userId="fab2fd2e-81fe-42c7-883d-9b1b1c309e5b" providerId="ADAL" clId="{15E270E3-2076-4538-8ED6-1DEAD23EBB5B}" dt="2024-11-29T08:16:22.747" v="380" actId="6549"/>
          <ac:spMkLst>
            <pc:docMk/>
            <pc:sldMk cId="2797017844" sldId="323"/>
            <ac:spMk id="2" creationId="{705BDD50-8BE8-9DAD-949B-ADDCF5D4F120}"/>
          </ac:spMkLst>
        </pc:spChg>
        <pc:spChg chg="add mod">
          <ac:chgData name="Nerejda Hoxha" userId="fab2fd2e-81fe-42c7-883d-9b1b1c309e5b" providerId="ADAL" clId="{15E270E3-2076-4538-8ED6-1DEAD23EBB5B}" dt="2024-11-29T08:22:08.496" v="565" actId="20577"/>
          <ac:spMkLst>
            <pc:docMk/>
            <pc:sldMk cId="2797017844" sldId="323"/>
            <ac:spMk id="5" creationId="{858C054A-1A23-8932-C648-6C10DCBE7FAF}"/>
          </ac:spMkLst>
        </pc:spChg>
        <pc:spChg chg="add mod">
          <ac:chgData name="Nerejda Hoxha" userId="fab2fd2e-81fe-42c7-883d-9b1b1c309e5b" providerId="ADAL" clId="{15E270E3-2076-4538-8ED6-1DEAD23EBB5B}" dt="2024-11-29T08:22:13.360" v="566" actId="6549"/>
          <ac:spMkLst>
            <pc:docMk/>
            <pc:sldMk cId="2797017844" sldId="323"/>
            <ac:spMk id="6" creationId="{2537FC6A-5B78-CA48-7CEB-C4C11BE1ECA6}"/>
          </ac:spMkLst>
        </pc:spChg>
        <pc:spChg chg="del mod">
          <ac:chgData name="Nerejda Hoxha" userId="fab2fd2e-81fe-42c7-883d-9b1b1c309e5b" providerId="ADAL" clId="{15E270E3-2076-4538-8ED6-1DEAD23EBB5B}" dt="2024-11-29T08:27:07.545" v="758" actId="478"/>
          <ac:spMkLst>
            <pc:docMk/>
            <pc:sldMk cId="2797017844" sldId="323"/>
            <ac:spMk id="9" creationId="{BC3C4603-4260-50AD-2BF5-2C87803D90B8}"/>
          </ac:spMkLst>
        </pc:spChg>
        <pc:spChg chg="add del mod">
          <ac:chgData name="Nerejda Hoxha" userId="fab2fd2e-81fe-42c7-883d-9b1b1c309e5b" providerId="ADAL" clId="{15E270E3-2076-4538-8ED6-1DEAD23EBB5B}" dt="2024-11-29T08:27:12.414" v="759" actId="478"/>
          <ac:spMkLst>
            <pc:docMk/>
            <pc:sldMk cId="2797017844" sldId="323"/>
            <ac:spMk id="10" creationId="{018E4425-12F4-8C6B-5CDC-BC758492EB73}"/>
          </ac:spMkLst>
        </pc:spChg>
        <pc:graphicFrameChg chg="add mod modGraphic">
          <ac:chgData name="Nerejda Hoxha" userId="fab2fd2e-81fe-42c7-883d-9b1b1c309e5b" providerId="ADAL" clId="{15E270E3-2076-4538-8ED6-1DEAD23EBB5B}" dt="2024-11-29T08:18:46.797" v="462" actId="1076"/>
          <ac:graphicFrameMkLst>
            <pc:docMk/>
            <pc:sldMk cId="2797017844" sldId="323"/>
            <ac:graphicFrameMk id="3" creationId="{EB7BE2A8-EAC0-015A-8DEA-F337B041DD81}"/>
          </ac:graphicFrameMkLst>
        </pc:graphicFrameChg>
        <pc:graphicFrameChg chg="add mod modGraphic">
          <ac:chgData name="Nerejda Hoxha" userId="fab2fd2e-81fe-42c7-883d-9b1b1c309e5b" providerId="ADAL" clId="{15E270E3-2076-4538-8ED6-1DEAD23EBB5B}" dt="2024-11-29T08:35:16.971" v="814" actId="113"/>
          <ac:graphicFrameMkLst>
            <pc:docMk/>
            <pc:sldMk cId="2797017844" sldId="323"/>
            <ac:graphicFrameMk id="7" creationId="{C46E9A07-06CA-CBAD-4516-AE8AC88E4886}"/>
          </ac:graphicFrameMkLst>
        </pc:graphicFrameChg>
      </pc:sldChg>
      <pc:sldChg chg="addSp delSp modSp mod">
        <pc:chgData name="Nerejda Hoxha" userId="fab2fd2e-81fe-42c7-883d-9b1b1c309e5b" providerId="ADAL" clId="{15E270E3-2076-4538-8ED6-1DEAD23EBB5B}" dt="2024-11-28T13:19:11.903" v="62" actId="1076"/>
        <pc:sldMkLst>
          <pc:docMk/>
          <pc:sldMk cId="1065343635" sldId="325"/>
        </pc:sldMkLst>
        <pc:spChg chg="mod">
          <ac:chgData name="Nerejda Hoxha" userId="fab2fd2e-81fe-42c7-883d-9b1b1c309e5b" providerId="ADAL" clId="{15E270E3-2076-4538-8ED6-1DEAD23EBB5B}" dt="2024-11-28T10:58:35.678" v="14" actId="14100"/>
          <ac:spMkLst>
            <pc:docMk/>
            <pc:sldMk cId="1065343635" sldId="325"/>
            <ac:spMk id="11" creationId="{8503A8B1-2239-8EEF-F028-6A3760BC6B23}"/>
          </ac:spMkLst>
        </pc:spChg>
        <pc:grpChg chg="del mod">
          <ac:chgData name="Nerejda Hoxha" userId="fab2fd2e-81fe-42c7-883d-9b1b1c309e5b" providerId="ADAL" clId="{15E270E3-2076-4538-8ED6-1DEAD23EBB5B}" dt="2024-11-28T13:18:12.957" v="59" actId="478"/>
          <ac:grpSpMkLst>
            <pc:docMk/>
            <pc:sldMk cId="1065343635" sldId="325"/>
            <ac:grpSpMk id="2" creationId="{FEADE5BA-7D82-939B-7D33-4E330B225E5D}"/>
          </ac:grpSpMkLst>
        </pc:grpChg>
        <pc:graphicFrameChg chg="del mod topLvl">
          <ac:chgData name="Nerejda Hoxha" userId="fab2fd2e-81fe-42c7-883d-9b1b1c309e5b" providerId="ADAL" clId="{15E270E3-2076-4538-8ED6-1DEAD23EBB5B}" dt="2024-11-28T13:18:12.957" v="59" actId="478"/>
          <ac:graphicFrameMkLst>
            <pc:docMk/>
            <pc:sldMk cId="1065343635" sldId="325"/>
            <ac:graphicFrameMk id="4" creationId="{0D862091-7CEC-C0EA-04B9-193643DC45AB}"/>
          </ac:graphicFrameMkLst>
        </pc:graphicFrameChg>
        <pc:graphicFrameChg chg="add mod">
          <ac:chgData name="Nerejda Hoxha" userId="fab2fd2e-81fe-42c7-883d-9b1b1c309e5b" providerId="ADAL" clId="{15E270E3-2076-4538-8ED6-1DEAD23EBB5B}" dt="2024-11-28T13:18:30.782" v="61" actId="1076"/>
          <ac:graphicFrameMkLst>
            <pc:docMk/>
            <pc:sldMk cId="1065343635" sldId="325"/>
            <ac:graphicFrameMk id="5" creationId="{073A3830-2C57-448A-9C0E-3023929A9FB3}"/>
          </ac:graphicFrameMkLst>
        </pc:graphicFrameChg>
        <pc:picChg chg="mod topLvl">
          <ac:chgData name="Nerejda Hoxha" userId="fab2fd2e-81fe-42c7-883d-9b1b1c309e5b" providerId="ADAL" clId="{15E270E3-2076-4538-8ED6-1DEAD23EBB5B}" dt="2024-11-28T13:19:11.903" v="62" actId="1076"/>
          <ac:picMkLst>
            <pc:docMk/>
            <pc:sldMk cId="1065343635" sldId="325"/>
            <ac:picMk id="3" creationId="{0C06C24A-1BAF-ECAA-E754-A81FF1EFEDD5}"/>
          </ac:picMkLst>
        </pc:picChg>
      </pc:sldChg>
      <pc:sldChg chg="addSp delSp modSp mod">
        <pc:chgData name="Nerejda Hoxha" userId="fab2fd2e-81fe-42c7-883d-9b1b1c309e5b" providerId="ADAL" clId="{15E270E3-2076-4538-8ED6-1DEAD23EBB5B}" dt="2024-11-28T13:22:45.267" v="92" actId="20577"/>
        <pc:sldMkLst>
          <pc:docMk/>
          <pc:sldMk cId="3399536099" sldId="326"/>
        </pc:sldMkLst>
        <pc:spChg chg="mod">
          <ac:chgData name="Nerejda Hoxha" userId="fab2fd2e-81fe-42c7-883d-9b1b1c309e5b" providerId="ADAL" clId="{15E270E3-2076-4538-8ED6-1DEAD23EBB5B}" dt="2024-11-28T13:22:45.267" v="92" actId="20577"/>
          <ac:spMkLst>
            <pc:docMk/>
            <pc:sldMk cId="3399536099" sldId="326"/>
            <ac:spMk id="6" creationId="{DBB02DD2-CDD5-B674-9030-D58FC91317E5}"/>
          </ac:spMkLst>
        </pc:spChg>
        <pc:grpChg chg="mod ord">
          <ac:chgData name="Nerejda Hoxha" userId="fab2fd2e-81fe-42c7-883d-9b1b1c309e5b" providerId="ADAL" clId="{15E270E3-2076-4538-8ED6-1DEAD23EBB5B}" dt="2024-11-28T13:20:29.074" v="68" actId="166"/>
          <ac:grpSpMkLst>
            <pc:docMk/>
            <pc:sldMk cId="3399536099" sldId="326"/>
            <ac:grpSpMk id="5" creationId="{AD57497B-7BE3-BDE9-BC7C-63E3C7230D53}"/>
          </ac:grpSpMkLst>
        </pc:grpChg>
        <pc:picChg chg="add mod">
          <ac:chgData name="Nerejda Hoxha" userId="fab2fd2e-81fe-42c7-883d-9b1b1c309e5b" providerId="ADAL" clId="{15E270E3-2076-4538-8ED6-1DEAD23EBB5B}" dt="2024-11-28T13:20:43.150" v="71" actId="14100"/>
          <ac:picMkLst>
            <pc:docMk/>
            <pc:sldMk cId="3399536099" sldId="326"/>
            <ac:picMk id="2" creationId="{079F860F-E24A-23C4-0398-C2A924DBEAB5}"/>
          </ac:picMkLst>
        </pc:picChg>
        <pc:picChg chg="del">
          <ac:chgData name="Nerejda Hoxha" userId="fab2fd2e-81fe-42c7-883d-9b1b1c309e5b" providerId="ADAL" clId="{15E270E3-2076-4538-8ED6-1DEAD23EBB5B}" dt="2024-11-28T13:19:33.387" v="63" actId="478"/>
          <ac:picMkLst>
            <pc:docMk/>
            <pc:sldMk cId="3399536099" sldId="326"/>
            <ac:picMk id="7" creationId="{FF27F51E-DEB3-E657-32EB-FA37A22E23A0}"/>
          </ac:picMkLst>
        </pc:picChg>
        <pc:picChg chg="mod">
          <ac:chgData name="Nerejda Hoxha" userId="fab2fd2e-81fe-42c7-883d-9b1b1c309e5b" providerId="ADAL" clId="{15E270E3-2076-4538-8ED6-1DEAD23EBB5B}" dt="2024-11-28T13:20:37.134" v="70" actId="1076"/>
          <ac:picMkLst>
            <pc:docMk/>
            <pc:sldMk cId="3399536099" sldId="326"/>
            <ac:picMk id="8" creationId="{780B6C68-B726-5053-9F46-A50BA011AB34}"/>
          </ac:picMkLst>
        </pc:picChg>
      </pc:sldChg>
      <pc:sldChg chg="addSp delSp modSp mod">
        <pc:chgData name="Nerejda Hoxha" userId="fab2fd2e-81fe-42c7-883d-9b1b1c309e5b" providerId="ADAL" clId="{15E270E3-2076-4538-8ED6-1DEAD23EBB5B}" dt="2024-11-29T08:34:40.349" v="810" actId="14100"/>
        <pc:sldMkLst>
          <pc:docMk/>
          <pc:sldMk cId="1496224909" sldId="327"/>
        </pc:sldMkLst>
        <pc:spChg chg="add mod">
          <ac:chgData name="Nerejda Hoxha" userId="fab2fd2e-81fe-42c7-883d-9b1b1c309e5b" providerId="ADAL" clId="{15E270E3-2076-4538-8ED6-1DEAD23EBB5B}" dt="2024-11-29T08:34:40.349" v="810" actId="14100"/>
          <ac:spMkLst>
            <pc:docMk/>
            <pc:sldMk cId="1496224909" sldId="327"/>
            <ac:spMk id="2" creationId="{B8883654-9758-B15D-0C05-752D76631780}"/>
          </ac:spMkLst>
        </pc:spChg>
        <pc:spChg chg="add del mod">
          <ac:chgData name="Nerejda Hoxha" userId="fab2fd2e-81fe-42c7-883d-9b1b1c309e5b" providerId="ADAL" clId="{15E270E3-2076-4538-8ED6-1DEAD23EBB5B}" dt="2024-11-28T13:57:46.171" v="253" actId="478"/>
          <ac:spMkLst>
            <pc:docMk/>
            <pc:sldMk cId="1496224909" sldId="327"/>
            <ac:spMk id="14" creationId="{9FCEEBBC-2CA6-075F-0CC9-A37503D1D165}"/>
          </ac:spMkLst>
        </pc:spChg>
        <pc:grpChg chg="del">
          <ac:chgData name="Nerejda Hoxha" userId="fab2fd2e-81fe-42c7-883d-9b1b1c309e5b" providerId="ADAL" clId="{15E270E3-2076-4538-8ED6-1DEAD23EBB5B}" dt="2024-11-28T13:33:02.506" v="94" actId="478"/>
          <ac:grpSpMkLst>
            <pc:docMk/>
            <pc:sldMk cId="1496224909" sldId="327"/>
            <ac:grpSpMk id="5" creationId="{1837A48C-F1B8-9D56-EC84-CC230436B91B}"/>
          </ac:grpSpMkLst>
        </pc:grpChg>
        <pc:graphicFrameChg chg="add del mod">
          <ac:chgData name="Nerejda Hoxha" userId="fab2fd2e-81fe-42c7-883d-9b1b1c309e5b" providerId="ADAL" clId="{15E270E3-2076-4538-8ED6-1DEAD23EBB5B}" dt="2024-11-28T13:41:00.551" v="97" actId="478"/>
          <ac:graphicFrameMkLst>
            <pc:docMk/>
            <pc:sldMk cId="1496224909" sldId="327"/>
            <ac:graphicFrameMk id="2" creationId="{D2311CA4-42B3-1048-17B8-4F7F28E6D87E}"/>
          </ac:graphicFrameMkLst>
        </pc:graphicFrameChg>
        <pc:graphicFrameChg chg="add mod modGraphic">
          <ac:chgData name="Nerejda Hoxha" userId="fab2fd2e-81fe-42c7-883d-9b1b1c309e5b" providerId="ADAL" clId="{15E270E3-2076-4538-8ED6-1DEAD23EBB5B}" dt="2024-11-29T08:34:08.531" v="801" actId="20577"/>
          <ac:graphicFrameMkLst>
            <pc:docMk/>
            <pc:sldMk cId="1496224909" sldId="327"/>
            <ac:graphicFrameMk id="7" creationId="{0639BE16-68BB-E6F2-DE5F-EDC62F5A4906}"/>
          </ac:graphicFrameMkLst>
        </pc:graphicFrameChg>
        <pc:graphicFrameChg chg="add mod modGraphic">
          <ac:chgData name="Nerejda Hoxha" userId="fab2fd2e-81fe-42c7-883d-9b1b1c309e5b" providerId="ADAL" clId="{15E270E3-2076-4538-8ED6-1DEAD23EBB5B}" dt="2024-11-29T08:34:21.074" v="805" actId="20577"/>
          <ac:graphicFrameMkLst>
            <pc:docMk/>
            <pc:sldMk cId="1496224909" sldId="327"/>
            <ac:graphicFrameMk id="10" creationId="{CF69B866-5E56-7579-97A9-D81E08E75416}"/>
          </ac:graphicFrameMkLst>
        </pc:graphicFrameChg>
        <pc:picChg chg="add del mod">
          <ac:chgData name="Nerejda Hoxha" userId="fab2fd2e-81fe-42c7-883d-9b1b1c309e5b" providerId="ADAL" clId="{15E270E3-2076-4538-8ED6-1DEAD23EBB5B}" dt="2024-11-28T13:43:10.798" v="103" actId="478"/>
          <ac:picMkLst>
            <pc:docMk/>
            <pc:sldMk cId="1496224909" sldId="327"/>
            <ac:picMk id="4" creationId="{9C605BB6-153C-3305-5ABF-C7D4C08B9A3A}"/>
          </ac:picMkLst>
        </pc:picChg>
        <pc:picChg chg="del">
          <ac:chgData name="Nerejda Hoxha" userId="fab2fd2e-81fe-42c7-883d-9b1b1c309e5b" providerId="ADAL" clId="{15E270E3-2076-4538-8ED6-1DEAD23EBB5B}" dt="2024-11-28T13:32:53.677" v="93" actId="478"/>
          <ac:picMkLst>
            <pc:docMk/>
            <pc:sldMk cId="1496224909" sldId="327"/>
            <ac:picMk id="9" creationId="{D32D67E6-8450-BCE4-9AE6-B4686DD79EF2}"/>
          </ac:picMkLst>
        </pc:picChg>
        <pc:picChg chg="add del mod">
          <ac:chgData name="Nerejda Hoxha" userId="fab2fd2e-81fe-42c7-883d-9b1b1c309e5b" providerId="ADAL" clId="{15E270E3-2076-4538-8ED6-1DEAD23EBB5B}" dt="2024-11-28T13:59:53.220" v="258" actId="478"/>
          <ac:picMkLst>
            <pc:docMk/>
            <pc:sldMk cId="1496224909" sldId="327"/>
            <ac:picMk id="13" creationId="{EAB5CCA0-5366-39D4-A407-64D00CBCDAF6}"/>
          </ac:picMkLst>
        </pc:picChg>
        <pc:picChg chg="add mod">
          <ac:chgData name="Nerejda Hoxha" userId="fab2fd2e-81fe-42c7-883d-9b1b1c309e5b" providerId="ADAL" clId="{15E270E3-2076-4538-8ED6-1DEAD23EBB5B}" dt="2024-11-29T08:32:38.054" v="794" actId="14100"/>
          <ac:picMkLst>
            <pc:docMk/>
            <pc:sldMk cId="1496224909" sldId="327"/>
            <ac:picMk id="16" creationId="{609BB70A-36ED-69E7-5934-206CBF897DD1}"/>
          </ac:picMkLst>
        </pc:picChg>
        <pc:picChg chg="add mod">
          <ac:chgData name="Nerejda Hoxha" userId="fab2fd2e-81fe-42c7-883d-9b1b1c309e5b" providerId="ADAL" clId="{15E270E3-2076-4538-8ED6-1DEAD23EBB5B}" dt="2024-11-29T08:32:41.502" v="795" actId="14100"/>
          <ac:picMkLst>
            <pc:docMk/>
            <pc:sldMk cId="1496224909" sldId="327"/>
            <ac:picMk id="18" creationId="{FD4BF109-EBA7-F749-B045-0D7E9F2D7D5D}"/>
          </ac:picMkLst>
        </pc:picChg>
      </pc:sldChg>
      <pc:sldChg chg="addSp delSp modSp mod">
        <pc:chgData name="Nerejda Hoxha" userId="fab2fd2e-81fe-42c7-883d-9b1b1c309e5b" providerId="ADAL" clId="{15E270E3-2076-4538-8ED6-1DEAD23EBB5B}" dt="2024-11-28T14:00:31.446" v="265" actId="1076"/>
        <pc:sldMkLst>
          <pc:docMk/>
          <pc:sldMk cId="2364768452" sldId="328"/>
        </pc:sldMkLst>
        <pc:grpChg chg="del">
          <ac:chgData name="Nerejda Hoxha" userId="fab2fd2e-81fe-42c7-883d-9b1b1c309e5b" providerId="ADAL" clId="{15E270E3-2076-4538-8ED6-1DEAD23EBB5B}" dt="2024-11-28T11:10:51.909" v="44" actId="478"/>
          <ac:grpSpMkLst>
            <pc:docMk/>
            <pc:sldMk cId="2364768452" sldId="328"/>
            <ac:grpSpMk id="5" creationId="{8FC26688-6C8F-74C0-4BAB-CBE384CE708E}"/>
          </ac:grpSpMkLst>
        </pc:grpChg>
        <pc:graphicFrameChg chg="add mod">
          <ac:chgData name="Nerejda Hoxha" userId="fab2fd2e-81fe-42c7-883d-9b1b1c309e5b" providerId="ADAL" clId="{15E270E3-2076-4538-8ED6-1DEAD23EBB5B}" dt="2024-11-28T14:00:19.974" v="262" actId="1076"/>
          <ac:graphicFrameMkLst>
            <pc:docMk/>
            <pc:sldMk cId="2364768452" sldId="328"/>
            <ac:graphicFrameMk id="3" creationId="{1D660CB0-8AD9-48D7-2142-815B0ECC5842}"/>
          </ac:graphicFrameMkLst>
        </pc:graphicFrameChg>
        <pc:graphicFrameChg chg="del topLvl">
          <ac:chgData name="Nerejda Hoxha" userId="fab2fd2e-81fe-42c7-883d-9b1b1c309e5b" providerId="ADAL" clId="{15E270E3-2076-4538-8ED6-1DEAD23EBB5B}" dt="2024-11-28T11:11:00.096" v="47" actId="478"/>
          <ac:graphicFrameMkLst>
            <pc:docMk/>
            <pc:sldMk cId="2364768452" sldId="328"/>
            <ac:graphicFrameMk id="7" creationId="{F695301F-DFDF-8C4E-2919-06B74335A7E7}"/>
          </ac:graphicFrameMkLst>
        </pc:graphicFrameChg>
        <pc:picChg chg="add mod">
          <ac:chgData name="Nerejda Hoxha" userId="fab2fd2e-81fe-42c7-883d-9b1b1c309e5b" providerId="ADAL" clId="{15E270E3-2076-4538-8ED6-1DEAD23EBB5B}" dt="2024-11-28T14:00:31.446" v="265" actId="1076"/>
          <ac:picMkLst>
            <pc:docMk/>
            <pc:sldMk cId="2364768452" sldId="328"/>
            <ac:picMk id="2" creationId="{5F24FBDF-4B2F-A44A-89EC-CD71D6A35C32}"/>
          </ac:picMkLst>
        </pc:picChg>
        <pc:picChg chg="del topLvl">
          <ac:chgData name="Nerejda Hoxha" userId="fab2fd2e-81fe-42c7-883d-9b1b1c309e5b" providerId="ADAL" clId="{15E270E3-2076-4538-8ED6-1DEAD23EBB5B}" dt="2024-11-28T11:10:51.909" v="44" actId="478"/>
          <ac:picMkLst>
            <pc:docMk/>
            <pc:sldMk cId="2364768452" sldId="328"/>
            <ac:picMk id="6" creationId="{6554AC8F-AF39-6106-0AC1-C80E060D3285}"/>
          </ac:picMkLst>
        </pc:picChg>
      </pc:sldChg>
      <pc:sldChg chg="del">
        <pc:chgData name="Nerejda Hoxha" userId="fab2fd2e-81fe-42c7-883d-9b1b1c309e5b" providerId="ADAL" clId="{15E270E3-2076-4538-8ED6-1DEAD23EBB5B}" dt="2024-11-28T10:59:36.454" v="30" actId="47"/>
        <pc:sldMkLst>
          <pc:docMk/>
          <pc:sldMk cId="664490832" sldId="329"/>
        </pc:sldMkLst>
      </pc:sldChg>
      <pc:sldChg chg="add del">
        <pc:chgData name="Nerejda Hoxha" userId="fab2fd2e-81fe-42c7-883d-9b1b1c309e5b" providerId="ADAL" clId="{15E270E3-2076-4538-8ED6-1DEAD23EBB5B}" dt="2024-11-28T10:58:44.069" v="16"/>
        <pc:sldMkLst>
          <pc:docMk/>
          <pc:sldMk cId="0" sldId="330"/>
        </pc:sldMkLst>
      </pc:sldChg>
      <pc:sldChg chg="addSp delSp modSp add mod">
        <pc:chgData name="Nerejda Hoxha" userId="fab2fd2e-81fe-42c7-883d-9b1b1c309e5b" providerId="ADAL" clId="{15E270E3-2076-4538-8ED6-1DEAD23EBB5B}" dt="2024-11-29T10:45:25.533" v="815" actId="14100"/>
        <pc:sldMkLst>
          <pc:docMk/>
          <pc:sldMk cId="3197428498" sldId="330"/>
        </pc:sldMkLst>
        <pc:spChg chg="mod">
          <ac:chgData name="Nerejda Hoxha" userId="fab2fd2e-81fe-42c7-883d-9b1b1c309e5b" providerId="ADAL" clId="{15E270E3-2076-4538-8ED6-1DEAD23EBB5B}" dt="2024-11-28T10:58:53.270" v="27" actId="20577"/>
          <ac:spMkLst>
            <pc:docMk/>
            <pc:sldMk cId="3197428498" sldId="330"/>
            <ac:spMk id="11" creationId="{83973FDF-A8A7-C364-53DF-128D36E4F37D}"/>
          </ac:spMkLst>
        </pc:spChg>
        <pc:grpChg chg="del mod">
          <ac:chgData name="Nerejda Hoxha" userId="fab2fd2e-81fe-42c7-883d-9b1b1c309e5b" providerId="ADAL" clId="{15E270E3-2076-4538-8ED6-1DEAD23EBB5B}" dt="2024-11-28T13:17:50.742" v="56" actId="478"/>
          <ac:grpSpMkLst>
            <pc:docMk/>
            <pc:sldMk cId="3197428498" sldId="330"/>
            <ac:grpSpMk id="2" creationId="{7932E8E8-368C-2E44-CD61-36D559CE01FB}"/>
          </ac:grpSpMkLst>
        </pc:grpChg>
        <pc:graphicFrameChg chg="del mod topLvl">
          <ac:chgData name="Nerejda Hoxha" userId="fab2fd2e-81fe-42c7-883d-9b1b1c309e5b" providerId="ADAL" clId="{15E270E3-2076-4538-8ED6-1DEAD23EBB5B}" dt="2024-11-28T13:17:50.742" v="56" actId="478"/>
          <ac:graphicFrameMkLst>
            <pc:docMk/>
            <pc:sldMk cId="3197428498" sldId="330"/>
            <ac:graphicFrameMk id="4" creationId="{B934B76A-75EE-B4D4-E4CE-080A7A04A6CB}"/>
          </ac:graphicFrameMkLst>
        </pc:graphicFrameChg>
        <pc:graphicFrameChg chg="add mod">
          <ac:chgData name="Nerejda Hoxha" userId="fab2fd2e-81fe-42c7-883d-9b1b1c309e5b" providerId="ADAL" clId="{15E270E3-2076-4538-8ED6-1DEAD23EBB5B}" dt="2024-11-29T10:45:25.533" v="815" actId="14100"/>
          <ac:graphicFrameMkLst>
            <pc:docMk/>
            <pc:sldMk cId="3197428498" sldId="330"/>
            <ac:graphicFrameMk id="5" creationId="{B7A76AEB-9C05-4AD1-B88D-F94F4F188E88}"/>
          </ac:graphicFrameMkLst>
        </pc:graphicFrameChg>
        <pc:picChg chg="mod topLvl">
          <ac:chgData name="Nerejda Hoxha" userId="fab2fd2e-81fe-42c7-883d-9b1b1c309e5b" providerId="ADAL" clId="{15E270E3-2076-4538-8ED6-1DEAD23EBB5B}" dt="2024-11-28T13:17:50.742" v="56" actId="478"/>
          <ac:picMkLst>
            <pc:docMk/>
            <pc:sldMk cId="3197428498" sldId="330"/>
            <ac:picMk id="3" creationId="{D9680F5A-A97B-631C-7880-0027C0C421F9}"/>
          </ac:picMkLst>
        </pc:picChg>
      </pc:sldChg>
      <pc:sldChg chg="addSp delSp modSp add mod">
        <pc:chgData name="Nerejda Hoxha" userId="fab2fd2e-81fe-42c7-883d-9b1b1c309e5b" providerId="ADAL" clId="{15E270E3-2076-4538-8ED6-1DEAD23EBB5B}" dt="2024-11-29T10:46:04.755" v="820" actId="1076"/>
        <pc:sldMkLst>
          <pc:docMk/>
          <pc:sldMk cId="2641293319" sldId="331"/>
        </pc:sldMkLst>
        <pc:spChg chg="mod">
          <ac:chgData name="Nerejda Hoxha" userId="fab2fd2e-81fe-42c7-883d-9b1b1c309e5b" providerId="ADAL" clId="{15E270E3-2076-4538-8ED6-1DEAD23EBB5B}" dt="2024-11-28T10:59:02.052" v="29" actId="6549"/>
          <ac:spMkLst>
            <pc:docMk/>
            <pc:sldMk cId="2641293319" sldId="331"/>
            <ac:spMk id="11" creationId="{CB4574C7-325F-38DA-6FB6-A9BAE6B0C1AC}"/>
          </ac:spMkLst>
        </pc:spChg>
        <pc:grpChg chg="del">
          <ac:chgData name="Nerejda Hoxha" userId="fab2fd2e-81fe-42c7-883d-9b1b1c309e5b" providerId="ADAL" clId="{15E270E3-2076-4538-8ED6-1DEAD23EBB5B}" dt="2024-11-28T11:09:42.673" v="34" actId="478"/>
          <ac:grpSpMkLst>
            <pc:docMk/>
            <pc:sldMk cId="2641293319" sldId="331"/>
            <ac:grpSpMk id="2" creationId="{626CA6C2-B32A-1EA8-5E8F-CA7E95AE423D}"/>
          </ac:grpSpMkLst>
        </pc:grpChg>
        <pc:graphicFrameChg chg="del topLvl">
          <ac:chgData name="Nerejda Hoxha" userId="fab2fd2e-81fe-42c7-883d-9b1b1c309e5b" providerId="ADAL" clId="{15E270E3-2076-4538-8ED6-1DEAD23EBB5B}" dt="2024-11-28T11:09:56.286" v="36" actId="478"/>
          <ac:graphicFrameMkLst>
            <pc:docMk/>
            <pc:sldMk cId="2641293319" sldId="331"/>
            <ac:graphicFrameMk id="4" creationId="{D3C2AD8F-D99E-11B9-CB4B-CACE088E16A9}"/>
          </ac:graphicFrameMkLst>
        </pc:graphicFrameChg>
        <pc:graphicFrameChg chg="add mod">
          <ac:chgData name="Nerejda Hoxha" userId="fab2fd2e-81fe-42c7-883d-9b1b1c309e5b" providerId="ADAL" clId="{15E270E3-2076-4538-8ED6-1DEAD23EBB5B}" dt="2024-11-29T10:46:04.755" v="820" actId="1076"/>
          <ac:graphicFrameMkLst>
            <pc:docMk/>
            <pc:sldMk cId="2641293319" sldId="331"/>
            <ac:graphicFrameMk id="6" creationId="{B75A00F7-AE32-BB42-0E56-FEF684D10F88}"/>
          </ac:graphicFrameMkLst>
        </pc:graphicFrameChg>
        <pc:picChg chg="del topLvl">
          <ac:chgData name="Nerejda Hoxha" userId="fab2fd2e-81fe-42c7-883d-9b1b1c309e5b" providerId="ADAL" clId="{15E270E3-2076-4538-8ED6-1DEAD23EBB5B}" dt="2024-11-28T11:09:42.673" v="34" actId="478"/>
          <ac:picMkLst>
            <pc:docMk/>
            <pc:sldMk cId="2641293319" sldId="331"/>
            <ac:picMk id="3" creationId="{1768BA16-B3A0-F1FD-2051-9610C739FFE1}"/>
          </ac:picMkLst>
        </pc:picChg>
        <pc:picChg chg="add mod">
          <ac:chgData name="Nerejda Hoxha" userId="fab2fd2e-81fe-42c7-883d-9b1b1c309e5b" providerId="ADAL" clId="{15E270E3-2076-4538-8ED6-1DEAD23EBB5B}" dt="2024-11-28T11:09:45.502" v="35"/>
          <ac:picMkLst>
            <pc:docMk/>
            <pc:sldMk cId="2641293319" sldId="331"/>
            <ac:picMk id="5" creationId="{CA206EC3-CDE4-29C9-4EF3-E49DBF3B3166}"/>
          </ac:picMkLst>
        </pc:picChg>
      </pc:sldChg>
      <pc:sldChg chg="addSp delSp modSp add mod ord modNotesTx">
        <pc:chgData name="Nerejda Hoxha" userId="fab2fd2e-81fe-42c7-883d-9b1b1c309e5b" providerId="ADAL" clId="{15E270E3-2076-4538-8ED6-1DEAD23EBB5B}" dt="2024-11-28T15:04:35.584" v="378" actId="20577"/>
        <pc:sldMkLst>
          <pc:docMk/>
          <pc:sldMk cId="634527325" sldId="332"/>
        </pc:sldMkLst>
        <pc:spChg chg="add mod">
          <ac:chgData name="Nerejda Hoxha" userId="fab2fd2e-81fe-42c7-883d-9b1b1c309e5b" providerId="ADAL" clId="{15E270E3-2076-4538-8ED6-1DEAD23EBB5B}" dt="2024-11-28T15:03:55.259" v="361" actId="1076"/>
          <ac:spMkLst>
            <pc:docMk/>
            <pc:sldMk cId="634527325" sldId="332"/>
            <ac:spMk id="2" creationId="{896C8839-3A14-0822-AB24-DEB6CC264140}"/>
          </ac:spMkLst>
        </pc:spChg>
        <pc:spChg chg="add mod">
          <ac:chgData name="Nerejda Hoxha" userId="fab2fd2e-81fe-42c7-883d-9b1b1c309e5b" providerId="ADAL" clId="{15E270E3-2076-4538-8ED6-1DEAD23EBB5B}" dt="2024-11-28T15:04:35.584" v="378" actId="20577"/>
          <ac:spMkLst>
            <pc:docMk/>
            <pc:sldMk cId="634527325" sldId="332"/>
            <ac:spMk id="3" creationId="{35B046EE-FBBA-C859-84A4-EDB99DD9E4AC}"/>
          </ac:spMkLst>
        </pc:spChg>
        <pc:spChg chg="del mod">
          <ac:chgData name="Nerejda Hoxha" userId="fab2fd2e-81fe-42c7-883d-9b1b1c309e5b" providerId="ADAL" clId="{15E270E3-2076-4538-8ED6-1DEAD23EBB5B}" dt="2024-11-28T15:04:23.074" v="366" actId="478"/>
          <ac:spMkLst>
            <pc:docMk/>
            <pc:sldMk cId="634527325" sldId="332"/>
            <ac:spMk id="217" creationId="{789D8306-B613-F201-A68F-53374211027A}"/>
          </ac:spMkLst>
        </pc:spChg>
        <pc:spChg chg="del">
          <ac:chgData name="Nerejda Hoxha" userId="fab2fd2e-81fe-42c7-883d-9b1b1c309e5b" providerId="ADAL" clId="{15E270E3-2076-4538-8ED6-1DEAD23EBB5B}" dt="2024-11-28T15:03:12.029" v="353" actId="478"/>
          <ac:spMkLst>
            <pc:docMk/>
            <pc:sldMk cId="634527325" sldId="332"/>
            <ac:spMk id="218" creationId="{6F9DE9C8-EA57-88FC-5CCE-1983C0174CF2}"/>
          </ac:spMkLst>
        </pc:spChg>
        <pc:spChg chg="del">
          <ac:chgData name="Nerejda Hoxha" userId="fab2fd2e-81fe-42c7-883d-9b1b1c309e5b" providerId="ADAL" clId="{15E270E3-2076-4538-8ED6-1DEAD23EBB5B}" dt="2024-11-28T15:03:13.018" v="354" actId="478"/>
          <ac:spMkLst>
            <pc:docMk/>
            <pc:sldMk cId="634527325" sldId="332"/>
            <ac:spMk id="219" creationId="{E926F3A4-49B7-4BE4-C4F4-F1EE236BD7E0}"/>
          </ac:spMkLst>
        </pc:spChg>
        <pc:spChg chg="del">
          <ac:chgData name="Nerejda Hoxha" userId="fab2fd2e-81fe-42c7-883d-9b1b1c309e5b" providerId="ADAL" clId="{15E270E3-2076-4538-8ED6-1DEAD23EBB5B}" dt="2024-11-28T15:03:09.101" v="352" actId="478"/>
          <ac:spMkLst>
            <pc:docMk/>
            <pc:sldMk cId="634527325" sldId="332"/>
            <ac:spMk id="220" creationId="{7F8AD3E4-2D5C-0AF4-43D3-06FD78E3BAEC}"/>
          </ac:spMkLst>
        </pc:spChg>
      </pc:sldChg>
      <pc:sldChg chg="add del">
        <pc:chgData name="Nerejda Hoxha" userId="fab2fd2e-81fe-42c7-883d-9b1b1c309e5b" providerId="ADAL" clId="{15E270E3-2076-4538-8ED6-1DEAD23EBB5B}" dt="2024-11-28T15:02:54.519" v="347"/>
        <pc:sldMkLst>
          <pc:docMk/>
          <pc:sldMk cId="3726670543" sldId="33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https://transportcommunity.sharepoint.com/sites/Intranet/TENT%20Annual%20Report/2024%20Report/RPs%20inputs/Roads/31.10.24%20TEN-T%20Road%20Network%20compliance%20database%20revised%202022%20-%20202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https://transportcommunity.sharepoint.com/sites/Intranet/TENT%20Annual%20Report/2024%20Report/RPs%20inputs/Roads/31.10.24%20TEN-T%20Road%20Network%20compliance%20database%20revised%202022%20-%202023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/>
              </a:rPr>
              <a:t>TEN-T Road Network: road infrastructure profile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'comparison figures 17 to 29'!$J$126</c:f>
              <c:strCache>
                <c:ptCount val="1"/>
                <c:pt idx="0">
                  <c:v>motorway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'comparison figures 17 to 29'!$I$127:$I$130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'comparison figures 17 to 29'!$J$127:$J$130</c:f>
              <c:numCache>
                <c:formatCode>0%</c:formatCode>
                <c:ptCount val="4"/>
                <c:pt idx="0">
                  <c:v>0.31965428794384232</c:v>
                </c:pt>
                <c:pt idx="1">
                  <c:v>0.32</c:v>
                </c:pt>
                <c:pt idx="2">
                  <c:v>0.33789999999999998</c:v>
                </c:pt>
                <c:pt idx="3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8F-4C73-A116-4AC842D90BEA}"/>
            </c:ext>
          </c:extLst>
        </c:ser>
        <c:ser>
          <c:idx val="1"/>
          <c:order val="1"/>
          <c:tx>
            <c:strRef>
              <c:f>'comparison figures 17 to 29'!$K$126</c:f>
              <c:strCache>
                <c:ptCount val="1"/>
                <c:pt idx="0">
                  <c:v>express road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'comparison figures 17 to 29'!$I$127:$I$130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'comparison figures 17 to 29'!$K$127:$K$130</c:f>
              <c:numCache>
                <c:formatCode>0%</c:formatCode>
                <c:ptCount val="4"/>
                <c:pt idx="0">
                  <c:v>5.8392338322421231E-2</c:v>
                </c:pt>
                <c:pt idx="1">
                  <c:v>0.06</c:v>
                </c:pt>
                <c:pt idx="2">
                  <c:v>6.8500000000000005E-2</c:v>
                </c:pt>
                <c:pt idx="3">
                  <c:v>9.4918727169674366E-2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8F-4C73-A116-4AC842D90BEA}"/>
            </c:ext>
          </c:extLst>
        </c:ser>
        <c:ser>
          <c:idx val="2"/>
          <c:order val="2"/>
          <c:tx>
            <c:strRef>
              <c:f>'comparison figures 17 to 29'!$L$126</c:f>
              <c:strCache>
                <c:ptCount val="1"/>
                <c:pt idx="0">
                  <c:v>conventional road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'comparison figures 17 to 29'!$I$127:$I$130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'comparison figures 17 to 29'!$L$127:$L$130</c:f>
              <c:numCache>
                <c:formatCode>0%</c:formatCode>
                <c:ptCount val="4"/>
                <c:pt idx="0">
                  <c:v>0.62195337373373627</c:v>
                </c:pt>
                <c:pt idx="1">
                  <c:v>0.62</c:v>
                </c:pt>
                <c:pt idx="2">
                  <c:v>0.59350000000000003</c:v>
                </c:pt>
                <c:pt idx="3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8F-4C73-A116-4AC842D90BE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93764127"/>
        <c:axId val="193757471"/>
      </c:barChart>
      <c:catAx>
        <c:axId val="193764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757471"/>
        <c:crosses val="autoZero"/>
        <c:auto val="1"/>
        <c:lblAlgn val="ctr"/>
        <c:lblOffset val="100"/>
        <c:noMultiLvlLbl val="0"/>
      </c:catAx>
      <c:valAx>
        <c:axId val="193757471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764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280590914278006"/>
          <c:y val="0.89714544292581921"/>
          <c:w val="0.55762908094986152"/>
          <c:h val="7.26983963299715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/>
              </a:rPr>
              <a:t>TEN-T Road Network: road infrastructure conditions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'[31.10.24 TEN-T Road Network compliance database revised 2022 - 2023.xlsx]comparison figures 17 to 29'!$C$117</c:f>
              <c:strCache>
                <c:ptCount val="1"/>
                <c:pt idx="0">
                  <c:v>very good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'[31.10.24 TEN-T Road Network compliance database revised 2022 - 2023.xlsx]comparison figures 17 to 29'!$B$118:$B$121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'[31.10.24 TEN-T Road Network compliance database revised 2022 - 2023.xlsx]comparison figures 17 to 29'!$C$118:$C$121</c:f>
              <c:numCache>
                <c:formatCode>0%</c:formatCode>
                <c:ptCount val="4"/>
                <c:pt idx="0">
                  <c:v>0.19692510845582878</c:v>
                </c:pt>
                <c:pt idx="1">
                  <c:v>0.26</c:v>
                </c:pt>
                <c:pt idx="2">
                  <c:v>0.27489999999999998</c:v>
                </c:pt>
                <c:pt idx="3">
                  <c:v>0.28852203422559713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59-40CB-B8C1-E9DE6F22E97D}"/>
            </c:ext>
          </c:extLst>
        </c:ser>
        <c:ser>
          <c:idx val="1"/>
          <c:order val="1"/>
          <c:tx>
            <c:strRef>
              <c:f>'[31.10.24 TEN-T Road Network compliance database revised 2022 - 2023.xlsx]comparison figures 17 to 29'!$D$117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'[31.10.24 TEN-T Road Network compliance database revised 2022 - 2023.xlsx]comparison figures 17 to 29'!$B$118:$B$121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'[31.10.24 TEN-T Road Network compliance database revised 2022 - 2023.xlsx]comparison figures 17 to 29'!$D$118:$D$121</c:f>
              <c:numCache>
                <c:formatCode>0%</c:formatCode>
                <c:ptCount val="4"/>
                <c:pt idx="0">
                  <c:v>0.43979883519442231</c:v>
                </c:pt>
                <c:pt idx="1">
                  <c:v>0.42</c:v>
                </c:pt>
                <c:pt idx="2">
                  <c:v>0.52659999999999996</c:v>
                </c:pt>
                <c:pt idx="3">
                  <c:v>0.51229811421286664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59-40CB-B8C1-E9DE6F22E97D}"/>
            </c:ext>
          </c:extLst>
        </c:ser>
        <c:ser>
          <c:idx val="2"/>
          <c:order val="2"/>
          <c:tx>
            <c:strRef>
              <c:f>'[31.10.24 TEN-T Road Network compliance database revised 2022 - 2023.xlsx]comparison figures 17 to 29'!$E$117</c:f>
              <c:strCache>
                <c:ptCount val="1"/>
                <c:pt idx="0">
                  <c:v>medium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'[31.10.24 TEN-T Road Network compliance database revised 2022 - 2023.xlsx]comparison figures 17 to 29'!$B$118:$B$121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'[31.10.24 TEN-T Road Network compliance database revised 2022 - 2023.xlsx]comparison figures 17 to 29'!$E$118:$E$121</c:f>
              <c:numCache>
                <c:formatCode>0%</c:formatCode>
                <c:ptCount val="4"/>
                <c:pt idx="0">
                  <c:v>0.32280252358150668</c:v>
                </c:pt>
                <c:pt idx="1">
                  <c:v>0.27</c:v>
                </c:pt>
                <c:pt idx="2">
                  <c:v>0.15010000000000001</c:v>
                </c:pt>
                <c:pt idx="3">
                  <c:v>0.1990455739340484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59-40CB-B8C1-E9DE6F22E97D}"/>
            </c:ext>
          </c:extLst>
        </c:ser>
        <c:ser>
          <c:idx val="3"/>
          <c:order val="3"/>
          <c:tx>
            <c:strRef>
              <c:f>'[31.10.24 TEN-T Road Network compliance database revised 2022 - 2023.xlsx]comparison figures 17 to 29'!$F$117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'[31.10.24 TEN-T Road Network compliance database revised 2022 - 2023.xlsx]comparison figures 17 to 29'!$B$118:$B$121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'[31.10.24 TEN-T Road Network compliance database revised 2022 - 2023.xlsx]comparison figures 17 to 29'!$F$118:$F$121</c:f>
              <c:numCache>
                <c:formatCode>0%</c:formatCode>
                <c:ptCount val="4"/>
                <c:pt idx="0">
                  <c:v>3.6501830954536116E-2</c:v>
                </c:pt>
                <c:pt idx="1">
                  <c:v>0.05</c:v>
                </c:pt>
                <c:pt idx="2">
                  <c:v>4.2799999999999998E-2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59-40CB-B8C1-E9DE6F22E97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100"/>
        <c:axId val="193736255"/>
        <c:axId val="193732927"/>
        <c:extLst>
          <c:ext xmlns:c15="http://schemas.microsoft.com/office/drawing/2012/chart" uri="{02D57815-91ED-43cb-92C2-25804820EDAC}">
            <c15:filteredBa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'[31.10.24 TEN-T Road Network compliance database revised 2022 - 2023.xlsx]comparison figures 17 to 29'!$G$117</c15:sqref>
                        </c15:formulaRef>
                      </c:ext>
                    </c:extLst>
                    <c:strCache>
                      <c:ptCount val="1"/>
                      <c:pt idx="0">
                        <c:v>very poor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'[31.10.24 TEN-T Road Network compliance database revised 2022 - 2023.xlsx]comparison figures 17 to 29'!$B$118:$B$121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2021</c:v>
                      </c:pt>
                      <c:pt idx="1">
                        <c:v>2022</c:v>
                      </c:pt>
                      <c:pt idx="2">
                        <c:v>2023</c:v>
                      </c:pt>
                      <c:pt idx="3">
                        <c:v>2024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'[31.10.24 TEN-T Road Network compliance database revised 2022 - 2023.xlsx]comparison figures 17 to 29'!$G$118:$G$121</c15:sqref>
                        </c15:formulaRef>
                      </c:ext>
                    </c:extLst>
                    <c:numCache>
                      <c:formatCode>0%</c:formatCode>
                      <c:ptCount val="4"/>
                      <c:pt idx="0">
                        <c:v>3.9717018137060021E-3</c:v>
                      </c:pt>
                      <c:pt idx="1">
                        <c:v>3.7547672133726928E-3</c:v>
                      </c:pt>
                      <c:pt idx="2">
                        <c:v>5.4999999999999997E-3</c:v>
                      </c:pt>
                      <c:pt idx="3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3459-40CB-B8C1-E9DE6F22E97D}"/>
                  </c:ext>
                </c:extLst>
              </c15:ser>
            </c15:filteredBarSeries>
          </c:ext>
        </c:extLst>
      </c:barChart>
      <c:catAx>
        <c:axId val="193736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732927"/>
        <c:crosses val="autoZero"/>
        <c:auto val="1"/>
        <c:lblAlgn val="ctr"/>
        <c:lblOffset val="100"/>
        <c:noMultiLvlLbl val="0"/>
      </c:catAx>
      <c:valAx>
        <c:axId val="193732927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736255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Core and Comprehensive Road Network</a:t>
            </a:r>
          </a:p>
          <a:p>
            <a:pPr algn="ctr" rtl="0">
              <a:defRPr/>
            </a:pPr>
            <a:r>
              <a:rPr lang="en-US"/>
              <a:t>Compliance rate            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'[31.10.24 TEN-T Road Network compliance database revised 2022 - 2023.xlsx]compliance forecast- fig 30&amp;47 '!$G$22</c:f>
              <c:strCache>
                <c:ptCount val="1"/>
                <c:pt idx="0">
                  <c:v>Compliant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'[31.10.24 TEN-T Road Network compliance database revised 2022 - 2023.xlsx]compliance forecast- fig 30&amp;47 '!$H$20:$O$21</c:f>
              <c:multiLvlStrCache>
                <c:ptCount val="8"/>
                <c:lvl>
                  <c:pt idx="0">
                    <c:v>TEN-T Core</c:v>
                  </c:pt>
                  <c:pt idx="1">
                    <c:v>TEN-T Core</c:v>
                  </c:pt>
                  <c:pt idx="2">
                    <c:v>TEN-T Core</c:v>
                  </c:pt>
                  <c:pt idx="3">
                    <c:v>TEN-T Core</c:v>
                  </c:pt>
                  <c:pt idx="4">
                    <c:v>TEN-T Comprehensive</c:v>
                  </c:pt>
                  <c:pt idx="5">
                    <c:v>TEN-T Comprehensive</c:v>
                  </c:pt>
                  <c:pt idx="6">
                    <c:v>TEN-T Comprehensive</c:v>
                  </c:pt>
                  <c:pt idx="7">
                    <c:v>TEN-T Comprehensive</c:v>
                  </c:pt>
                </c:lvl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</c:multiLvlStrCache>
            </c:multiLvlStrRef>
          </c:cat>
          <c:val>
            <c:numRef>
              <c:f>'[31.10.24 TEN-T Road Network compliance database revised 2022 - 2023.xlsx]compliance forecast- fig 30&amp;47 '!$H$22:$O$22</c:f>
              <c:numCache>
                <c:formatCode>0%</c:formatCode>
                <c:ptCount val="8"/>
                <c:pt idx="0">
                  <c:v>0.44864209142351968</c:v>
                </c:pt>
                <c:pt idx="1">
                  <c:v>0.47</c:v>
                </c:pt>
                <c:pt idx="2">
                  <c:v>0.52070000000000005</c:v>
                </c:pt>
                <c:pt idx="3">
                  <c:v>0.54</c:v>
                </c:pt>
                <c:pt idx="4">
                  <c:v>0.51894351607549816</c:v>
                </c:pt>
                <c:pt idx="5">
                  <c:v>0.48949500953400749</c:v>
                </c:pt>
                <c:pt idx="6">
                  <c:v>0.6966</c:v>
                </c:pt>
                <c:pt idx="7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B2-4200-BA6A-D4B301244B70}"/>
            </c:ext>
          </c:extLst>
        </c:ser>
        <c:ser>
          <c:idx val="1"/>
          <c:order val="1"/>
          <c:tx>
            <c:strRef>
              <c:f>'[31.10.24 TEN-T Road Network compliance database revised 2022 - 2023.xlsx]compliance forecast- fig 30&amp;47 '!$G$23</c:f>
              <c:strCache>
                <c:ptCount val="1"/>
                <c:pt idx="0">
                  <c:v>Not compliant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'[31.10.24 TEN-T Road Network compliance database revised 2022 - 2023.xlsx]compliance forecast- fig 30&amp;47 '!$H$20:$O$21</c:f>
              <c:multiLvlStrCache>
                <c:ptCount val="8"/>
                <c:lvl>
                  <c:pt idx="0">
                    <c:v>TEN-T Core</c:v>
                  </c:pt>
                  <c:pt idx="1">
                    <c:v>TEN-T Core</c:v>
                  </c:pt>
                  <c:pt idx="2">
                    <c:v>TEN-T Core</c:v>
                  </c:pt>
                  <c:pt idx="3">
                    <c:v>TEN-T Core</c:v>
                  </c:pt>
                  <c:pt idx="4">
                    <c:v>TEN-T Comprehensive</c:v>
                  </c:pt>
                  <c:pt idx="5">
                    <c:v>TEN-T Comprehensive</c:v>
                  </c:pt>
                  <c:pt idx="6">
                    <c:v>TEN-T Comprehensive</c:v>
                  </c:pt>
                  <c:pt idx="7">
                    <c:v>TEN-T Comprehensive</c:v>
                  </c:pt>
                </c:lvl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</c:multiLvlStrCache>
            </c:multiLvlStrRef>
          </c:cat>
          <c:val>
            <c:numRef>
              <c:f>'[31.10.24 TEN-T Road Network compliance database revised 2022 - 2023.xlsx]compliance forecast- fig 30&amp;47 '!$H$23:$O$23</c:f>
              <c:numCache>
                <c:formatCode>0%</c:formatCode>
                <c:ptCount val="8"/>
                <c:pt idx="0">
                  <c:v>0.55135790857648015</c:v>
                </c:pt>
                <c:pt idx="1">
                  <c:v>0.53</c:v>
                </c:pt>
                <c:pt idx="2">
                  <c:v>0.4793</c:v>
                </c:pt>
                <c:pt idx="3">
                  <c:v>0.46</c:v>
                </c:pt>
                <c:pt idx="4">
                  <c:v>0.48105648392450195</c:v>
                </c:pt>
                <c:pt idx="5">
                  <c:v>0.51050499046599229</c:v>
                </c:pt>
                <c:pt idx="6">
                  <c:v>0.3034</c:v>
                </c:pt>
                <c:pt idx="7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B2-4200-BA6A-D4B301244B7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570528384"/>
        <c:axId val="1986052448"/>
      </c:barChart>
      <c:catAx>
        <c:axId val="157052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052448"/>
        <c:crosses val="autoZero"/>
        <c:auto val="1"/>
        <c:lblAlgn val="ctr"/>
        <c:lblOffset val="100"/>
        <c:noMultiLvlLbl val="0"/>
      </c:catAx>
      <c:valAx>
        <c:axId val="1986052448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0528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en-US"/>
              <a:t>TEN-T Road network - 2027 compliance forecast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'[31.10.24 TEN-T Road Network compliance database revised 2022 - 2023.xlsx]compliance forecast- fig 30&amp;47 '!$G$56</c:f>
              <c:strCache>
                <c:ptCount val="1"/>
                <c:pt idx="0">
                  <c:v>Compliant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'[31.10.24 TEN-T Road Network compliance database revised 2022 - 2023.xlsx]compliance forecast- fig 30&amp;47 '!$H$54:$O$55</c:f>
              <c:multiLvlStrCache>
                <c:ptCount val="6"/>
                <c:lvl>
                  <c:pt idx="0">
                    <c:v>TEN-T Core</c:v>
                  </c:pt>
                  <c:pt idx="1">
                    <c:v>TEN-T Core</c:v>
                  </c:pt>
                  <c:pt idx="2">
                    <c:v>TEN-T Core</c:v>
                  </c:pt>
                  <c:pt idx="3">
                    <c:v>TEN-T Comprehensive</c:v>
                  </c:pt>
                  <c:pt idx="4">
                    <c:v>TEN-T Comprehensive</c:v>
                  </c:pt>
                  <c:pt idx="5">
                    <c:v>TEN-T Comprehensive</c:v>
                  </c:pt>
                </c:lvl>
                <c:lvl>
                  <c:pt idx="0">
                    <c:v>2023</c:v>
                  </c:pt>
                  <c:pt idx="1">
                    <c:v>2024</c:v>
                  </c:pt>
                  <c:pt idx="2">
                    <c:v>2027</c:v>
                  </c:pt>
                  <c:pt idx="3">
                    <c:v>2023</c:v>
                  </c:pt>
                  <c:pt idx="4">
                    <c:v>2024</c:v>
                  </c:pt>
                  <c:pt idx="5">
                    <c:v>2027</c:v>
                  </c:pt>
                </c:lvl>
              </c:multiLvlStrCache>
              <c:extLst/>
            </c:multiLvlStrRef>
          </c:cat>
          <c:val>
            <c:numRef>
              <c:f>'[31.10.24 TEN-T Road Network compliance database revised 2022 - 2023.xlsx]compliance forecast- fig 30&amp;47 '!$H$56:$O$56</c:f>
              <c:numCache>
                <c:formatCode>0.00%</c:formatCode>
                <c:ptCount val="6"/>
                <c:pt idx="0">
                  <c:v>0.52</c:v>
                </c:pt>
                <c:pt idx="1">
                  <c:v>0.54</c:v>
                </c:pt>
                <c:pt idx="2" formatCode="0%">
                  <c:v>0.71268401903162615</c:v>
                </c:pt>
                <c:pt idx="3">
                  <c:v>0.7</c:v>
                </c:pt>
                <c:pt idx="4">
                  <c:v>0.68</c:v>
                </c:pt>
                <c:pt idx="5">
                  <c:v>0.89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BB05-49B5-B1E5-3534E63E2E9A}"/>
            </c:ext>
          </c:extLst>
        </c:ser>
        <c:ser>
          <c:idx val="1"/>
          <c:order val="1"/>
          <c:tx>
            <c:strRef>
              <c:f>'[31.10.24 TEN-T Road Network compliance database revised 2022 - 2023.xlsx]compliance forecast- fig 30&amp;47 '!$G$57</c:f>
              <c:strCache>
                <c:ptCount val="1"/>
                <c:pt idx="0">
                  <c:v>Uncompliant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'[31.10.24 TEN-T Road Network compliance database revised 2022 - 2023.xlsx]compliance forecast- fig 30&amp;47 '!$H$54:$O$55</c:f>
              <c:multiLvlStrCache>
                <c:ptCount val="6"/>
                <c:lvl>
                  <c:pt idx="0">
                    <c:v>TEN-T Core</c:v>
                  </c:pt>
                  <c:pt idx="1">
                    <c:v>TEN-T Core</c:v>
                  </c:pt>
                  <c:pt idx="2">
                    <c:v>TEN-T Core</c:v>
                  </c:pt>
                  <c:pt idx="3">
                    <c:v>TEN-T Comprehensive</c:v>
                  </c:pt>
                  <c:pt idx="4">
                    <c:v>TEN-T Comprehensive</c:v>
                  </c:pt>
                  <c:pt idx="5">
                    <c:v>TEN-T Comprehensive</c:v>
                  </c:pt>
                </c:lvl>
                <c:lvl>
                  <c:pt idx="0">
                    <c:v>2023</c:v>
                  </c:pt>
                  <c:pt idx="1">
                    <c:v>2024</c:v>
                  </c:pt>
                  <c:pt idx="2">
                    <c:v>2027</c:v>
                  </c:pt>
                  <c:pt idx="3">
                    <c:v>2023</c:v>
                  </c:pt>
                  <c:pt idx="4">
                    <c:v>2024</c:v>
                  </c:pt>
                  <c:pt idx="5">
                    <c:v>2027</c:v>
                  </c:pt>
                </c:lvl>
              </c:multiLvlStrCache>
              <c:extLst/>
            </c:multiLvlStrRef>
          </c:cat>
          <c:val>
            <c:numRef>
              <c:f>'[31.10.24 TEN-T Road Network compliance database revised 2022 - 2023.xlsx]compliance forecast- fig 30&amp;47 '!$H$57:$O$57</c:f>
              <c:numCache>
                <c:formatCode>0.00%</c:formatCode>
                <c:ptCount val="6"/>
                <c:pt idx="0">
                  <c:v>0.48</c:v>
                </c:pt>
                <c:pt idx="1">
                  <c:v>0.46</c:v>
                </c:pt>
                <c:pt idx="2" formatCode="0%">
                  <c:v>0.28731598096837396</c:v>
                </c:pt>
                <c:pt idx="3">
                  <c:v>0.3</c:v>
                </c:pt>
                <c:pt idx="4">
                  <c:v>0.32</c:v>
                </c:pt>
                <c:pt idx="5">
                  <c:v>0.11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BB05-49B5-B1E5-3534E63E2E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9210176"/>
        <c:axId val="169218496"/>
      </c:barChart>
      <c:catAx>
        <c:axId val="169210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18496"/>
        <c:crosses val="autoZero"/>
        <c:auto val="1"/>
        <c:lblAlgn val="ctr"/>
        <c:lblOffset val="100"/>
        <c:noMultiLvlLbl val="0"/>
      </c:catAx>
      <c:valAx>
        <c:axId val="16921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210176"/>
        <c:crosses val="autoZero"/>
        <c:crossBetween val="between"/>
        <c:minorUnit val="0.2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DAB6AD-C5F6-4954-9B1B-1DC88C2043A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C2C7925C-AFCC-438C-AC15-86397E1B405B}">
      <dgm:prSet phldrT="[Text]"/>
      <dgm:spPr/>
      <dgm:t>
        <a:bodyPr/>
        <a:lstStyle/>
        <a:p>
          <a:r>
            <a:rPr lang="en-US" b="1">
              <a:solidFill>
                <a:srgbClr val="004490"/>
              </a:solidFill>
            </a:rPr>
            <a:t>15 projects mature (285km)</a:t>
          </a:r>
          <a:endParaRPr lang="en-GB" b="1">
            <a:solidFill>
              <a:srgbClr val="004490"/>
            </a:solidFill>
          </a:endParaRPr>
        </a:p>
      </dgm:t>
    </dgm:pt>
    <dgm:pt modelId="{7790A7B4-C4FC-4472-9839-C4022BACB47C}" type="parTrans" cxnId="{B78B5A66-A2BB-421C-B571-0FE0DF76C835}">
      <dgm:prSet/>
      <dgm:spPr/>
      <dgm:t>
        <a:bodyPr/>
        <a:lstStyle/>
        <a:p>
          <a:endParaRPr lang="en-GB"/>
        </a:p>
      </dgm:t>
    </dgm:pt>
    <dgm:pt modelId="{2E0C2128-D803-4161-8D7E-58CA674AD941}" type="sibTrans" cxnId="{B78B5A66-A2BB-421C-B571-0FE0DF76C835}">
      <dgm:prSet/>
      <dgm:spPr/>
      <dgm:t>
        <a:bodyPr/>
        <a:lstStyle/>
        <a:p>
          <a:endParaRPr lang="en-GB"/>
        </a:p>
      </dgm:t>
    </dgm:pt>
    <dgm:pt modelId="{C90D03BD-5861-4D63-965A-999C7EE1B667}">
      <dgm:prSet phldrT="[Text]"/>
      <dgm:spPr/>
      <dgm:t>
        <a:bodyPr/>
        <a:lstStyle/>
        <a:p>
          <a:r>
            <a:rPr lang="en-US" b="1">
              <a:solidFill>
                <a:srgbClr val="004490"/>
              </a:solidFill>
            </a:rPr>
            <a:t>13 projects under preparation (375km)</a:t>
          </a:r>
          <a:endParaRPr lang="en-GB" b="1">
            <a:solidFill>
              <a:srgbClr val="004490"/>
            </a:solidFill>
          </a:endParaRPr>
        </a:p>
      </dgm:t>
    </dgm:pt>
    <dgm:pt modelId="{E1B59435-2E68-4C34-BBF2-6FB5F81B6F2C}" type="parTrans" cxnId="{D7C7E9FB-53F9-4FB9-854B-0B0FE3AA252A}">
      <dgm:prSet/>
      <dgm:spPr/>
      <dgm:t>
        <a:bodyPr/>
        <a:lstStyle/>
        <a:p>
          <a:endParaRPr lang="en-GB"/>
        </a:p>
      </dgm:t>
    </dgm:pt>
    <dgm:pt modelId="{95E41DB5-13EA-4385-85D4-F3DDA1EDDE3A}" type="sibTrans" cxnId="{D7C7E9FB-53F9-4FB9-854B-0B0FE3AA252A}">
      <dgm:prSet/>
      <dgm:spPr/>
      <dgm:t>
        <a:bodyPr/>
        <a:lstStyle/>
        <a:p>
          <a:endParaRPr lang="en-GB"/>
        </a:p>
      </dgm:t>
    </dgm:pt>
    <dgm:pt modelId="{282332F7-EC7C-4DCF-838C-8224A5096038}">
      <dgm:prSet phldrT="[Text]" custT="1"/>
      <dgm:spPr/>
      <dgm:t>
        <a:bodyPr/>
        <a:lstStyle/>
        <a:p>
          <a:r>
            <a:rPr lang="en-GB" sz="1300" b="1" kern="1200">
              <a:solidFill>
                <a:srgbClr val="004490"/>
              </a:solidFill>
              <a:latin typeface="+mn-lt"/>
              <a:ea typeface="+mn-ea"/>
              <a:cs typeface="+mn-cs"/>
            </a:rPr>
            <a:t>€</a:t>
          </a:r>
          <a:r>
            <a:rPr lang="en-US" sz="1300" b="1" kern="1200">
              <a:solidFill>
                <a:srgbClr val="004490"/>
              </a:solidFill>
            </a:rPr>
            <a:t>3.9bn mature</a:t>
          </a:r>
          <a:endParaRPr lang="en-GB" sz="1300" b="1" kern="1200">
            <a:solidFill>
              <a:srgbClr val="004490"/>
            </a:solidFill>
          </a:endParaRPr>
        </a:p>
      </dgm:t>
    </dgm:pt>
    <dgm:pt modelId="{5895CD29-BF6A-450B-9B86-154C48CD7F8F}" type="parTrans" cxnId="{4E06CA94-2217-4EA6-A476-F78D9F9730BD}">
      <dgm:prSet/>
      <dgm:spPr/>
      <dgm:t>
        <a:bodyPr/>
        <a:lstStyle/>
        <a:p>
          <a:endParaRPr lang="en-GB"/>
        </a:p>
      </dgm:t>
    </dgm:pt>
    <dgm:pt modelId="{86814502-FDDD-4FF0-8D38-C019132B4FC3}" type="sibTrans" cxnId="{4E06CA94-2217-4EA6-A476-F78D9F9730BD}">
      <dgm:prSet/>
      <dgm:spPr/>
      <dgm:t>
        <a:bodyPr/>
        <a:lstStyle/>
        <a:p>
          <a:endParaRPr lang="en-GB"/>
        </a:p>
      </dgm:t>
    </dgm:pt>
    <dgm:pt modelId="{8C9D72F5-FC8C-4AB8-8C1D-C0D3D5E7EBAD}">
      <dgm:prSet phldrT="[Text]"/>
      <dgm:spPr/>
      <dgm:t>
        <a:bodyPr/>
        <a:lstStyle/>
        <a:p>
          <a:r>
            <a:rPr lang="en-GB" b="1">
              <a:solidFill>
                <a:srgbClr val="004490"/>
              </a:solidFill>
              <a:latin typeface="+mn-lt"/>
              <a:ea typeface="+mn-ea"/>
              <a:cs typeface="+mn-cs"/>
            </a:rPr>
            <a:t>€</a:t>
          </a:r>
          <a:r>
            <a:rPr lang="en-US" b="1">
              <a:solidFill>
                <a:srgbClr val="004490"/>
              </a:solidFill>
            </a:rPr>
            <a:t>6.2 bn under preparation</a:t>
          </a:r>
          <a:endParaRPr lang="en-GB" b="1">
            <a:solidFill>
              <a:srgbClr val="004490"/>
            </a:solidFill>
          </a:endParaRPr>
        </a:p>
      </dgm:t>
    </dgm:pt>
    <dgm:pt modelId="{71CE520D-DED0-49D7-8A24-026CB5D3685B}" type="parTrans" cxnId="{4F9E9CCC-F038-4E2E-8EED-DCA8389CDD97}">
      <dgm:prSet/>
      <dgm:spPr/>
      <dgm:t>
        <a:bodyPr/>
        <a:lstStyle/>
        <a:p>
          <a:endParaRPr lang="en-GB"/>
        </a:p>
      </dgm:t>
    </dgm:pt>
    <dgm:pt modelId="{0CC0CEBA-92DE-4673-A951-F608ADCED834}" type="sibTrans" cxnId="{4F9E9CCC-F038-4E2E-8EED-DCA8389CDD97}">
      <dgm:prSet/>
      <dgm:spPr/>
      <dgm:t>
        <a:bodyPr/>
        <a:lstStyle/>
        <a:p>
          <a:endParaRPr lang="en-GB"/>
        </a:p>
      </dgm:t>
    </dgm:pt>
    <dgm:pt modelId="{CFFB2AA0-A16A-41C0-B23E-6C6CF15346A4}" type="pres">
      <dgm:prSet presAssocID="{6FDAB6AD-C5F6-4954-9B1B-1DC88C2043A9}" presName="Name0" presStyleCnt="0">
        <dgm:presLayoutVars>
          <dgm:dir/>
          <dgm:resizeHandles val="exact"/>
        </dgm:presLayoutVars>
      </dgm:prSet>
      <dgm:spPr/>
    </dgm:pt>
    <dgm:pt modelId="{E8E2C7D8-37DD-4CDB-B958-0742E9365007}" type="pres">
      <dgm:prSet presAssocID="{6FDAB6AD-C5F6-4954-9B1B-1DC88C2043A9}" presName="arrow" presStyleLbl="bgShp" presStyleIdx="0" presStyleCnt="1"/>
      <dgm:spPr/>
    </dgm:pt>
    <dgm:pt modelId="{9EA8C1F2-3074-460C-8BD5-55075DC64556}" type="pres">
      <dgm:prSet presAssocID="{6FDAB6AD-C5F6-4954-9B1B-1DC88C2043A9}" presName="points" presStyleCnt="0"/>
      <dgm:spPr/>
    </dgm:pt>
    <dgm:pt modelId="{D6B658CB-DA44-4813-8327-557D232A43B2}" type="pres">
      <dgm:prSet presAssocID="{C2C7925C-AFCC-438C-AC15-86397E1B405B}" presName="compositeA" presStyleCnt="0"/>
      <dgm:spPr/>
    </dgm:pt>
    <dgm:pt modelId="{04A85D7E-EA3E-4F44-9FC9-E14940845F1F}" type="pres">
      <dgm:prSet presAssocID="{C2C7925C-AFCC-438C-AC15-86397E1B405B}" presName="textA" presStyleLbl="revTx" presStyleIdx="0" presStyleCnt="4">
        <dgm:presLayoutVars>
          <dgm:bulletEnabled val="1"/>
        </dgm:presLayoutVars>
      </dgm:prSet>
      <dgm:spPr/>
    </dgm:pt>
    <dgm:pt modelId="{5C30071B-AB4C-4337-B762-6F6222E32FDC}" type="pres">
      <dgm:prSet presAssocID="{C2C7925C-AFCC-438C-AC15-86397E1B405B}" presName="circleA" presStyleLbl="node1" presStyleIdx="0" presStyleCnt="4"/>
      <dgm:spPr/>
    </dgm:pt>
    <dgm:pt modelId="{95E5E76B-689B-4DC7-ACC3-90628BC227B7}" type="pres">
      <dgm:prSet presAssocID="{C2C7925C-AFCC-438C-AC15-86397E1B405B}" presName="spaceA" presStyleCnt="0"/>
      <dgm:spPr/>
    </dgm:pt>
    <dgm:pt modelId="{E9C5CAB1-855C-4D06-9F11-21DF3ECD0CE6}" type="pres">
      <dgm:prSet presAssocID="{2E0C2128-D803-4161-8D7E-58CA674AD941}" presName="space" presStyleCnt="0"/>
      <dgm:spPr/>
    </dgm:pt>
    <dgm:pt modelId="{6AC18F29-FE91-445F-99BC-2E0F1947A678}" type="pres">
      <dgm:prSet presAssocID="{C90D03BD-5861-4D63-965A-999C7EE1B667}" presName="compositeB" presStyleCnt="0"/>
      <dgm:spPr/>
    </dgm:pt>
    <dgm:pt modelId="{25033A9E-4C14-407C-8197-ECD8499EDD51}" type="pres">
      <dgm:prSet presAssocID="{C90D03BD-5861-4D63-965A-999C7EE1B667}" presName="textB" presStyleLbl="revTx" presStyleIdx="1" presStyleCnt="4">
        <dgm:presLayoutVars>
          <dgm:bulletEnabled val="1"/>
        </dgm:presLayoutVars>
      </dgm:prSet>
      <dgm:spPr/>
    </dgm:pt>
    <dgm:pt modelId="{38F48051-F1E5-46C5-A300-390F25D9BB4B}" type="pres">
      <dgm:prSet presAssocID="{C90D03BD-5861-4D63-965A-999C7EE1B667}" presName="circleB" presStyleLbl="node1" presStyleIdx="1" presStyleCnt="4"/>
      <dgm:spPr/>
    </dgm:pt>
    <dgm:pt modelId="{D0A78527-34C4-46C0-BFE8-8FC4A3E4BACC}" type="pres">
      <dgm:prSet presAssocID="{C90D03BD-5861-4D63-965A-999C7EE1B667}" presName="spaceB" presStyleCnt="0"/>
      <dgm:spPr/>
    </dgm:pt>
    <dgm:pt modelId="{AFF854CE-9793-405F-A5C7-B0B50280BF95}" type="pres">
      <dgm:prSet presAssocID="{95E41DB5-13EA-4385-85D4-F3DDA1EDDE3A}" presName="space" presStyleCnt="0"/>
      <dgm:spPr/>
    </dgm:pt>
    <dgm:pt modelId="{9471A023-90DD-42CF-AA92-7B139FE021FE}" type="pres">
      <dgm:prSet presAssocID="{282332F7-EC7C-4DCF-838C-8224A5096038}" presName="compositeA" presStyleCnt="0"/>
      <dgm:spPr/>
    </dgm:pt>
    <dgm:pt modelId="{D99600BA-30E9-40FA-B2FF-73A82564FD8E}" type="pres">
      <dgm:prSet presAssocID="{282332F7-EC7C-4DCF-838C-8224A5096038}" presName="textA" presStyleLbl="revTx" presStyleIdx="2" presStyleCnt="4">
        <dgm:presLayoutVars>
          <dgm:bulletEnabled val="1"/>
        </dgm:presLayoutVars>
      </dgm:prSet>
      <dgm:spPr/>
    </dgm:pt>
    <dgm:pt modelId="{F62004A3-D9F8-412D-83D2-F2E5EA87A0F2}" type="pres">
      <dgm:prSet presAssocID="{282332F7-EC7C-4DCF-838C-8224A5096038}" presName="circleA" presStyleLbl="node1" presStyleIdx="2" presStyleCnt="4"/>
      <dgm:spPr/>
    </dgm:pt>
    <dgm:pt modelId="{D1E821E5-5765-40F3-94F8-60FE71D49323}" type="pres">
      <dgm:prSet presAssocID="{282332F7-EC7C-4DCF-838C-8224A5096038}" presName="spaceA" presStyleCnt="0"/>
      <dgm:spPr/>
    </dgm:pt>
    <dgm:pt modelId="{CA2EAF44-8B48-4E68-A483-54570BDADAC3}" type="pres">
      <dgm:prSet presAssocID="{86814502-FDDD-4FF0-8D38-C019132B4FC3}" presName="space" presStyleCnt="0"/>
      <dgm:spPr/>
    </dgm:pt>
    <dgm:pt modelId="{0CEEA0EA-4E65-417F-B561-3391E60FF986}" type="pres">
      <dgm:prSet presAssocID="{8C9D72F5-FC8C-4AB8-8C1D-C0D3D5E7EBAD}" presName="compositeB" presStyleCnt="0"/>
      <dgm:spPr/>
    </dgm:pt>
    <dgm:pt modelId="{C32C3EB5-4C6C-45B2-8742-AFBCE527BBB2}" type="pres">
      <dgm:prSet presAssocID="{8C9D72F5-FC8C-4AB8-8C1D-C0D3D5E7EBAD}" presName="textB" presStyleLbl="revTx" presStyleIdx="3" presStyleCnt="4">
        <dgm:presLayoutVars>
          <dgm:bulletEnabled val="1"/>
        </dgm:presLayoutVars>
      </dgm:prSet>
      <dgm:spPr/>
    </dgm:pt>
    <dgm:pt modelId="{6F915BF1-FF49-4E24-8F49-6E3E26B32B6E}" type="pres">
      <dgm:prSet presAssocID="{8C9D72F5-FC8C-4AB8-8C1D-C0D3D5E7EBAD}" presName="circleB" presStyleLbl="node1" presStyleIdx="3" presStyleCnt="4"/>
      <dgm:spPr/>
    </dgm:pt>
    <dgm:pt modelId="{BD86819A-D237-4BDA-9AF6-99C992B96479}" type="pres">
      <dgm:prSet presAssocID="{8C9D72F5-FC8C-4AB8-8C1D-C0D3D5E7EBAD}" presName="spaceB" presStyleCnt="0"/>
      <dgm:spPr/>
    </dgm:pt>
  </dgm:ptLst>
  <dgm:cxnLst>
    <dgm:cxn modelId="{EB5D4D2D-E2B3-4152-9A16-4F7ECE88819F}" type="presOf" srcId="{8C9D72F5-FC8C-4AB8-8C1D-C0D3D5E7EBAD}" destId="{C32C3EB5-4C6C-45B2-8742-AFBCE527BBB2}" srcOrd="0" destOrd="0" presId="urn:microsoft.com/office/officeart/2005/8/layout/hProcess11"/>
    <dgm:cxn modelId="{B78B5A66-A2BB-421C-B571-0FE0DF76C835}" srcId="{6FDAB6AD-C5F6-4954-9B1B-1DC88C2043A9}" destId="{C2C7925C-AFCC-438C-AC15-86397E1B405B}" srcOrd="0" destOrd="0" parTransId="{7790A7B4-C4FC-4472-9839-C4022BACB47C}" sibTransId="{2E0C2128-D803-4161-8D7E-58CA674AD941}"/>
    <dgm:cxn modelId="{52C87856-7A8A-4C04-9BD8-E9966FED7D69}" type="presOf" srcId="{C2C7925C-AFCC-438C-AC15-86397E1B405B}" destId="{04A85D7E-EA3E-4F44-9FC9-E14940845F1F}" srcOrd="0" destOrd="0" presId="urn:microsoft.com/office/officeart/2005/8/layout/hProcess11"/>
    <dgm:cxn modelId="{2BA4F483-70E9-4B73-A17D-6D1CB2077C9A}" type="presOf" srcId="{C90D03BD-5861-4D63-965A-999C7EE1B667}" destId="{25033A9E-4C14-407C-8197-ECD8499EDD51}" srcOrd="0" destOrd="0" presId="urn:microsoft.com/office/officeart/2005/8/layout/hProcess11"/>
    <dgm:cxn modelId="{4E06CA94-2217-4EA6-A476-F78D9F9730BD}" srcId="{6FDAB6AD-C5F6-4954-9B1B-1DC88C2043A9}" destId="{282332F7-EC7C-4DCF-838C-8224A5096038}" srcOrd="2" destOrd="0" parTransId="{5895CD29-BF6A-450B-9B86-154C48CD7F8F}" sibTransId="{86814502-FDDD-4FF0-8D38-C019132B4FC3}"/>
    <dgm:cxn modelId="{D2B09599-0BAD-407B-B02E-13371DB68CFC}" type="presOf" srcId="{282332F7-EC7C-4DCF-838C-8224A5096038}" destId="{D99600BA-30E9-40FA-B2FF-73A82564FD8E}" srcOrd="0" destOrd="0" presId="urn:microsoft.com/office/officeart/2005/8/layout/hProcess11"/>
    <dgm:cxn modelId="{4F9E9CCC-F038-4E2E-8EED-DCA8389CDD97}" srcId="{6FDAB6AD-C5F6-4954-9B1B-1DC88C2043A9}" destId="{8C9D72F5-FC8C-4AB8-8C1D-C0D3D5E7EBAD}" srcOrd="3" destOrd="0" parTransId="{71CE520D-DED0-49D7-8A24-026CB5D3685B}" sibTransId="{0CC0CEBA-92DE-4673-A951-F608ADCED834}"/>
    <dgm:cxn modelId="{D7C7E9FB-53F9-4FB9-854B-0B0FE3AA252A}" srcId="{6FDAB6AD-C5F6-4954-9B1B-1DC88C2043A9}" destId="{C90D03BD-5861-4D63-965A-999C7EE1B667}" srcOrd="1" destOrd="0" parTransId="{E1B59435-2E68-4C34-BBF2-6FB5F81B6F2C}" sibTransId="{95E41DB5-13EA-4385-85D4-F3DDA1EDDE3A}"/>
    <dgm:cxn modelId="{4E14BEFE-5EDB-4CF8-9555-F36721278B96}" type="presOf" srcId="{6FDAB6AD-C5F6-4954-9B1B-1DC88C2043A9}" destId="{CFFB2AA0-A16A-41C0-B23E-6C6CF15346A4}" srcOrd="0" destOrd="0" presId="urn:microsoft.com/office/officeart/2005/8/layout/hProcess11"/>
    <dgm:cxn modelId="{ED7C38B9-0AF0-464D-91EC-381395357D24}" type="presParOf" srcId="{CFFB2AA0-A16A-41C0-B23E-6C6CF15346A4}" destId="{E8E2C7D8-37DD-4CDB-B958-0742E9365007}" srcOrd="0" destOrd="0" presId="urn:microsoft.com/office/officeart/2005/8/layout/hProcess11"/>
    <dgm:cxn modelId="{28B18076-E512-49C0-A50C-70F7A9C8D7F7}" type="presParOf" srcId="{CFFB2AA0-A16A-41C0-B23E-6C6CF15346A4}" destId="{9EA8C1F2-3074-460C-8BD5-55075DC64556}" srcOrd="1" destOrd="0" presId="urn:microsoft.com/office/officeart/2005/8/layout/hProcess11"/>
    <dgm:cxn modelId="{B7B65EC5-1D1E-4908-8672-0E62DC48B3D1}" type="presParOf" srcId="{9EA8C1F2-3074-460C-8BD5-55075DC64556}" destId="{D6B658CB-DA44-4813-8327-557D232A43B2}" srcOrd="0" destOrd="0" presId="urn:microsoft.com/office/officeart/2005/8/layout/hProcess11"/>
    <dgm:cxn modelId="{1A17D6B7-478A-4034-8FCF-EA369FA60269}" type="presParOf" srcId="{D6B658CB-DA44-4813-8327-557D232A43B2}" destId="{04A85D7E-EA3E-4F44-9FC9-E14940845F1F}" srcOrd="0" destOrd="0" presId="urn:microsoft.com/office/officeart/2005/8/layout/hProcess11"/>
    <dgm:cxn modelId="{7DB5D1AE-7EB5-45D7-AA2D-BD0A12045D0A}" type="presParOf" srcId="{D6B658CB-DA44-4813-8327-557D232A43B2}" destId="{5C30071B-AB4C-4337-B762-6F6222E32FDC}" srcOrd="1" destOrd="0" presId="urn:microsoft.com/office/officeart/2005/8/layout/hProcess11"/>
    <dgm:cxn modelId="{D3BDD6CA-F8C1-4059-BA61-BC4E87CD837D}" type="presParOf" srcId="{D6B658CB-DA44-4813-8327-557D232A43B2}" destId="{95E5E76B-689B-4DC7-ACC3-90628BC227B7}" srcOrd="2" destOrd="0" presId="urn:microsoft.com/office/officeart/2005/8/layout/hProcess11"/>
    <dgm:cxn modelId="{A8984A2D-D519-4FDC-8159-3BF18F94638E}" type="presParOf" srcId="{9EA8C1F2-3074-460C-8BD5-55075DC64556}" destId="{E9C5CAB1-855C-4D06-9F11-21DF3ECD0CE6}" srcOrd="1" destOrd="0" presId="urn:microsoft.com/office/officeart/2005/8/layout/hProcess11"/>
    <dgm:cxn modelId="{456883CC-4535-4BCD-8DE8-F5EDDDFE57CB}" type="presParOf" srcId="{9EA8C1F2-3074-460C-8BD5-55075DC64556}" destId="{6AC18F29-FE91-445F-99BC-2E0F1947A678}" srcOrd="2" destOrd="0" presId="urn:microsoft.com/office/officeart/2005/8/layout/hProcess11"/>
    <dgm:cxn modelId="{69048FED-AB27-4C53-BA60-6B2541A2E462}" type="presParOf" srcId="{6AC18F29-FE91-445F-99BC-2E0F1947A678}" destId="{25033A9E-4C14-407C-8197-ECD8499EDD51}" srcOrd="0" destOrd="0" presId="urn:microsoft.com/office/officeart/2005/8/layout/hProcess11"/>
    <dgm:cxn modelId="{03999DEA-AEBA-4617-B0A6-744E0BA3585E}" type="presParOf" srcId="{6AC18F29-FE91-445F-99BC-2E0F1947A678}" destId="{38F48051-F1E5-46C5-A300-390F25D9BB4B}" srcOrd="1" destOrd="0" presId="urn:microsoft.com/office/officeart/2005/8/layout/hProcess11"/>
    <dgm:cxn modelId="{91E2EE4E-EACD-40A8-A459-1B60065BF7C5}" type="presParOf" srcId="{6AC18F29-FE91-445F-99BC-2E0F1947A678}" destId="{D0A78527-34C4-46C0-BFE8-8FC4A3E4BACC}" srcOrd="2" destOrd="0" presId="urn:microsoft.com/office/officeart/2005/8/layout/hProcess11"/>
    <dgm:cxn modelId="{8F642B84-FE7C-4207-8956-3EF5F53D96A1}" type="presParOf" srcId="{9EA8C1F2-3074-460C-8BD5-55075DC64556}" destId="{AFF854CE-9793-405F-A5C7-B0B50280BF95}" srcOrd="3" destOrd="0" presId="urn:microsoft.com/office/officeart/2005/8/layout/hProcess11"/>
    <dgm:cxn modelId="{B7911AF3-4BC3-4AE2-B322-F6AEA443123A}" type="presParOf" srcId="{9EA8C1F2-3074-460C-8BD5-55075DC64556}" destId="{9471A023-90DD-42CF-AA92-7B139FE021FE}" srcOrd="4" destOrd="0" presId="urn:microsoft.com/office/officeart/2005/8/layout/hProcess11"/>
    <dgm:cxn modelId="{6A6E3E89-D4D5-4674-A02B-DCD8B3784D93}" type="presParOf" srcId="{9471A023-90DD-42CF-AA92-7B139FE021FE}" destId="{D99600BA-30E9-40FA-B2FF-73A82564FD8E}" srcOrd="0" destOrd="0" presId="urn:microsoft.com/office/officeart/2005/8/layout/hProcess11"/>
    <dgm:cxn modelId="{944D5CE5-52B1-41E8-A585-18229427ACE6}" type="presParOf" srcId="{9471A023-90DD-42CF-AA92-7B139FE021FE}" destId="{F62004A3-D9F8-412D-83D2-F2E5EA87A0F2}" srcOrd="1" destOrd="0" presId="urn:microsoft.com/office/officeart/2005/8/layout/hProcess11"/>
    <dgm:cxn modelId="{DFEC287F-CB45-4E06-9C02-F020F3C5BCDC}" type="presParOf" srcId="{9471A023-90DD-42CF-AA92-7B139FE021FE}" destId="{D1E821E5-5765-40F3-94F8-60FE71D49323}" srcOrd="2" destOrd="0" presId="urn:microsoft.com/office/officeart/2005/8/layout/hProcess11"/>
    <dgm:cxn modelId="{A313376A-5C77-4FF6-ADD4-D0430E3E73D6}" type="presParOf" srcId="{9EA8C1F2-3074-460C-8BD5-55075DC64556}" destId="{CA2EAF44-8B48-4E68-A483-54570BDADAC3}" srcOrd="5" destOrd="0" presId="urn:microsoft.com/office/officeart/2005/8/layout/hProcess11"/>
    <dgm:cxn modelId="{5A65414F-E2E2-45BA-A7E0-6F4902329854}" type="presParOf" srcId="{9EA8C1F2-3074-460C-8BD5-55075DC64556}" destId="{0CEEA0EA-4E65-417F-B561-3391E60FF986}" srcOrd="6" destOrd="0" presId="urn:microsoft.com/office/officeart/2005/8/layout/hProcess11"/>
    <dgm:cxn modelId="{D985E913-921F-4E2E-A555-2F52D6DBD73D}" type="presParOf" srcId="{0CEEA0EA-4E65-417F-B561-3391E60FF986}" destId="{C32C3EB5-4C6C-45B2-8742-AFBCE527BBB2}" srcOrd="0" destOrd="0" presId="urn:microsoft.com/office/officeart/2005/8/layout/hProcess11"/>
    <dgm:cxn modelId="{38BC3891-2542-4FCD-BAB8-B6D4AB543A08}" type="presParOf" srcId="{0CEEA0EA-4E65-417F-B561-3391E60FF986}" destId="{6F915BF1-FF49-4E24-8F49-6E3E26B32B6E}" srcOrd="1" destOrd="0" presId="urn:microsoft.com/office/officeart/2005/8/layout/hProcess11"/>
    <dgm:cxn modelId="{AD5EF5B9-BD62-438A-8B35-4A34EC564D3F}" type="presParOf" srcId="{0CEEA0EA-4E65-417F-B561-3391E60FF986}" destId="{BD86819A-D237-4BDA-9AF6-99C992B9647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DAB6AD-C5F6-4954-9B1B-1DC88C2043A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C2C7925C-AFCC-438C-AC15-86397E1B405B}">
      <dgm:prSet phldrT="[Text]"/>
      <dgm:spPr/>
      <dgm:t>
        <a:bodyPr/>
        <a:lstStyle/>
        <a:p>
          <a:r>
            <a:rPr lang="en-US" b="1">
              <a:solidFill>
                <a:srgbClr val="004490"/>
              </a:solidFill>
            </a:rPr>
            <a:t>7 projects mature (120km)</a:t>
          </a:r>
          <a:endParaRPr lang="en-GB" b="1">
            <a:solidFill>
              <a:srgbClr val="004490"/>
            </a:solidFill>
          </a:endParaRPr>
        </a:p>
      </dgm:t>
    </dgm:pt>
    <dgm:pt modelId="{7790A7B4-C4FC-4472-9839-C4022BACB47C}" type="parTrans" cxnId="{B78B5A66-A2BB-421C-B571-0FE0DF76C835}">
      <dgm:prSet/>
      <dgm:spPr/>
      <dgm:t>
        <a:bodyPr/>
        <a:lstStyle/>
        <a:p>
          <a:endParaRPr lang="en-GB"/>
        </a:p>
      </dgm:t>
    </dgm:pt>
    <dgm:pt modelId="{2E0C2128-D803-4161-8D7E-58CA674AD941}" type="sibTrans" cxnId="{B78B5A66-A2BB-421C-B571-0FE0DF76C835}">
      <dgm:prSet/>
      <dgm:spPr/>
      <dgm:t>
        <a:bodyPr/>
        <a:lstStyle/>
        <a:p>
          <a:endParaRPr lang="en-GB"/>
        </a:p>
      </dgm:t>
    </dgm:pt>
    <dgm:pt modelId="{C90D03BD-5861-4D63-965A-999C7EE1B667}">
      <dgm:prSet phldrT="[Text]"/>
      <dgm:spPr/>
      <dgm:t>
        <a:bodyPr/>
        <a:lstStyle/>
        <a:p>
          <a:r>
            <a:rPr lang="en-US" b="1">
              <a:solidFill>
                <a:srgbClr val="004490"/>
              </a:solidFill>
            </a:rPr>
            <a:t>2 projects under preparation (60km)</a:t>
          </a:r>
          <a:endParaRPr lang="en-GB" b="1">
            <a:solidFill>
              <a:srgbClr val="004490"/>
            </a:solidFill>
          </a:endParaRPr>
        </a:p>
      </dgm:t>
    </dgm:pt>
    <dgm:pt modelId="{E1B59435-2E68-4C34-BBF2-6FB5F81B6F2C}" type="parTrans" cxnId="{D7C7E9FB-53F9-4FB9-854B-0B0FE3AA252A}">
      <dgm:prSet/>
      <dgm:spPr/>
      <dgm:t>
        <a:bodyPr/>
        <a:lstStyle/>
        <a:p>
          <a:endParaRPr lang="en-GB"/>
        </a:p>
      </dgm:t>
    </dgm:pt>
    <dgm:pt modelId="{95E41DB5-13EA-4385-85D4-F3DDA1EDDE3A}" type="sibTrans" cxnId="{D7C7E9FB-53F9-4FB9-854B-0B0FE3AA252A}">
      <dgm:prSet/>
      <dgm:spPr/>
      <dgm:t>
        <a:bodyPr/>
        <a:lstStyle/>
        <a:p>
          <a:endParaRPr lang="en-GB"/>
        </a:p>
      </dgm:t>
    </dgm:pt>
    <dgm:pt modelId="{282332F7-EC7C-4DCF-838C-8224A5096038}">
      <dgm:prSet phldrT="[Text]"/>
      <dgm:spPr/>
      <dgm:t>
        <a:bodyPr/>
        <a:lstStyle/>
        <a:p>
          <a:r>
            <a:rPr lang="en-GB" b="1">
              <a:solidFill>
                <a:srgbClr val="004490"/>
              </a:solidFill>
              <a:latin typeface="+mn-lt"/>
              <a:ea typeface="+mn-ea"/>
              <a:cs typeface="+mn-cs"/>
            </a:rPr>
            <a:t>€</a:t>
          </a:r>
          <a:r>
            <a:rPr lang="en-US" b="1">
              <a:solidFill>
                <a:srgbClr val="004490"/>
              </a:solidFill>
            </a:rPr>
            <a:t>850ml mature</a:t>
          </a:r>
          <a:endParaRPr lang="en-GB" b="1">
            <a:solidFill>
              <a:srgbClr val="004490"/>
            </a:solidFill>
          </a:endParaRPr>
        </a:p>
      </dgm:t>
    </dgm:pt>
    <dgm:pt modelId="{5895CD29-BF6A-450B-9B86-154C48CD7F8F}" type="parTrans" cxnId="{4E06CA94-2217-4EA6-A476-F78D9F9730BD}">
      <dgm:prSet/>
      <dgm:spPr/>
      <dgm:t>
        <a:bodyPr/>
        <a:lstStyle/>
        <a:p>
          <a:endParaRPr lang="en-GB"/>
        </a:p>
      </dgm:t>
    </dgm:pt>
    <dgm:pt modelId="{86814502-FDDD-4FF0-8D38-C019132B4FC3}" type="sibTrans" cxnId="{4E06CA94-2217-4EA6-A476-F78D9F9730BD}">
      <dgm:prSet/>
      <dgm:spPr/>
      <dgm:t>
        <a:bodyPr/>
        <a:lstStyle/>
        <a:p>
          <a:endParaRPr lang="en-GB"/>
        </a:p>
      </dgm:t>
    </dgm:pt>
    <dgm:pt modelId="{8C9D72F5-FC8C-4AB8-8C1D-C0D3D5E7EBAD}">
      <dgm:prSet phldrT="[Text]"/>
      <dgm:spPr/>
      <dgm:t>
        <a:bodyPr/>
        <a:lstStyle/>
        <a:p>
          <a:r>
            <a:rPr lang="en-GB" b="1">
              <a:solidFill>
                <a:srgbClr val="004490"/>
              </a:solidFill>
              <a:latin typeface="+mn-lt"/>
              <a:ea typeface="+mn-ea"/>
              <a:cs typeface="+mn-cs"/>
            </a:rPr>
            <a:t>€</a:t>
          </a:r>
          <a:r>
            <a:rPr lang="en-US" b="1">
              <a:solidFill>
                <a:srgbClr val="004490"/>
              </a:solidFill>
            </a:rPr>
            <a:t>2.3 bn under preparation</a:t>
          </a:r>
          <a:endParaRPr lang="en-GB" b="1">
            <a:solidFill>
              <a:srgbClr val="004490"/>
            </a:solidFill>
          </a:endParaRPr>
        </a:p>
      </dgm:t>
    </dgm:pt>
    <dgm:pt modelId="{71CE520D-DED0-49D7-8A24-026CB5D3685B}" type="parTrans" cxnId="{4F9E9CCC-F038-4E2E-8EED-DCA8389CDD97}">
      <dgm:prSet/>
      <dgm:spPr/>
      <dgm:t>
        <a:bodyPr/>
        <a:lstStyle/>
        <a:p>
          <a:endParaRPr lang="en-GB"/>
        </a:p>
      </dgm:t>
    </dgm:pt>
    <dgm:pt modelId="{0CC0CEBA-92DE-4673-A951-F608ADCED834}" type="sibTrans" cxnId="{4F9E9CCC-F038-4E2E-8EED-DCA8389CDD97}">
      <dgm:prSet/>
      <dgm:spPr/>
      <dgm:t>
        <a:bodyPr/>
        <a:lstStyle/>
        <a:p>
          <a:endParaRPr lang="en-GB"/>
        </a:p>
      </dgm:t>
    </dgm:pt>
    <dgm:pt modelId="{CFFB2AA0-A16A-41C0-B23E-6C6CF15346A4}" type="pres">
      <dgm:prSet presAssocID="{6FDAB6AD-C5F6-4954-9B1B-1DC88C2043A9}" presName="Name0" presStyleCnt="0">
        <dgm:presLayoutVars>
          <dgm:dir/>
          <dgm:resizeHandles val="exact"/>
        </dgm:presLayoutVars>
      </dgm:prSet>
      <dgm:spPr/>
    </dgm:pt>
    <dgm:pt modelId="{E8E2C7D8-37DD-4CDB-B958-0742E9365007}" type="pres">
      <dgm:prSet presAssocID="{6FDAB6AD-C5F6-4954-9B1B-1DC88C2043A9}" presName="arrow" presStyleLbl="bgShp" presStyleIdx="0" presStyleCnt="1"/>
      <dgm:spPr/>
    </dgm:pt>
    <dgm:pt modelId="{9EA8C1F2-3074-460C-8BD5-55075DC64556}" type="pres">
      <dgm:prSet presAssocID="{6FDAB6AD-C5F6-4954-9B1B-1DC88C2043A9}" presName="points" presStyleCnt="0"/>
      <dgm:spPr/>
    </dgm:pt>
    <dgm:pt modelId="{D6B658CB-DA44-4813-8327-557D232A43B2}" type="pres">
      <dgm:prSet presAssocID="{C2C7925C-AFCC-438C-AC15-86397E1B405B}" presName="compositeA" presStyleCnt="0"/>
      <dgm:spPr/>
    </dgm:pt>
    <dgm:pt modelId="{04A85D7E-EA3E-4F44-9FC9-E14940845F1F}" type="pres">
      <dgm:prSet presAssocID="{C2C7925C-AFCC-438C-AC15-86397E1B405B}" presName="textA" presStyleLbl="revTx" presStyleIdx="0" presStyleCnt="4">
        <dgm:presLayoutVars>
          <dgm:bulletEnabled val="1"/>
        </dgm:presLayoutVars>
      </dgm:prSet>
      <dgm:spPr/>
    </dgm:pt>
    <dgm:pt modelId="{5C30071B-AB4C-4337-B762-6F6222E32FDC}" type="pres">
      <dgm:prSet presAssocID="{C2C7925C-AFCC-438C-AC15-86397E1B405B}" presName="circleA" presStyleLbl="node1" presStyleIdx="0" presStyleCnt="4"/>
      <dgm:spPr/>
    </dgm:pt>
    <dgm:pt modelId="{95E5E76B-689B-4DC7-ACC3-90628BC227B7}" type="pres">
      <dgm:prSet presAssocID="{C2C7925C-AFCC-438C-AC15-86397E1B405B}" presName="spaceA" presStyleCnt="0"/>
      <dgm:spPr/>
    </dgm:pt>
    <dgm:pt modelId="{E9C5CAB1-855C-4D06-9F11-21DF3ECD0CE6}" type="pres">
      <dgm:prSet presAssocID="{2E0C2128-D803-4161-8D7E-58CA674AD941}" presName="space" presStyleCnt="0"/>
      <dgm:spPr/>
    </dgm:pt>
    <dgm:pt modelId="{6AC18F29-FE91-445F-99BC-2E0F1947A678}" type="pres">
      <dgm:prSet presAssocID="{C90D03BD-5861-4D63-965A-999C7EE1B667}" presName="compositeB" presStyleCnt="0"/>
      <dgm:spPr/>
    </dgm:pt>
    <dgm:pt modelId="{25033A9E-4C14-407C-8197-ECD8499EDD51}" type="pres">
      <dgm:prSet presAssocID="{C90D03BD-5861-4D63-965A-999C7EE1B667}" presName="textB" presStyleLbl="revTx" presStyleIdx="1" presStyleCnt="4">
        <dgm:presLayoutVars>
          <dgm:bulletEnabled val="1"/>
        </dgm:presLayoutVars>
      </dgm:prSet>
      <dgm:spPr/>
    </dgm:pt>
    <dgm:pt modelId="{38F48051-F1E5-46C5-A300-390F25D9BB4B}" type="pres">
      <dgm:prSet presAssocID="{C90D03BD-5861-4D63-965A-999C7EE1B667}" presName="circleB" presStyleLbl="node1" presStyleIdx="1" presStyleCnt="4"/>
      <dgm:spPr/>
    </dgm:pt>
    <dgm:pt modelId="{D0A78527-34C4-46C0-BFE8-8FC4A3E4BACC}" type="pres">
      <dgm:prSet presAssocID="{C90D03BD-5861-4D63-965A-999C7EE1B667}" presName="spaceB" presStyleCnt="0"/>
      <dgm:spPr/>
    </dgm:pt>
    <dgm:pt modelId="{AFF854CE-9793-405F-A5C7-B0B50280BF95}" type="pres">
      <dgm:prSet presAssocID="{95E41DB5-13EA-4385-85D4-F3DDA1EDDE3A}" presName="space" presStyleCnt="0"/>
      <dgm:spPr/>
    </dgm:pt>
    <dgm:pt modelId="{9471A023-90DD-42CF-AA92-7B139FE021FE}" type="pres">
      <dgm:prSet presAssocID="{282332F7-EC7C-4DCF-838C-8224A5096038}" presName="compositeA" presStyleCnt="0"/>
      <dgm:spPr/>
    </dgm:pt>
    <dgm:pt modelId="{D99600BA-30E9-40FA-B2FF-73A82564FD8E}" type="pres">
      <dgm:prSet presAssocID="{282332F7-EC7C-4DCF-838C-8224A5096038}" presName="textA" presStyleLbl="revTx" presStyleIdx="2" presStyleCnt="4">
        <dgm:presLayoutVars>
          <dgm:bulletEnabled val="1"/>
        </dgm:presLayoutVars>
      </dgm:prSet>
      <dgm:spPr/>
    </dgm:pt>
    <dgm:pt modelId="{F62004A3-D9F8-412D-83D2-F2E5EA87A0F2}" type="pres">
      <dgm:prSet presAssocID="{282332F7-EC7C-4DCF-838C-8224A5096038}" presName="circleA" presStyleLbl="node1" presStyleIdx="2" presStyleCnt="4"/>
      <dgm:spPr/>
    </dgm:pt>
    <dgm:pt modelId="{D1E821E5-5765-40F3-94F8-60FE71D49323}" type="pres">
      <dgm:prSet presAssocID="{282332F7-EC7C-4DCF-838C-8224A5096038}" presName="spaceA" presStyleCnt="0"/>
      <dgm:spPr/>
    </dgm:pt>
    <dgm:pt modelId="{CA2EAF44-8B48-4E68-A483-54570BDADAC3}" type="pres">
      <dgm:prSet presAssocID="{86814502-FDDD-4FF0-8D38-C019132B4FC3}" presName="space" presStyleCnt="0"/>
      <dgm:spPr/>
    </dgm:pt>
    <dgm:pt modelId="{0CEEA0EA-4E65-417F-B561-3391E60FF986}" type="pres">
      <dgm:prSet presAssocID="{8C9D72F5-FC8C-4AB8-8C1D-C0D3D5E7EBAD}" presName="compositeB" presStyleCnt="0"/>
      <dgm:spPr/>
    </dgm:pt>
    <dgm:pt modelId="{C32C3EB5-4C6C-45B2-8742-AFBCE527BBB2}" type="pres">
      <dgm:prSet presAssocID="{8C9D72F5-FC8C-4AB8-8C1D-C0D3D5E7EBAD}" presName="textB" presStyleLbl="revTx" presStyleIdx="3" presStyleCnt="4">
        <dgm:presLayoutVars>
          <dgm:bulletEnabled val="1"/>
        </dgm:presLayoutVars>
      </dgm:prSet>
      <dgm:spPr/>
    </dgm:pt>
    <dgm:pt modelId="{6F915BF1-FF49-4E24-8F49-6E3E26B32B6E}" type="pres">
      <dgm:prSet presAssocID="{8C9D72F5-FC8C-4AB8-8C1D-C0D3D5E7EBAD}" presName="circleB" presStyleLbl="node1" presStyleIdx="3" presStyleCnt="4"/>
      <dgm:spPr/>
    </dgm:pt>
    <dgm:pt modelId="{BD86819A-D237-4BDA-9AF6-99C992B96479}" type="pres">
      <dgm:prSet presAssocID="{8C9D72F5-FC8C-4AB8-8C1D-C0D3D5E7EBAD}" presName="spaceB" presStyleCnt="0"/>
      <dgm:spPr/>
    </dgm:pt>
  </dgm:ptLst>
  <dgm:cxnLst>
    <dgm:cxn modelId="{EB5D4D2D-E2B3-4152-9A16-4F7ECE88819F}" type="presOf" srcId="{8C9D72F5-FC8C-4AB8-8C1D-C0D3D5E7EBAD}" destId="{C32C3EB5-4C6C-45B2-8742-AFBCE527BBB2}" srcOrd="0" destOrd="0" presId="urn:microsoft.com/office/officeart/2005/8/layout/hProcess11"/>
    <dgm:cxn modelId="{B78B5A66-A2BB-421C-B571-0FE0DF76C835}" srcId="{6FDAB6AD-C5F6-4954-9B1B-1DC88C2043A9}" destId="{C2C7925C-AFCC-438C-AC15-86397E1B405B}" srcOrd="0" destOrd="0" parTransId="{7790A7B4-C4FC-4472-9839-C4022BACB47C}" sibTransId="{2E0C2128-D803-4161-8D7E-58CA674AD941}"/>
    <dgm:cxn modelId="{52C87856-7A8A-4C04-9BD8-E9966FED7D69}" type="presOf" srcId="{C2C7925C-AFCC-438C-AC15-86397E1B405B}" destId="{04A85D7E-EA3E-4F44-9FC9-E14940845F1F}" srcOrd="0" destOrd="0" presId="urn:microsoft.com/office/officeart/2005/8/layout/hProcess11"/>
    <dgm:cxn modelId="{2BA4F483-70E9-4B73-A17D-6D1CB2077C9A}" type="presOf" srcId="{C90D03BD-5861-4D63-965A-999C7EE1B667}" destId="{25033A9E-4C14-407C-8197-ECD8499EDD51}" srcOrd="0" destOrd="0" presId="urn:microsoft.com/office/officeart/2005/8/layout/hProcess11"/>
    <dgm:cxn modelId="{4E06CA94-2217-4EA6-A476-F78D9F9730BD}" srcId="{6FDAB6AD-C5F6-4954-9B1B-1DC88C2043A9}" destId="{282332F7-EC7C-4DCF-838C-8224A5096038}" srcOrd="2" destOrd="0" parTransId="{5895CD29-BF6A-450B-9B86-154C48CD7F8F}" sibTransId="{86814502-FDDD-4FF0-8D38-C019132B4FC3}"/>
    <dgm:cxn modelId="{D2B09599-0BAD-407B-B02E-13371DB68CFC}" type="presOf" srcId="{282332F7-EC7C-4DCF-838C-8224A5096038}" destId="{D99600BA-30E9-40FA-B2FF-73A82564FD8E}" srcOrd="0" destOrd="0" presId="urn:microsoft.com/office/officeart/2005/8/layout/hProcess11"/>
    <dgm:cxn modelId="{4F9E9CCC-F038-4E2E-8EED-DCA8389CDD97}" srcId="{6FDAB6AD-C5F6-4954-9B1B-1DC88C2043A9}" destId="{8C9D72F5-FC8C-4AB8-8C1D-C0D3D5E7EBAD}" srcOrd="3" destOrd="0" parTransId="{71CE520D-DED0-49D7-8A24-026CB5D3685B}" sibTransId="{0CC0CEBA-92DE-4673-A951-F608ADCED834}"/>
    <dgm:cxn modelId="{D7C7E9FB-53F9-4FB9-854B-0B0FE3AA252A}" srcId="{6FDAB6AD-C5F6-4954-9B1B-1DC88C2043A9}" destId="{C90D03BD-5861-4D63-965A-999C7EE1B667}" srcOrd="1" destOrd="0" parTransId="{E1B59435-2E68-4C34-BBF2-6FB5F81B6F2C}" sibTransId="{95E41DB5-13EA-4385-85D4-F3DDA1EDDE3A}"/>
    <dgm:cxn modelId="{4E14BEFE-5EDB-4CF8-9555-F36721278B96}" type="presOf" srcId="{6FDAB6AD-C5F6-4954-9B1B-1DC88C2043A9}" destId="{CFFB2AA0-A16A-41C0-B23E-6C6CF15346A4}" srcOrd="0" destOrd="0" presId="urn:microsoft.com/office/officeart/2005/8/layout/hProcess11"/>
    <dgm:cxn modelId="{ED7C38B9-0AF0-464D-91EC-381395357D24}" type="presParOf" srcId="{CFFB2AA0-A16A-41C0-B23E-6C6CF15346A4}" destId="{E8E2C7D8-37DD-4CDB-B958-0742E9365007}" srcOrd="0" destOrd="0" presId="urn:microsoft.com/office/officeart/2005/8/layout/hProcess11"/>
    <dgm:cxn modelId="{28B18076-E512-49C0-A50C-70F7A9C8D7F7}" type="presParOf" srcId="{CFFB2AA0-A16A-41C0-B23E-6C6CF15346A4}" destId="{9EA8C1F2-3074-460C-8BD5-55075DC64556}" srcOrd="1" destOrd="0" presId="urn:microsoft.com/office/officeart/2005/8/layout/hProcess11"/>
    <dgm:cxn modelId="{B7B65EC5-1D1E-4908-8672-0E62DC48B3D1}" type="presParOf" srcId="{9EA8C1F2-3074-460C-8BD5-55075DC64556}" destId="{D6B658CB-DA44-4813-8327-557D232A43B2}" srcOrd="0" destOrd="0" presId="urn:microsoft.com/office/officeart/2005/8/layout/hProcess11"/>
    <dgm:cxn modelId="{1A17D6B7-478A-4034-8FCF-EA369FA60269}" type="presParOf" srcId="{D6B658CB-DA44-4813-8327-557D232A43B2}" destId="{04A85D7E-EA3E-4F44-9FC9-E14940845F1F}" srcOrd="0" destOrd="0" presId="urn:microsoft.com/office/officeart/2005/8/layout/hProcess11"/>
    <dgm:cxn modelId="{7DB5D1AE-7EB5-45D7-AA2D-BD0A12045D0A}" type="presParOf" srcId="{D6B658CB-DA44-4813-8327-557D232A43B2}" destId="{5C30071B-AB4C-4337-B762-6F6222E32FDC}" srcOrd="1" destOrd="0" presId="urn:microsoft.com/office/officeart/2005/8/layout/hProcess11"/>
    <dgm:cxn modelId="{D3BDD6CA-F8C1-4059-BA61-BC4E87CD837D}" type="presParOf" srcId="{D6B658CB-DA44-4813-8327-557D232A43B2}" destId="{95E5E76B-689B-4DC7-ACC3-90628BC227B7}" srcOrd="2" destOrd="0" presId="urn:microsoft.com/office/officeart/2005/8/layout/hProcess11"/>
    <dgm:cxn modelId="{A8984A2D-D519-4FDC-8159-3BF18F94638E}" type="presParOf" srcId="{9EA8C1F2-3074-460C-8BD5-55075DC64556}" destId="{E9C5CAB1-855C-4D06-9F11-21DF3ECD0CE6}" srcOrd="1" destOrd="0" presId="urn:microsoft.com/office/officeart/2005/8/layout/hProcess11"/>
    <dgm:cxn modelId="{456883CC-4535-4BCD-8DE8-F5EDDDFE57CB}" type="presParOf" srcId="{9EA8C1F2-3074-460C-8BD5-55075DC64556}" destId="{6AC18F29-FE91-445F-99BC-2E0F1947A678}" srcOrd="2" destOrd="0" presId="urn:microsoft.com/office/officeart/2005/8/layout/hProcess11"/>
    <dgm:cxn modelId="{69048FED-AB27-4C53-BA60-6B2541A2E462}" type="presParOf" srcId="{6AC18F29-FE91-445F-99BC-2E0F1947A678}" destId="{25033A9E-4C14-407C-8197-ECD8499EDD51}" srcOrd="0" destOrd="0" presId="urn:microsoft.com/office/officeart/2005/8/layout/hProcess11"/>
    <dgm:cxn modelId="{03999DEA-AEBA-4617-B0A6-744E0BA3585E}" type="presParOf" srcId="{6AC18F29-FE91-445F-99BC-2E0F1947A678}" destId="{38F48051-F1E5-46C5-A300-390F25D9BB4B}" srcOrd="1" destOrd="0" presId="urn:microsoft.com/office/officeart/2005/8/layout/hProcess11"/>
    <dgm:cxn modelId="{91E2EE4E-EACD-40A8-A459-1B60065BF7C5}" type="presParOf" srcId="{6AC18F29-FE91-445F-99BC-2E0F1947A678}" destId="{D0A78527-34C4-46C0-BFE8-8FC4A3E4BACC}" srcOrd="2" destOrd="0" presId="urn:microsoft.com/office/officeart/2005/8/layout/hProcess11"/>
    <dgm:cxn modelId="{8F642B84-FE7C-4207-8956-3EF5F53D96A1}" type="presParOf" srcId="{9EA8C1F2-3074-460C-8BD5-55075DC64556}" destId="{AFF854CE-9793-405F-A5C7-B0B50280BF95}" srcOrd="3" destOrd="0" presId="urn:microsoft.com/office/officeart/2005/8/layout/hProcess11"/>
    <dgm:cxn modelId="{B7911AF3-4BC3-4AE2-B322-F6AEA443123A}" type="presParOf" srcId="{9EA8C1F2-3074-460C-8BD5-55075DC64556}" destId="{9471A023-90DD-42CF-AA92-7B139FE021FE}" srcOrd="4" destOrd="0" presId="urn:microsoft.com/office/officeart/2005/8/layout/hProcess11"/>
    <dgm:cxn modelId="{6A6E3E89-D4D5-4674-A02B-DCD8B3784D93}" type="presParOf" srcId="{9471A023-90DD-42CF-AA92-7B139FE021FE}" destId="{D99600BA-30E9-40FA-B2FF-73A82564FD8E}" srcOrd="0" destOrd="0" presId="urn:microsoft.com/office/officeart/2005/8/layout/hProcess11"/>
    <dgm:cxn modelId="{944D5CE5-52B1-41E8-A585-18229427ACE6}" type="presParOf" srcId="{9471A023-90DD-42CF-AA92-7B139FE021FE}" destId="{F62004A3-D9F8-412D-83D2-F2E5EA87A0F2}" srcOrd="1" destOrd="0" presId="urn:microsoft.com/office/officeart/2005/8/layout/hProcess11"/>
    <dgm:cxn modelId="{DFEC287F-CB45-4E06-9C02-F020F3C5BCDC}" type="presParOf" srcId="{9471A023-90DD-42CF-AA92-7B139FE021FE}" destId="{D1E821E5-5765-40F3-94F8-60FE71D49323}" srcOrd="2" destOrd="0" presId="urn:microsoft.com/office/officeart/2005/8/layout/hProcess11"/>
    <dgm:cxn modelId="{A313376A-5C77-4FF6-ADD4-D0430E3E73D6}" type="presParOf" srcId="{9EA8C1F2-3074-460C-8BD5-55075DC64556}" destId="{CA2EAF44-8B48-4E68-A483-54570BDADAC3}" srcOrd="5" destOrd="0" presId="urn:microsoft.com/office/officeart/2005/8/layout/hProcess11"/>
    <dgm:cxn modelId="{5A65414F-E2E2-45BA-A7E0-6F4902329854}" type="presParOf" srcId="{9EA8C1F2-3074-460C-8BD5-55075DC64556}" destId="{0CEEA0EA-4E65-417F-B561-3391E60FF986}" srcOrd="6" destOrd="0" presId="urn:microsoft.com/office/officeart/2005/8/layout/hProcess11"/>
    <dgm:cxn modelId="{D985E913-921F-4E2E-A555-2F52D6DBD73D}" type="presParOf" srcId="{0CEEA0EA-4E65-417F-B561-3391E60FF986}" destId="{C32C3EB5-4C6C-45B2-8742-AFBCE527BBB2}" srcOrd="0" destOrd="0" presId="urn:microsoft.com/office/officeart/2005/8/layout/hProcess11"/>
    <dgm:cxn modelId="{38BC3891-2542-4FCD-BAB8-B6D4AB543A08}" type="presParOf" srcId="{0CEEA0EA-4E65-417F-B561-3391E60FF986}" destId="{6F915BF1-FF49-4E24-8F49-6E3E26B32B6E}" srcOrd="1" destOrd="0" presId="urn:microsoft.com/office/officeart/2005/8/layout/hProcess11"/>
    <dgm:cxn modelId="{AD5EF5B9-BD62-438A-8B35-4A34EC564D3F}" type="presParOf" srcId="{0CEEA0EA-4E65-417F-B561-3391E60FF986}" destId="{BD86819A-D237-4BDA-9AF6-99C992B9647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F56C7F-1DA6-4521-81AC-9CD8F6D19FEA}" type="doc">
      <dgm:prSet loTypeId="urn:microsoft.com/office/officeart/2005/8/layout/cycle4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B29FF5-3110-43AA-9A56-FC12AB219568}">
      <dgm:prSet phldrT="[Text]"/>
      <dgm:spPr/>
      <dgm:t>
        <a:bodyPr/>
        <a:lstStyle/>
        <a:p>
          <a:r>
            <a:rPr lang="en-US"/>
            <a:t>ITS</a:t>
          </a:r>
          <a:endParaRPr lang="en-GB"/>
        </a:p>
      </dgm:t>
    </dgm:pt>
    <dgm:pt modelId="{9CE288E6-C3AB-47C8-A1D5-9335F851AE53}" type="parTrans" cxnId="{DDD39039-5903-44ED-BA8D-4CA5FED33AAE}">
      <dgm:prSet/>
      <dgm:spPr/>
      <dgm:t>
        <a:bodyPr/>
        <a:lstStyle/>
        <a:p>
          <a:endParaRPr lang="en-GB"/>
        </a:p>
      </dgm:t>
    </dgm:pt>
    <dgm:pt modelId="{D6F8176D-7768-408B-85D0-E46D8915256C}" type="sibTrans" cxnId="{DDD39039-5903-44ED-BA8D-4CA5FED33AAE}">
      <dgm:prSet/>
      <dgm:spPr/>
      <dgm:t>
        <a:bodyPr/>
        <a:lstStyle/>
        <a:p>
          <a:endParaRPr lang="en-GB"/>
        </a:p>
      </dgm:t>
    </dgm:pt>
    <dgm:pt modelId="{9F65206A-476D-4D60-BCB1-D7728C724F6B}">
      <dgm:prSet phldrT="[Text]"/>
      <dgm:spPr/>
      <dgm:t>
        <a:bodyPr/>
        <a:lstStyle/>
        <a:p>
          <a:r>
            <a:rPr lang="en-US"/>
            <a:t>Traffic Control Center</a:t>
          </a:r>
          <a:endParaRPr lang="en-GB"/>
        </a:p>
      </dgm:t>
    </dgm:pt>
    <dgm:pt modelId="{17F34521-EFE2-4D26-80D4-C482737EC543}" type="parTrans" cxnId="{269C5D87-F183-4364-8430-1C325245EA11}">
      <dgm:prSet/>
      <dgm:spPr/>
      <dgm:t>
        <a:bodyPr/>
        <a:lstStyle/>
        <a:p>
          <a:endParaRPr lang="en-GB"/>
        </a:p>
      </dgm:t>
    </dgm:pt>
    <dgm:pt modelId="{83A0B76C-C6B9-4E39-AA17-BEED08F4CAD9}" type="sibTrans" cxnId="{269C5D87-F183-4364-8430-1C325245EA11}">
      <dgm:prSet/>
      <dgm:spPr/>
      <dgm:t>
        <a:bodyPr/>
        <a:lstStyle/>
        <a:p>
          <a:endParaRPr lang="en-GB"/>
        </a:p>
      </dgm:t>
    </dgm:pt>
    <dgm:pt modelId="{91DCA98C-9F05-4544-8FA7-283E1E998663}">
      <dgm:prSet phldrT="[Text]"/>
      <dgm:spPr/>
      <dgm:t>
        <a:bodyPr/>
        <a:lstStyle/>
        <a:p>
          <a:r>
            <a:rPr lang="en-US"/>
            <a:t>National Access Points</a:t>
          </a:r>
          <a:endParaRPr lang="en-GB"/>
        </a:p>
      </dgm:t>
    </dgm:pt>
    <dgm:pt modelId="{4432D435-242E-4CF2-8A22-AB0F91258593}" type="parTrans" cxnId="{C46F6B15-AB7F-4F2D-BFF7-6CBABA21DF1C}">
      <dgm:prSet/>
      <dgm:spPr/>
      <dgm:t>
        <a:bodyPr/>
        <a:lstStyle/>
        <a:p>
          <a:endParaRPr lang="en-GB"/>
        </a:p>
      </dgm:t>
    </dgm:pt>
    <dgm:pt modelId="{6EBDC74D-52F6-4D56-86A7-291F19952DD3}" type="sibTrans" cxnId="{C46F6B15-AB7F-4F2D-BFF7-6CBABA21DF1C}">
      <dgm:prSet/>
      <dgm:spPr/>
      <dgm:t>
        <a:bodyPr/>
        <a:lstStyle/>
        <a:p>
          <a:endParaRPr lang="en-GB"/>
        </a:p>
      </dgm:t>
    </dgm:pt>
    <dgm:pt modelId="{595C474C-1CB1-4EDF-9998-A6F91E19A0AF}">
      <dgm:prSet phldrT="[Text]"/>
      <dgm:spPr/>
      <dgm:t>
        <a:bodyPr/>
        <a:lstStyle/>
        <a:p>
          <a:r>
            <a:rPr lang="en-US"/>
            <a:t>National Bodies</a:t>
          </a:r>
          <a:endParaRPr lang="en-GB"/>
        </a:p>
      </dgm:t>
    </dgm:pt>
    <dgm:pt modelId="{D840C891-FD86-45DD-8D97-79B1A627D753}" type="parTrans" cxnId="{1B4A966D-A5E1-4143-9278-9DA10A542DA7}">
      <dgm:prSet/>
      <dgm:spPr/>
      <dgm:t>
        <a:bodyPr/>
        <a:lstStyle/>
        <a:p>
          <a:endParaRPr lang="en-GB"/>
        </a:p>
      </dgm:t>
    </dgm:pt>
    <dgm:pt modelId="{C571A915-2FA2-4C20-BBB5-85CD61312CE5}" type="sibTrans" cxnId="{1B4A966D-A5E1-4143-9278-9DA10A542DA7}">
      <dgm:prSet/>
      <dgm:spPr/>
      <dgm:t>
        <a:bodyPr/>
        <a:lstStyle/>
        <a:p>
          <a:endParaRPr lang="en-GB"/>
        </a:p>
      </dgm:t>
    </dgm:pt>
    <dgm:pt modelId="{8A8C36FE-2A0D-4E3B-A5A0-FC94428647D9}" type="pres">
      <dgm:prSet presAssocID="{9FF56C7F-1DA6-4521-81AC-9CD8F6D19FE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D92E7C5E-104F-491A-8F36-E48C8C738D97}" type="pres">
      <dgm:prSet presAssocID="{9FF56C7F-1DA6-4521-81AC-9CD8F6D19FEA}" presName="children" presStyleCnt="0"/>
      <dgm:spPr/>
    </dgm:pt>
    <dgm:pt modelId="{7551C559-B765-42A3-89F4-005DD46562BB}" type="pres">
      <dgm:prSet presAssocID="{9FF56C7F-1DA6-4521-81AC-9CD8F6D19FEA}" presName="childPlaceholder" presStyleCnt="0"/>
      <dgm:spPr/>
    </dgm:pt>
    <dgm:pt modelId="{0BBB5AED-9468-4C3A-9841-3FF0DE74859A}" type="pres">
      <dgm:prSet presAssocID="{9FF56C7F-1DA6-4521-81AC-9CD8F6D19FEA}" presName="circle" presStyleCnt="0"/>
      <dgm:spPr/>
    </dgm:pt>
    <dgm:pt modelId="{439681E6-9188-4811-BD80-D54F4B671CFF}" type="pres">
      <dgm:prSet presAssocID="{9FF56C7F-1DA6-4521-81AC-9CD8F6D19FEA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3AE87CB1-505F-4EFB-8B50-AE8D33389F8F}" type="pres">
      <dgm:prSet presAssocID="{9FF56C7F-1DA6-4521-81AC-9CD8F6D19FEA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3CF05FD1-D18A-48EB-829B-8C031472BA4A}" type="pres">
      <dgm:prSet presAssocID="{9FF56C7F-1DA6-4521-81AC-9CD8F6D19FEA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59178197-4465-4F7D-AF88-CA75B650E982}" type="pres">
      <dgm:prSet presAssocID="{9FF56C7F-1DA6-4521-81AC-9CD8F6D19FEA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DA687EBE-5EC2-4D3A-BC74-E99185D4D244}" type="pres">
      <dgm:prSet presAssocID="{9FF56C7F-1DA6-4521-81AC-9CD8F6D19FEA}" presName="quadrantPlaceholder" presStyleCnt="0"/>
      <dgm:spPr/>
    </dgm:pt>
    <dgm:pt modelId="{98E37BEA-0234-46BC-83D8-465D65BBEE8A}" type="pres">
      <dgm:prSet presAssocID="{9FF56C7F-1DA6-4521-81AC-9CD8F6D19FEA}" presName="center1" presStyleLbl="fgShp" presStyleIdx="0" presStyleCnt="2"/>
      <dgm:spPr/>
    </dgm:pt>
    <dgm:pt modelId="{C2CB13BA-1182-48CD-AE4A-E575BC784D38}" type="pres">
      <dgm:prSet presAssocID="{9FF56C7F-1DA6-4521-81AC-9CD8F6D19FEA}" presName="center2" presStyleLbl="fgShp" presStyleIdx="1" presStyleCnt="2"/>
      <dgm:spPr/>
    </dgm:pt>
  </dgm:ptLst>
  <dgm:cxnLst>
    <dgm:cxn modelId="{C46F6B15-AB7F-4F2D-BFF7-6CBABA21DF1C}" srcId="{9FF56C7F-1DA6-4521-81AC-9CD8F6D19FEA}" destId="{91DCA98C-9F05-4544-8FA7-283E1E998663}" srcOrd="2" destOrd="0" parTransId="{4432D435-242E-4CF2-8A22-AB0F91258593}" sibTransId="{6EBDC74D-52F6-4D56-86A7-291F19952DD3}"/>
    <dgm:cxn modelId="{596B121A-FA5C-43D0-B477-C5F5841C4A6D}" type="presOf" srcId="{9F65206A-476D-4D60-BCB1-D7728C724F6B}" destId="{3AE87CB1-505F-4EFB-8B50-AE8D33389F8F}" srcOrd="0" destOrd="0" presId="urn:microsoft.com/office/officeart/2005/8/layout/cycle4"/>
    <dgm:cxn modelId="{DDD39039-5903-44ED-BA8D-4CA5FED33AAE}" srcId="{9FF56C7F-1DA6-4521-81AC-9CD8F6D19FEA}" destId="{59B29FF5-3110-43AA-9A56-FC12AB219568}" srcOrd="0" destOrd="0" parTransId="{9CE288E6-C3AB-47C8-A1D5-9335F851AE53}" sibTransId="{D6F8176D-7768-408B-85D0-E46D8915256C}"/>
    <dgm:cxn modelId="{9224E042-54DB-427E-AAE8-01E25BA15E82}" type="presOf" srcId="{595C474C-1CB1-4EDF-9998-A6F91E19A0AF}" destId="{59178197-4465-4F7D-AF88-CA75B650E982}" srcOrd="0" destOrd="0" presId="urn:microsoft.com/office/officeart/2005/8/layout/cycle4"/>
    <dgm:cxn modelId="{1B4A966D-A5E1-4143-9278-9DA10A542DA7}" srcId="{9FF56C7F-1DA6-4521-81AC-9CD8F6D19FEA}" destId="{595C474C-1CB1-4EDF-9998-A6F91E19A0AF}" srcOrd="3" destOrd="0" parTransId="{D840C891-FD86-45DD-8D97-79B1A627D753}" sibTransId="{C571A915-2FA2-4C20-BBB5-85CD61312CE5}"/>
    <dgm:cxn modelId="{269C5D87-F183-4364-8430-1C325245EA11}" srcId="{9FF56C7F-1DA6-4521-81AC-9CD8F6D19FEA}" destId="{9F65206A-476D-4D60-BCB1-D7728C724F6B}" srcOrd="1" destOrd="0" parTransId="{17F34521-EFE2-4D26-80D4-C482737EC543}" sibTransId="{83A0B76C-C6B9-4E39-AA17-BEED08F4CAD9}"/>
    <dgm:cxn modelId="{2A4E329A-F5BE-4F3D-A27A-9507D56CA7ED}" type="presOf" srcId="{9FF56C7F-1DA6-4521-81AC-9CD8F6D19FEA}" destId="{8A8C36FE-2A0D-4E3B-A5A0-FC94428647D9}" srcOrd="0" destOrd="0" presId="urn:microsoft.com/office/officeart/2005/8/layout/cycle4"/>
    <dgm:cxn modelId="{677BEEA4-9C63-442D-99EE-61511ED76EEB}" type="presOf" srcId="{91DCA98C-9F05-4544-8FA7-283E1E998663}" destId="{3CF05FD1-D18A-48EB-829B-8C031472BA4A}" srcOrd="0" destOrd="0" presId="urn:microsoft.com/office/officeart/2005/8/layout/cycle4"/>
    <dgm:cxn modelId="{D8CC6ADD-F13F-4F9C-9E93-7CF5579A9ACC}" type="presOf" srcId="{59B29FF5-3110-43AA-9A56-FC12AB219568}" destId="{439681E6-9188-4811-BD80-D54F4B671CFF}" srcOrd="0" destOrd="0" presId="urn:microsoft.com/office/officeart/2005/8/layout/cycle4"/>
    <dgm:cxn modelId="{D918FC27-234D-4ACA-9D5F-0F4DD4B44A8E}" type="presParOf" srcId="{8A8C36FE-2A0D-4E3B-A5A0-FC94428647D9}" destId="{D92E7C5E-104F-491A-8F36-E48C8C738D97}" srcOrd="0" destOrd="0" presId="urn:microsoft.com/office/officeart/2005/8/layout/cycle4"/>
    <dgm:cxn modelId="{C726CE86-823A-4C1C-B64C-B6999EB7F404}" type="presParOf" srcId="{D92E7C5E-104F-491A-8F36-E48C8C738D97}" destId="{7551C559-B765-42A3-89F4-005DD46562BB}" srcOrd="0" destOrd="0" presId="urn:microsoft.com/office/officeart/2005/8/layout/cycle4"/>
    <dgm:cxn modelId="{228A663A-3B10-489C-9AB2-0332007C2155}" type="presParOf" srcId="{8A8C36FE-2A0D-4E3B-A5A0-FC94428647D9}" destId="{0BBB5AED-9468-4C3A-9841-3FF0DE74859A}" srcOrd="1" destOrd="0" presId="urn:microsoft.com/office/officeart/2005/8/layout/cycle4"/>
    <dgm:cxn modelId="{574CBA5B-760B-4959-B542-C45C4A54F64F}" type="presParOf" srcId="{0BBB5AED-9468-4C3A-9841-3FF0DE74859A}" destId="{439681E6-9188-4811-BD80-D54F4B671CFF}" srcOrd="0" destOrd="0" presId="urn:microsoft.com/office/officeart/2005/8/layout/cycle4"/>
    <dgm:cxn modelId="{560A97B8-B3E1-4BB3-A1E3-C61B61FC50C1}" type="presParOf" srcId="{0BBB5AED-9468-4C3A-9841-3FF0DE74859A}" destId="{3AE87CB1-505F-4EFB-8B50-AE8D33389F8F}" srcOrd="1" destOrd="0" presId="urn:microsoft.com/office/officeart/2005/8/layout/cycle4"/>
    <dgm:cxn modelId="{C7F3BC22-675B-430D-B549-3FFAC3ADDAA1}" type="presParOf" srcId="{0BBB5AED-9468-4C3A-9841-3FF0DE74859A}" destId="{3CF05FD1-D18A-48EB-829B-8C031472BA4A}" srcOrd="2" destOrd="0" presId="urn:microsoft.com/office/officeart/2005/8/layout/cycle4"/>
    <dgm:cxn modelId="{EB5605D0-1114-40C9-9B33-71306345FC4F}" type="presParOf" srcId="{0BBB5AED-9468-4C3A-9841-3FF0DE74859A}" destId="{59178197-4465-4F7D-AF88-CA75B650E982}" srcOrd="3" destOrd="0" presId="urn:microsoft.com/office/officeart/2005/8/layout/cycle4"/>
    <dgm:cxn modelId="{74F3B857-3D7F-4A1B-A5C1-6C5A9A8763B9}" type="presParOf" srcId="{0BBB5AED-9468-4C3A-9841-3FF0DE74859A}" destId="{DA687EBE-5EC2-4D3A-BC74-E99185D4D244}" srcOrd="4" destOrd="0" presId="urn:microsoft.com/office/officeart/2005/8/layout/cycle4"/>
    <dgm:cxn modelId="{26A76F48-78AA-4E00-ABFA-7FAEDD453B02}" type="presParOf" srcId="{8A8C36FE-2A0D-4E3B-A5A0-FC94428647D9}" destId="{98E37BEA-0234-46BC-83D8-465D65BBEE8A}" srcOrd="2" destOrd="0" presId="urn:microsoft.com/office/officeart/2005/8/layout/cycle4"/>
    <dgm:cxn modelId="{AF07F88C-E8AC-4F2C-9E11-3E5E91C003CE}" type="presParOf" srcId="{8A8C36FE-2A0D-4E3B-A5A0-FC94428647D9}" destId="{C2CB13BA-1182-48CD-AE4A-E575BC784D38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298EB1-DF42-4572-ACB7-58B778FD07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76DDCA8-9363-41A6-AC3A-031E86DE9AAF}">
      <dgm:prSet phldrT="[Text]"/>
      <dgm:spPr/>
      <dgm:t>
        <a:bodyPr/>
        <a:lstStyle/>
        <a:p>
          <a:r>
            <a:rPr lang="en-US" b="1"/>
            <a:t>Albania</a:t>
          </a:r>
          <a:r>
            <a:rPr lang="en-US"/>
            <a:t> – Blue Highway</a:t>
          </a:r>
          <a:endParaRPr lang="en-GB"/>
        </a:p>
      </dgm:t>
    </dgm:pt>
    <dgm:pt modelId="{32C27555-7843-45E2-B351-8CF454AAFAA4}" type="parTrans" cxnId="{7C180841-7B8D-46B3-BAA6-86108832F9C1}">
      <dgm:prSet/>
      <dgm:spPr/>
      <dgm:t>
        <a:bodyPr/>
        <a:lstStyle/>
        <a:p>
          <a:endParaRPr lang="en-GB"/>
        </a:p>
      </dgm:t>
    </dgm:pt>
    <dgm:pt modelId="{5B679E78-FE55-4B14-806A-F0C3DA04ACBE}" type="sibTrans" cxnId="{7C180841-7B8D-46B3-BAA6-86108832F9C1}">
      <dgm:prSet/>
      <dgm:spPr/>
      <dgm:t>
        <a:bodyPr/>
        <a:lstStyle/>
        <a:p>
          <a:endParaRPr lang="en-GB"/>
        </a:p>
      </dgm:t>
    </dgm:pt>
    <dgm:pt modelId="{5895FDE9-2818-4DCD-BC72-F6933E3ECFEE}">
      <dgm:prSet phldrT="[Text]"/>
      <dgm:spPr/>
      <dgm:t>
        <a:bodyPr/>
        <a:lstStyle/>
        <a:p>
          <a:r>
            <a:rPr lang="en-US" b="1"/>
            <a:t>Kosovo</a:t>
          </a:r>
          <a:r>
            <a:rPr lang="en-US"/>
            <a:t> – </a:t>
          </a:r>
          <a:r>
            <a:rPr lang="en-US" err="1"/>
            <a:t>Prishtina</a:t>
          </a:r>
          <a:r>
            <a:rPr lang="en-US"/>
            <a:t> bypass</a:t>
          </a:r>
          <a:endParaRPr lang="en-GB"/>
        </a:p>
      </dgm:t>
    </dgm:pt>
    <dgm:pt modelId="{061667F3-3E71-4544-9574-3870E5A0D7DA}" type="parTrans" cxnId="{A469B259-5D14-4165-9ED4-8B2490BC0CF4}">
      <dgm:prSet/>
      <dgm:spPr/>
      <dgm:t>
        <a:bodyPr/>
        <a:lstStyle/>
        <a:p>
          <a:endParaRPr lang="en-GB"/>
        </a:p>
      </dgm:t>
    </dgm:pt>
    <dgm:pt modelId="{DE0EC999-051F-4E54-8ABF-7171CB388A7E}" type="sibTrans" cxnId="{A469B259-5D14-4165-9ED4-8B2490BC0CF4}">
      <dgm:prSet/>
      <dgm:spPr/>
      <dgm:t>
        <a:bodyPr/>
        <a:lstStyle/>
        <a:p>
          <a:endParaRPr lang="en-GB"/>
        </a:p>
      </dgm:t>
    </dgm:pt>
    <dgm:pt modelId="{6DF6FAC3-73C4-4AB9-BE22-4C8DDA73D02E}">
      <dgm:prSet phldrT="[Text]"/>
      <dgm:spPr/>
      <dgm:t>
        <a:bodyPr/>
        <a:lstStyle/>
        <a:p>
          <a:r>
            <a:rPr lang="en-US" b="1"/>
            <a:t>Montenegro</a:t>
          </a:r>
          <a:r>
            <a:rPr lang="en-US"/>
            <a:t> – Route 4, Bar - </a:t>
          </a:r>
          <a:r>
            <a:rPr lang="en-US" err="1"/>
            <a:t>Boljare</a:t>
          </a:r>
          <a:endParaRPr lang="en-GB"/>
        </a:p>
      </dgm:t>
    </dgm:pt>
    <dgm:pt modelId="{9D99EAC7-5F5E-4B19-948B-AEE24F743F3B}" type="parTrans" cxnId="{1F97179F-6B19-4630-8B50-D04C95B854C7}">
      <dgm:prSet/>
      <dgm:spPr/>
      <dgm:t>
        <a:bodyPr/>
        <a:lstStyle/>
        <a:p>
          <a:endParaRPr lang="en-GB"/>
        </a:p>
      </dgm:t>
    </dgm:pt>
    <dgm:pt modelId="{8058FA7A-7678-48D4-8245-21D41A95A33E}" type="sibTrans" cxnId="{1F97179F-6B19-4630-8B50-D04C95B854C7}">
      <dgm:prSet/>
      <dgm:spPr/>
      <dgm:t>
        <a:bodyPr/>
        <a:lstStyle/>
        <a:p>
          <a:endParaRPr lang="en-GB"/>
        </a:p>
      </dgm:t>
    </dgm:pt>
    <dgm:pt modelId="{860885AC-B331-40BD-8CC3-C6B84A224130}">
      <dgm:prSet phldrT="[Text]"/>
      <dgm:spPr/>
      <dgm:t>
        <a:bodyPr/>
        <a:lstStyle/>
        <a:p>
          <a:r>
            <a:rPr lang="en-US" b="1"/>
            <a:t>North Macedonia </a:t>
          </a:r>
          <a:r>
            <a:rPr lang="en-US"/>
            <a:t>– Corridor VIII, X</a:t>
          </a:r>
          <a:endParaRPr lang="en-GB"/>
        </a:p>
      </dgm:t>
    </dgm:pt>
    <dgm:pt modelId="{E62D6640-D1D4-41C7-847C-E7656AF71CC2}" type="parTrans" cxnId="{E7388E84-7206-4A07-B7F3-D9F892B82484}">
      <dgm:prSet/>
      <dgm:spPr/>
      <dgm:t>
        <a:bodyPr/>
        <a:lstStyle/>
        <a:p>
          <a:endParaRPr lang="en-GB"/>
        </a:p>
      </dgm:t>
    </dgm:pt>
    <dgm:pt modelId="{CA6F844D-1E79-41B0-87ED-619E7AD506B7}" type="sibTrans" cxnId="{E7388E84-7206-4A07-B7F3-D9F892B82484}">
      <dgm:prSet/>
      <dgm:spPr/>
      <dgm:t>
        <a:bodyPr/>
        <a:lstStyle/>
        <a:p>
          <a:endParaRPr lang="en-GB"/>
        </a:p>
      </dgm:t>
    </dgm:pt>
    <dgm:pt modelId="{C22DA50C-6783-44B5-97C5-E437B675D5D5}" type="pres">
      <dgm:prSet presAssocID="{62298EB1-DF42-4572-ACB7-58B778FD0773}" presName="Name0" presStyleCnt="0">
        <dgm:presLayoutVars>
          <dgm:chMax val="7"/>
          <dgm:chPref val="7"/>
          <dgm:dir/>
        </dgm:presLayoutVars>
      </dgm:prSet>
      <dgm:spPr/>
    </dgm:pt>
    <dgm:pt modelId="{07AD712D-B4D2-4EBA-96AC-0C35A3D0A910}" type="pres">
      <dgm:prSet presAssocID="{62298EB1-DF42-4572-ACB7-58B778FD0773}" presName="Name1" presStyleCnt="0"/>
      <dgm:spPr/>
    </dgm:pt>
    <dgm:pt modelId="{7850C575-5586-4C55-AF95-8D3BF300B54D}" type="pres">
      <dgm:prSet presAssocID="{62298EB1-DF42-4572-ACB7-58B778FD0773}" presName="cycle" presStyleCnt="0"/>
      <dgm:spPr/>
    </dgm:pt>
    <dgm:pt modelId="{4567F165-E172-4379-8B2E-49B34EE2585D}" type="pres">
      <dgm:prSet presAssocID="{62298EB1-DF42-4572-ACB7-58B778FD0773}" presName="srcNode" presStyleLbl="node1" presStyleIdx="0" presStyleCnt="4"/>
      <dgm:spPr/>
    </dgm:pt>
    <dgm:pt modelId="{5D079131-F002-4B37-94B0-B1A541EF54C6}" type="pres">
      <dgm:prSet presAssocID="{62298EB1-DF42-4572-ACB7-58B778FD0773}" presName="conn" presStyleLbl="parChTrans1D2" presStyleIdx="0" presStyleCnt="1"/>
      <dgm:spPr/>
    </dgm:pt>
    <dgm:pt modelId="{047C3B4E-2B86-4BDC-AB38-6E979E898F8F}" type="pres">
      <dgm:prSet presAssocID="{62298EB1-DF42-4572-ACB7-58B778FD0773}" presName="extraNode" presStyleLbl="node1" presStyleIdx="0" presStyleCnt="4"/>
      <dgm:spPr/>
    </dgm:pt>
    <dgm:pt modelId="{D5D79207-72FD-4595-AB5A-D63D93B82A6F}" type="pres">
      <dgm:prSet presAssocID="{62298EB1-DF42-4572-ACB7-58B778FD0773}" presName="dstNode" presStyleLbl="node1" presStyleIdx="0" presStyleCnt="4"/>
      <dgm:spPr/>
    </dgm:pt>
    <dgm:pt modelId="{DA27002D-A02D-4562-8DEA-88F1ADB08C8A}" type="pres">
      <dgm:prSet presAssocID="{976DDCA8-9363-41A6-AC3A-031E86DE9AAF}" presName="text_1" presStyleLbl="node1" presStyleIdx="0" presStyleCnt="4">
        <dgm:presLayoutVars>
          <dgm:bulletEnabled val="1"/>
        </dgm:presLayoutVars>
      </dgm:prSet>
      <dgm:spPr/>
    </dgm:pt>
    <dgm:pt modelId="{B6210387-492B-4975-B5B8-4B2B87DB69B1}" type="pres">
      <dgm:prSet presAssocID="{976DDCA8-9363-41A6-AC3A-031E86DE9AAF}" presName="accent_1" presStyleCnt="0"/>
      <dgm:spPr/>
    </dgm:pt>
    <dgm:pt modelId="{7E8D2560-C973-487E-A8C5-1639715AD3ED}" type="pres">
      <dgm:prSet presAssocID="{976DDCA8-9363-41A6-AC3A-031E86DE9AAF}" presName="accentRepeatNode" presStyleLbl="solidFgAcc1" presStyleIdx="0" presStyleCnt="4"/>
      <dgm:spPr/>
    </dgm:pt>
    <dgm:pt modelId="{95AEC075-F47F-4C6E-A30B-BA148E42B315}" type="pres">
      <dgm:prSet presAssocID="{5895FDE9-2818-4DCD-BC72-F6933E3ECFEE}" presName="text_2" presStyleLbl="node1" presStyleIdx="1" presStyleCnt="4">
        <dgm:presLayoutVars>
          <dgm:bulletEnabled val="1"/>
        </dgm:presLayoutVars>
      </dgm:prSet>
      <dgm:spPr/>
    </dgm:pt>
    <dgm:pt modelId="{B2C363A1-6EF4-46E9-9820-734FE957CFEA}" type="pres">
      <dgm:prSet presAssocID="{5895FDE9-2818-4DCD-BC72-F6933E3ECFEE}" presName="accent_2" presStyleCnt="0"/>
      <dgm:spPr/>
    </dgm:pt>
    <dgm:pt modelId="{2B3B0889-A1FC-4A3F-975A-12FDA51F0F07}" type="pres">
      <dgm:prSet presAssocID="{5895FDE9-2818-4DCD-BC72-F6933E3ECFEE}" presName="accentRepeatNode" presStyleLbl="solidFgAcc1" presStyleIdx="1" presStyleCnt="4"/>
      <dgm:spPr/>
    </dgm:pt>
    <dgm:pt modelId="{07E3EB42-BE23-4B55-8B37-F54C262BA4AD}" type="pres">
      <dgm:prSet presAssocID="{6DF6FAC3-73C4-4AB9-BE22-4C8DDA73D02E}" presName="text_3" presStyleLbl="node1" presStyleIdx="2" presStyleCnt="4">
        <dgm:presLayoutVars>
          <dgm:bulletEnabled val="1"/>
        </dgm:presLayoutVars>
      </dgm:prSet>
      <dgm:spPr/>
    </dgm:pt>
    <dgm:pt modelId="{F046818B-D603-48F4-BB6C-C3599E31A00E}" type="pres">
      <dgm:prSet presAssocID="{6DF6FAC3-73C4-4AB9-BE22-4C8DDA73D02E}" presName="accent_3" presStyleCnt="0"/>
      <dgm:spPr/>
    </dgm:pt>
    <dgm:pt modelId="{283829CF-A386-431B-8F89-D8B0D11BA1FA}" type="pres">
      <dgm:prSet presAssocID="{6DF6FAC3-73C4-4AB9-BE22-4C8DDA73D02E}" presName="accentRepeatNode" presStyleLbl="solidFgAcc1" presStyleIdx="2" presStyleCnt="4"/>
      <dgm:spPr/>
    </dgm:pt>
    <dgm:pt modelId="{BF3F3ED7-909A-4881-890D-9A4F8C11BF58}" type="pres">
      <dgm:prSet presAssocID="{860885AC-B331-40BD-8CC3-C6B84A224130}" presName="text_4" presStyleLbl="node1" presStyleIdx="3" presStyleCnt="4">
        <dgm:presLayoutVars>
          <dgm:bulletEnabled val="1"/>
        </dgm:presLayoutVars>
      </dgm:prSet>
      <dgm:spPr/>
    </dgm:pt>
    <dgm:pt modelId="{68E01D9C-8BF6-41B6-BCFA-244543C1C962}" type="pres">
      <dgm:prSet presAssocID="{860885AC-B331-40BD-8CC3-C6B84A224130}" presName="accent_4" presStyleCnt="0"/>
      <dgm:spPr/>
    </dgm:pt>
    <dgm:pt modelId="{315FC049-D1CE-46EF-A449-543803F9FADD}" type="pres">
      <dgm:prSet presAssocID="{860885AC-B331-40BD-8CC3-C6B84A224130}" presName="accentRepeatNode" presStyleLbl="solidFgAcc1" presStyleIdx="3" presStyleCnt="4"/>
      <dgm:spPr/>
    </dgm:pt>
  </dgm:ptLst>
  <dgm:cxnLst>
    <dgm:cxn modelId="{D6A04A07-5877-41ED-8779-D220CDA26CF3}" type="presOf" srcId="{5B679E78-FE55-4B14-806A-F0C3DA04ACBE}" destId="{5D079131-F002-4B37-94B0-B1A541EF54C6}" srcOrd="0" destOrd="0" presId="urn:microsoft.com/office/officeart/2008/layout/VerticalCurvedList"/>
    <dgm:cxn modelId="{376CFF2C-72B2-4AD6-A9B5-A05FC0FAB78C}" type="presOf" srcId="{6DF6FAC3-73C4-4AB9-BE22-4C8DDA73D02E}" destId="{07E3EB42-BE23-4B55-8B37-F54C262BA4AD}" srcOrd="0" destOrd="0" presId="urn:microsoft.com/office/officeart/2008/layout/VerticalCurvedList"/>
    <dgm:cxn modelId="{7C180841-7B8D-46B3-BAA6-86108832F9C1}" srcId="{62298EB1-DF42-4572-ACB7-58B778FD0773}" destId="{976DDCA8-9363-41A6-AC3A-031E86DE9AAF}" srcOrd="0" destOrd="0" parTransId="{32C27555-7843-45E2-B351-8CF454AAFAA4}" sibTransId="{5B679E78-FE55-4B14-806A-F0C3DA04ACBE}"/>
    <dgm:cxn modelId="{A469B259-5D14-4165-9ED4-8B2490BC0CF4}" srcId="{62298EB1-DF42-4572-ACB7-58B778FD0773}" destId="{5895FDE9-2818-4DCD-BC72-F6933E3ECFEE}" srcOrd="1" destOrd="0" parTransId="{061667F3-3E71-4544-9574-3870E5A0D7DA}" sibTransId="{DE0EC999-051F-4E54-8ABF-7171CB388A7E}"/>
    <dgm:cxn modelId="{E7388E84-7206-4A07-B7F3-D9F892B82484}" srcId="{62298EB1-DF42-4572-ACB7-58B778FD0773}" destId="{860885AC-B331-40BD-8CC3-C6B84A224130}" srcOrd="3" destOrd="0" parTransId="{E62D6640-D1D4-41C7-847C-E7656AF71CC2}" sibTransId="{CA6F844D-1E79-41B0-87ED-619E7AD506B7}"/>
    <dgm:cxn modelId="{AB70309C-205D-46A9-9018-92961AAD9963}" type="presOf" srcId="{5895FDE9-2818-4DCD-BC72-F6933E3ECFEE}" destId="{95AEC075-F47F-4C6E-A30B-BA148E42B315}" srcOrd="0" destOrd="0" presId="urn:microsoft.com/office/officeart/2008/layout/VerticalCurvedList"/>
    <dgm:cxn modelId="{1F97179F-6B19-4630-8B50-D04C95B854C7}" srcId="{62298EB1-DF42-4572-ACB7-58B778FD0773}" destId="{6DF6FAC3-73C4-4AB9-BE22-4C8DDA73D02E}" srcOrd="2" destOrd="0" parTransId="{9D99EAC7-5F5E-4B19-948B-AEE24F743F3B}" sibTransId="{8058FA7A-7678-48D4-8245-21D41A95A33E}"/>
    <dgm:cxn modelId="{DC94B3D1-B057-44EB-99B4-78119E2FD6F9}" type="presOf" srcId="{976DDCA8-9363-41A6-AC3A-031E86DE9AAF}" destId="{DA27002D-A02D-4562-8DEA-88F1ADB08C8A}" srcOrd="0" destOrd="0" presId="urn:microsoft.com/office/officeart/2008/layout/VerticalCurvedList"/>
    <dgm:cxn modelId="{88E738F1-49CC-4DCA-9FD0-3E9F5B420525}" type="presOf" srcId="{860885AC-B331-40BD-8CC3-C6B84A224130}" destId="{BF3F3ED7-909A-4881-890D-9A4F8C11BF58}" srcOrd="0" destOrd="0" presId="urn:microsoft.com/office/officeart/2008/layout/VerticalCurvedList"/>
    <dgm:cxn modelId="{1BBE3EF6-670A-4748-9D7B-3164164D42B9}" type="presOf" srcId="{62298EB1-DF42-4572-ACB7-58B778FD0773}" destId="{C22DA50C-6783-44B5-97C5-E437B675D5D5}" srcOrd="0" destOrd="0" presId="urn:microsoft.com/office/officeart/2008/layout/VerticalCurvedList"/>
    <dgm:cxn modelId="{3489CA79-D2D0-4E76-8F83-7895291E572B}" type="presParOf" srcId="{C22DA50C-6783-44B5-97C5-E437B675D5D5}" destId="{07AD712D-B4D2-4EBA-96AC-0C35A3D0A910}" srcOrd="0" destOrd="0" presId="urn:microsoft.com/office/officeart/2008/layout/VerticalCurvedList"/>
    <dgm:cxn modelId="{75B3EEC4-4AB3-443F-9043-FC7D1CA14A3F}" type="presParOf" srcId="{07AD712D-B4D2-4EBA-96AC-0C35A3D0A910}" destId="{7850C575-5586-4C55-AF95-8D3BF300B54D}" srcOrd="0" destOrd="0" presId="urn:microsoft.com/office/officeart/2008/layout/VerticalCurvedList"/>
    <dgm:cxn modelId="{7AD65E8B-F11A-421E-91E6-3A1C836B43FE}" type="presParOf" srcId="{7850C575-5586-4C55-AF95-8D3BF300B54D}" destId="{4567F165-E172-4379-8B2E-49B34EE2585D}" srcOrd="0" destOrd="0" presId="urn:microsoft.com/office/officeart/2008/layout/VerticalCurvedList"/>
    <dgm:cxn modelId="{9C39543A-D465-4F36-B477-6F5E629B80DE}" type="presParOf" srcId="{7850C575-5586-4C55-AF95-8D3BF300B54D}" destId="{5D079131-F002-4B37-94B0-B1A541EF54C6}" srcOrd="1" destOrd="0" presId="urn:microsoft.com/office/officeart/2008/layout/VerticalCurvedList"/>
    <dgm:cxn modelId="{BB37DAA9-E537-4F05-8632-7FF9C7892661}" type="presParOf" srcId="{7850C575-5586-4C55-AF95-8D3BF300B54D}" destId="{047C3B4E-2B86-4BDC-AB38-6E979E898F8F}" srcOrd="2" destOrd="0" presId="urn:microsoft.com/office/officeart/2008/layout/VerticalCurvedList"/>
    <dgm:cxn modelId="{8E8D664E-3818-4627-AABF-C34690384511}" type="presParOf" srcId="{7850C575-5586-4C55-AF95-8D3BF300B54D}" destId="{D5D79207-72FD-4595-AB5A-D63D93B82A6F}" srcOrd="3" destOrd="0" presId="urn:microsoft.com/office/officeart/2008/layout/VerticalCurvedList"/>
    <dgm:cxn modelId="{13BEC106-C808-4C6E-9885-7D38633E4F84}" type="presParOf" srcId="{07AD712D-B4D2-4EBA-96AC-0C35A3D0A910}" destId="{DA27002D-A02D-4562-8DEA-88F1ADB08C8A}" srcOrd="1" destOrd="0" presId="urn:microsoft.com/office/officeart/2008/layout/VerticalCurvedList"/>
    <dgm:cxn modelId="{CFF5D213-A2B7-4A08-ADCD-9EC4B59BA30A}" type="presParOf" srcId="{07AD712D-B4D2-4EBA-96AC-0C35A3D0A910}" destId="{B6210387-492B-4975-B5B8-4B2B87DB69B1}" srcOrd="2" destOrd="0" presId="urn:microsoft.com/office/officeart/2008/layout/VerticalCurvedList"/>
    <dgm:cxn modelId="{C32DC146-808F-4499-BEF0-F58B75695518}" type="presParOf" srcId="{B6210387-492B-4975-B5B8-4B2B87DB69B1}" destId="{7E8D2560-C973-487E-A8C5-1639715AD3ED}" srcOrd="0" destOrd="0" presId="urn:microsoft.com/office/officeart/2008/layout/VerticalCurvedList"/>
    <dgm:cxn modelId="{98DBE073-61E8-4FEE-A931-28AC5A6ADBEA}" type="presParOf" srcId="{07AD712D-B4D2-4EBA-96AC-0C35A3D0A910}" destId="{95AEC075-F47F-4C6E-A30B-BA148E42B315}" srcOrd="3" destOrd="0" presId="urn:microsoft.com/office/officeart/2008/layout/VerticalCurvedList"/>
    <dgm:cxn modelId="{D90721FE-9866-4F05-8BCB-A8A260DCEC72}" type="presParOf" srcId="{07AD712D-B4D2-4EBA-96AC-0C35A3D0A910}" destId="{B2C363A1-6EF4-46E9-9820-734FE957CFEA}" srcOrd="4" destOrd="0" presId="urn:microsoft.com/office/officeart/2008/layout/VerticalCurvedList"/>
    <dgm:cxn modelId="{0E835DC6-2A32-469F-B5B8-C83291C7AE4C}" type="presParOf" srcId="{B2C363A1-6EF4-46E9-9820-734FE957CFEA}" destId="{2B3B0889-A1FC-4A3F-975A-12FDA51F0F07}" srcOrd="0" destOrd="0" presId="urn:microsoft.com/office/officeart/2008/layout/VerticalCurvedList"/>
    <dgm:cxn modelId="{AE3B70C0-1231-4D24-97E7-54B915C93DC6}" type="presParOf" srcId="{07AD712D-B4D2-4EBA-96AC-0C35A3D0A910}" destId="{07E3EB42-BE23-4B55-8B37-F54C262BA4AD}" srcOrd="5" destOrd="0" presId="urn:microsoft.com/office/officeart/2008/layout/VerticalCurvedList"/>
    <dgm:cxn modelId="{EAF836F4-21FD-4EA5-A96E-2580E6E4487D}" type="presParOf" srcId="{07AD712D-B4D2-4EBA-96AC-0C35A3D0A910}" destId="{F046818B-D603-48F4-BB6C-C3599E31A00E}" srcOrd="6" destOrd="0" presId="urn:microsoft.com/office/officeart/2008/layout/VerticalCurvedList"/>
    <dgm:cxn modelId="{55A00659-C3B2-403D-8055-7D1E48AD9FC0}" type="presParOf" srcId="{F046818B-D603-48F4-BB6C-C3599E31A00E}" destId="{283829CF-A386-431B-8F89-D8B0D11BA1FA}" srcOrd="0" destOrd="0" presId="urn:microsoft.com/office/officeart/2008/layout/VerticalCurvedList"/>
    <dgm:cxn modelId="{0A555493-B849-404D-9CFA-562B80806734}" type="presParOf" srcId="{07AD712D-B4D2-4EBA-96AC-0C35A3D0A910}" destId="{BF3F3ED7-909A-4881-890D-9A4F8C11BF58}" srcOrd="7" destOrd="0" presId="urn:microsoft.com/office/officeart/2008/layout/VerticalCurvedList"/>
    <dgm:cxn modelId="{1675CB57-6D44-4DA2-A2B2-576C69CE71F6}" type="presParOf" srcId="{07AD712D-B4D2-4EBA-96AC-0C35A3D0A910}" destId="{68E01D9C-8BF6-41B6-BCFA-244543C1C962}" srcOrd="8" destOrd="0" presId="urn:microsoft.com/office/officeart/2008/layout/VerticalCurvedList"/>
    <dgm:cxn modelId="{3B771FD8-24F8-44A1-90FF-871041FB359A}" type="presParOf" srcId="{68E01D9C-8BF6-41B6-BCFA-244543C1C962}" destId="{315FC049-D1CE-46EF-A449-543803F9FAD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2C7D8-37DD-4CDB-B958-0742E9365007}">
      <dsp:nvSpPr>
        <dsp:cNvPr id="0" name=""/>
        <dsp:cNvSpPr/>
      </dsp:nvSpPr>
      <dsp:spPr>
        <a:xfrm>
          <a:off x="0" y="672041"/>
          <a:ext cx="6762856" cy="89605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A85D7E-EA3E-4F44-9FC9-E14940845F1F}">
      <dsp:nvSpPr>
        <dsp:cNvPr id="0" name=""/>
        <dsp:cNvSpPr/>
      </dsp:nvSpPr>
      <dsp:spPr>
        <a:xfrm>
          <a:off x="3046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>
              <a:solidFill>
                <a:srgbClr val="004490"/>
              </a:solidFill>
            </a:rPr>
            <a:t>15 projects mature (285km)</a:t>
          </a:r>
          <a:endParaRPr lang="en-GB" sz="1300" b="1" kern="1200">
            <a:solidFill>
              <a:srgbClr val="004490"/>
            </a:solidFill>
          </a:endParaRPr>
        </a:p>
      </dsp:txBody>
      <dsp:txXfrm>
        <a:off x="3046" y="0"/>
        <a:ext cx="1465175" cy="896055"/>
      </dsp:txXfrm>
    </dsp:sp>
    <dsp:sp modelId="{5C30071B-AB4C-4337-B762-6F6222E32FDC}">
      <dsp:nvSpPr>
        <dsp:cNvPr id="0" name=""/>
        <dsp:cNvSpPr/>
      </dsp:nvSpPr>
      <dsp:spPr>
        <a:xfrm>
          <a:off x="623627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33A9E-4C14-407C-8197-ECD8499EDD51}">
      <dsp:nvSpPr>
        <dsp:cNvPr id="0" name=""/>
        <dsp:cNvSpPr/>
      </dsp:nvSpPr>
      <dsp:spPr>
        <a:xfrm>
          <a:off x="1541480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>
              <a:solidFill>
                <a:srgbClr val="004490"/>
              </a:solidFill>
            </a:rPr>
            <a:t>13 projects under preparation (375km)</a:t>
          </a:r>
          <a:endParaRPr lang="en-GB" sz="1300" b="1" kern="1200">
            <a:solidFill>
              <a:srgbClr val="004490"/>
            </a:solidFill>
          </a:endParaRPr>
        </a:p>
      </dsp:txBody>
      <dsp:txXfrm>
        <a:off x="1541480" y="1344083"/>
        <a:ext cx="1465175" cy="896055"/>
      </dsp:txXfrm>
    </dsp:sp>
    <dsp:sp modelId="{38F48051-F1E5-46C5-A300-390F25D9BB4B}">
      <dsp:nvSpPr>
        <dsp:cNvPr id="0" name=""/>
        <dsp:cNvSpPr/>
      </dsp:nvSpPr>
      <dsp:spPr>
        <a:xfrm>
          <a:off x="2162061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600BA-30E9-40FA-B2FF-73A82564FD8E}">
      <dsp:nvSpPr>
        <dsp:cNvPr id="0" name=""/>
        <dsp:cNvSpPr/>
      </dsp:nvSpPr>
      <dsp:spPr>
        <a:xfrm>
          <a:off x="3079914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>
              <a:solidFill>
                <a:srgbClr val="004490"/>
              </a:solidFill>
              <a:latin typeface="+mn-lt"/>
              <a:ea typeface="+mn-ea"/>
              <a:cs typeface="+mn-cs"/>
            </a:rPr>
            <a:t>€</a:t>
          </a:r>
          <a:r>
            <a:rPr lang="en-US" sz="1300" b="1" kern="1200">
              <a:solidFill>
                <a:srgbClr val="004490"/>
              </a:solidFill>
            </a:rPr>
            <a:t>3.9bn mature</a:t>
          </a:r>
          <a:endParaRPr lang="en-GB" sz="1300" b="1" kern="1200">
            <a:solidFill>
              <a:srgbClr val="004490"/>
            </a:solidFill>
          </a:endParaRPr>
        </a:p>
      </dsp:txBody>
      <dsp:txXfrm>
        <a:off x="3079914" y="0"/>
        <a:ext cx="1465175" cy="896055"/>
      </dsp:txXfrm>
    </dsp:sp>
    <dsp:sp modelId="{F62004A3-D9F8-412D-83D2-F2E5EA87A0F2}">
      <dsp:nvSpPr>
        <dsp:cNvPr id="0" name=""/>
        <dsp:cNvSpPr/>
      </dsp:nvSpPr>
      <dsp:spPr>
        <a:xfrm>
          <a:off x="3700495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C3EB5-4C6C-45B2-8742-AFBCE527BBB2}">
      <dsp:nvSpPr>
        <dsp:cNvPr id="0" name=""/>
        <dsp:cNvSpPr/>
      </dsp:nvSpPr>
      <dsp:spPr>
        <a:xfrm>
          <a:off x="4618348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>
              <a:solidFill>
                <a:srgbClr val="004490"/>
              </a:solidFill>
              <a:latin typeface="+mn-lt"/>
              <a:ea typeface="+mn-ea"/>
              <a:cs typeface="+mn-cs"/>
            </a:rPr>
            <a:t>€</a:t>
          </a:r>
          <a:r>
            <a:rPr lang="en-US" sz="1300" b="1" kern="1200">
              <a:solidFill>
                <a:srgbClr val="004490"/>
              </a:solidFill>
            </a:rPr>
            <a:t>6.2 bn under preparation</a:t>
          </a:r>
          <a:endParaRPr lang="en-GB" sz="1300" b="1" kern="1200">
            <a:solidFill>
              <a:srgbClr val="004490"/>
            </a:solidFill>
          </a:endParaRPr>
        </a:p>
      </dsp:txBody>
      <dsp:txXfrm>
        <a:off x="4618348" y="1344083"/>
        <a:ext cx="1465175" cy="896055"/>
      </dsp:txXfrm>
    </dsp:sp>
    <dsp:sp modelId="{6F915BF1-FF49-4E24-8F49-6E3E26B32B6E}">
      <dsp:nvSpPr>
        <dsp:cNvPr id="0" name=""/>
        <dsp:cNvSpPr/>
      </dsp:nvSpPr>
      <dsp:spPr>
        <a:xfrm>
          <a:off x="5238929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2C7D8-37DD-4CDB-B958-0742E9365007}">
      <dsp:nvSpPr>
        <dsp:cNvPr id="0" name=""/>
        <dsp:cNvSpPr/>
      </dsp:nvSpPr>
      <dsp:spPr>
        <a:xfrm>
          <a:off x="0" y="672041"/>
          <a:ext cx="6762856" cy="89605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A85D7E-EA3E-4F44-9FC9-E14940845F1F}">
      <dsp:nvSpPr>
        <dsp:cNvPr id="0" name=""/>
        <dsp:cNvSpPr/>
      </dsp:nvSpPr>
      <dsp:spPr>
        <a:xfrm>
          <a:off x="3046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>
              <a:solidFill>
                <a:srgbClr val="004490"/>
              </a:solidFill>
            </a:rPr>
            <a:t>7 projects mature (120km)</a:t>
          </a:r>
          <a:endParaRPr lang="en-GB" sz="1300" b="1" kern="1200">
            <a:solidFill>
              <a:srgbClr val="004490"/>
            </a:solidFill>
          </a:endParaRPr>
        </a:p>
      </dsp:txBody>
      <dsp:txXfrm>
        <a:off x="3046" y="0"/>
        <a:ext cx="1465175" cy="896055"/>
      </dsp:txXfrm>
    </dsp:sp>
    <dsp:sp modelId="{5C30071B-AB4C-4337-B762-6F6222E32FDC}">
      <dsp:nvSpPr>
        <dsp:cNvPr id="0" name=""/>
        <dsp:cNvSpPr/>
      </dsp:nvSpPr>
      <dsp:spPr>
        <a:xfrm>
          <a:off x="623627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33A9E-4C14-407C-8197-ECD8499EDD51}">
      <dsp:nvSpPr>
        <dsp:cNvPr id="0" name=""/>
        <dsp:cNvSpPr/>
      </dsp:nvSpPr>
      <dsp:spPr>
        <a:xfrm>
          <a:off x="1541480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>
              <a:solidFill>
                <a:srgbClr val="004490"/>
              </a:solidFill>
            </a:rPr>
            <a:t>2 projects under preparation (60km)</a:t>
          </a:r>
          <a:endParaRPr lang="en-GB" sz="1300" b="1" kern="1200">
            <a:solidFill>
              <a:srgbClr val="004490"/>
            </a:solidFill>
          </a:endParaRPr>
        </a:p>
      </dsp:txBody>
      <dsp:txXfrm>
        <a:off x="1541480" y="1344083"/>
        <a:ext cx="1465175" cy="896055"/>
      </dsp:txXfrm>
    </dsp:sp>
    <dsp:sp modelId="{38F48051-F1E5-46C5-A300-390F25D9BB4B}">
      <dsp:nvSpPr>
        <dsp:cNvPr id="0" name=""/>
        <dsp:cNvSpPr/>
      </dsp:nvSpPr>
      <dsp:spPr>
        <a:xfrm>
          <a:off x="2162061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600BA-30E9-40FA-B2FF-73A82564FD8E}">
      <dsp:nvSpPr>
        <dsp:cNvPr id="0" name=""/>
        <dsp:cNvSpPr/>
      </dsp:nvSpPr>
      <dsp:spPr>
        <a:xfrm>
          <a:off x="3079914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>
              <a:solidFill>
                <a:srgbClr val="004490"/>
              </a:solidFill>
              <a:latin typeface="+mn-lt"/>
              <a:ea typeface="+mn-ea"/>
              <a:cs typeface="+mn-cs"/>
            </a:rPr>
            <a:t>€</a:t>
          </a:r>
          <a:r>
            <a:rPr lang="en-US" sz="1300" b="1" kern="1200">
              <a:solidFill>
                <a:srgbClr val="004490"/>
              </a:solidFill>
            </a:rPr>
            <a:t>850ml mature</a:t>
          </a:r>
          <a:endParaRPr lang="en-GB" sz="1300" b="1" kern="1200">
            <a:solidFill>
              <a:srgbClr val="004490"/>
            </a:solidFill>
          </a:endParaRPr>
        </a:p>
      </dsp:txBody>
      <dsp:txXfrm>
        <a:off x="3079914" y="0"/>
        <a:ext cx="1465175" cy="896055"/>
      </dsp:txXfrm>
    </dsp:sp>
    <dsp:sp modelId="{F62004A3-D9F8-412D-83D2-F2E5EA87A0F2}">
      <dsp:nvSpPr>
        <dsp:cNvPr id="0" name=""/>
        <dsp:cNvSpPr/>
      </dsp:nvSpPr>
      <dsp:spPr>
        <a:xfrm>
          <a:off x="3700495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C3EB5-4C6C-45B2-8742-AFBCE527BBB2}">
      <dsp:nvSpPr>
        <dsp:cNvPr id="0" name=""/>
        <dsp:cNvSpPr/>
      </dsp:nvSpPr>
      <dsp:spPr>
        <a:xfrm>
          <a:off x="4618348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>
              <a:solidFill>
                <a:srgbClr val="004490"/>
              </a:solidFill>
              <a:latin typeface="+mn-lt"/>
              <a:ea typeface="+mn-ea"/>
              <a:cs typeface="+mn-cs"/>
            </a:rPr>
            <a:t>€</a:t>
          </a:r>
          <a:r>
            <a:rPr lang="en-US" sz="1300" b="1" kern="1200">
              <a:solidFill>
                <a:srgbClr val="004490"/>
              </a:solidFill>
            </a:rPr>
            <a:t>2.3 bn under preparation</a:t>
          </a:r>
          <a:endParaRPr lang="en-GB" sz="1300" b="1" kern="1200">
            <a:solidFill>
              <a:srgbClr val="004490"/>
            </a:solidFill>
          </a:endParaRPr>
        </a:p>
      </dsp:txBody>
      <dsp:txXfrm>
        <a:off x="4618348" y="1344083"/>
        <a:ext cx="1465175" cy="896055"/>
      </dsp:txXfrm>
    </dsp:sp>
    <dsp:sp modelId="{6F915BF1-FF49-4E24-8F49-6E3E26B32B6E}">
      <dsp:nvSpPr>
        <dsp:cNvPr id="0" name=""/>
        <dsp:cNvSpPr/>
      </dsp:nvSpPr>
      <dsp:spPr>
        <a:xfrm>
          <a:off x="5238929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681E6-9188-4811-BD80-D54F4B671CFF}">
      <dsp:nvSpPr>
        <dsp:cNvPr id="0" name=""/>
        <dsp:cNvSpPr/>
      </dsp:nvSpPr>
      <dsp:spPr>
        <a:xfrm>
          <a:off x="741971" y="263380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ITS</a:t>
          </a:r>
          <a:endParaRPr lang="en-GB" sz="1800" kern="1200"/>
        </a:p>
      </dsp:txBody>
      <dsp:txXfrm>
        <a:off x="1196555" y="717964"/>
        <a:ext cx="1097463" cy="1097463"/>
      </dsp:txXfrm>
    </dsp:sp>
    <dsp:sp modelId="{3AE87CB1-505F-4EFB-8B50-AE8D33389F8F}">
      <dsp:nvSpPr>
        <dsp:cNvPr id="0" name=""/>
        <dsp:cNvSpPr/>
      </dsp:nvSpPr>
      <dsp:spPr>
        <a:xfrm rot="5400000">
          <a:off x="2365707" y="263380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Traffic Control Center</a:t>
          </a:r>
          <a:endParaRPr lang="en-GB" sz="1800" kern="1200"/>
        </a:p>
      </dsp:txBody>
      <dsp:txXfrm rot="-5400000">
        <a:off x="2365707" y="717964"/>
        <a:ext cx="1097463" cy="1097463"/>
      </dsp:txXfrm>
    </dsp:sp>
    <dsp:sp modelId="{3CF05FD1-D18A-48EB-829B-8C031472BA4A}">
      <dsp:nvSpPr>
        <dsp:cNvPr id="0" name=""/>
        <dsp:cNvSpPr/>
      </dsp:nvSpPr>
      <dsp:spPr>
        <a:xfrm rot="10800000">
          <a:off x="2365707" y="1887116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National Access Points</a:t>
          </a:r>
          <a:endParaRPr lang="en-GB" sz="1800" kern="1200"/>
        </a:p>
      </dsp:txBody>
      <dsp:txXfrm rot="10800000">
        <a:off x="2365707" y="1887116"/>
        <a:ext cx="1097463" cy="1097463"/>
      </dsp:txXfrm>
    </dsp:sp>
    <dsp:sp modelId="{59178197-4465-4F7D-AF88-CA75B650E982}">
      <dsp:nvSpPr>
        <dsp:cNvPr id="0" name=""/>
        <dsp:cNvSpPr/>
      </dsp:nvSpPr>
      <dsp:spPr>
        <a:xfrm rot="16200000">
          <a:off x="741971" y="1887116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National Bodies</a:t>
          </a:r>
          <a:endParaRPr lang="en-GB" sz="1800" kern="1200"/>
        </a:p>
      </dsp:txBody>
      <dsp:txXfrm rot="5400000">
        <a:off x="1196555" y="1887116"/>
        <a:ext cx="1097463" cy="1097463"/>
      </dsp:txXfrm>
    </dsp:sp>
    <dsp:sp modelId="{98E37BEA-0234-46BC-83D8-465D65BBEE8A}">
      <dsp:nvSpPr>
        <dsp:cNvPr id="0" name=""/>
        <dsp:cNvSpPr/>
      </dsp:nvSpPr>
      <dsp:spPr>
        <a:xfrm>
          <a:off x="2061928" y="1528675"/>
          <a:ext cx="535868" cy="4659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CB13BA-1182-48CD-AE4A-E575BC784D38}">
      <dsp:nvSpPr>
        <dsp:cNvPr id="0" name=""/>
        <dsp:cNvSpPr/>
      </dsp:nvSpPr>
      <dsp:spPr>
        <a:xfrm rot="10800000">
          <a:off x="2061928" y="1707895"/>
          <a:ext cx="535868" cy="4659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79131-F002-4B37-94B0-B1A541EF54C6}">
      <dsp:nvSpPr>
        <dsp:cNvPr id="0" name=""/>
        <dsp:cNvSpPr/>
      </dsp:nvSpPr>
      <dsp:spPr>
        <a:xfrm>
          <a:off x="-3420572" y="-525964"/>
          <a:ext cx="4078469" cy="4078469"/>
        </a:xfrm>
        <a:prstGeom prst="blockArc">
          <a:avLst>
            <a:gd name="adj1" fmla="val 18900000"/>
            <a:gd name="adj2" fmla="val 2700000"/>
            <a:gd name="adj3" fmla="val 53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7002D-A02D-4562-8DEA-88F1ADB08C8A}">
      <dsp:nvSpPr>
        <dsp:cNvPr id="0" name=""/>
        <dsp:cNvSpPr/>
      </dsp:nvSpPr>
      <dsp:spPr>
        <a:xfrm>
          <a:off x="344964" y="232680"/>
          <a:ext cx="4197019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Albania</a:t>
          </a:r>
          <a:r>
            <a:rPr lang="en-US" sz="1600" kern="1200"/>
            <a:t> – Blue Highway</a:t>
          </a:r>
          <a:endParaRPr lang="en-GB" sz="1600" kern="1200"/>
        </a:p>
      </dsp:txBody>
      <dsp:txXfrm>
        <a:off x="344964" y="232680"/>
        <a:ext cx="4197019" cy="465602"/>
      </dsp:txXfrm>
    </dsp:sp>
    <dsp:sp modelId="{7E8D2560-C973-487E-A8C5-1639715AD3ED}">
      <dsp:nvSpPr>
        <dsp:cNvPr id="0" name=""/>
        <dsp:cNvSpPr/>
      </dsp:nvSpPr>
      <dsp:spPr>
        <a:xfrm>
          <a:off x="53962" y="174480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AEC075-F47F-4C6E-A30B-BA148E42B315}">
      <dsp:nvSpPr>
        <dsp:cNvPr id="0" name=""/>
        <dsp:cNvSpPr/>
      </dsp:nvSpPr>
      <dsp:spPr>
        <a:xfrm>
          <a:off x="611905" y="931205"/>
          <a:ext cx="3930078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Kosovo</a:t>
          </a:r>
          <a:r>
            <a:rPr lang="en-US" sz="1600" kern="1200"/>
            <a:t> – </a:t>
          </a:r>
          <a:r>
            <a:rPr lang="en-US" sz="1600" kern="1200" err="1"/>
            <a:t>Prishtina</a:t>
          </a:r>
          <a:r>
            <a:rPr lang="en-US" sz="1600" kern="1200"/>
            <a:t> bypass</a:t>
          </a:r>
          <a:endParaRPr lang="en-GB" sz="1600" kern="1200"/>
        </a:p>
      </dsp:txBody>
      <dsp:txXfrm>
        <a:off x="611905" y="931205"/>
        <a:ext cx="3930078" cy="465602"/>
      </dsp:txXfrm>
    </dsp:sp>
    <dsp:sp modelId="{2B3B0889-A1FC-4A3F-975A-12FDA51F0F07}">
      <dsp:nvSpPr>
        <dsp:cNvPr id="0" name=""/>
        <dsp:cNvSpPr/>
      </dsp:nvSpPr>
      <dsp:spPr>
        <a:xfrm>
          <a:off x="320903" y="873005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3EB42-BE23-4B55-8B37-F54C262BA4AD}">
      <dsp:nvSpPr>
        <dsp:cNvPr id="0" name=""/>
        <dsp:cNvSpPr/>
      </dsp:nvSpPr>
      <dsp:spPr>
        <a:xfrm>
          <a:off x="611905" y="1629731"/>
          <a:ext cx="3930078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Montenegro</a:t>
          </a:r>
          <a:r>
            <a:rPr lang="en-US" sz="1600" kern="1200"/>
            <a:t> – Route 4, Bar - </a:t>
          </a:r>
          <a:r>
            <a:rPr lang="en-US" sz="1600" kern="1200" err="1"/>
            <a:t>Boljare</a:t>
          </a:r>
          <a:endParaRPr lang="en-GB" sz="1600" kern="1200"/>
        </a:p>
      </dsp:txBody>
      <dsp:txXfrm>
        <a:off x="611905" y="1629731"/>
        <a:ext cx="3930078" cy="465602"/>
      </dsp:txXfrm>
    </dsp:sp>
    <dsp:sp modelId="{283829CF-A386-431B-8F89-D8B0D11BA1FA}">
      <dsp:nvSpPr>
        <dsp:cNvPr id="0" name=""/>
        <dsp:cNvSpPr/>
      </dsp:nvSpPr>
      <dsp:spPr>
        <a:xfrm>
          <a:off x="320903" y="1571530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F3ED7-909A-4881-890D-9A4F8C11BF58}">
      <dsp:nvSpPr>
        <dsp:cNvPr id="0" name=""/>
        <dsp:cNvSpPr/>
      </dsp:nvSpPr>
      <dsp:spPr>
        <a:xfrm>
          <a:off x="344964" y="2328256"/>
          <a:ext cx="4197019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North Macedonia </a:t>
          </a:r>
          <a:r>
            <a:rPr lang="en-US" sz="1600" kern="1200"/>
            <a:t>– Corridor VIII, X</a:t>
          </a:r>
          <a:endParaRPr lang="en-GB" sz="1600" kern="1200"/>
        </a:p>
      </dsp:txBody>
      <dsp:txXfrm>
        <a:off x="344964" y="2328256"/>
        <a:ext cx="4197019" cy="465602"/>
      </dsp:txXfrm>
    </dsp:sp>
    <dsp:sp modelId="{315FC049-D1CE-46EF-A449-543803F9FADD}">
      <dsp:nvSpPr>
        <dsp:cNvPr id="0" name=""/>
        <dsp:cNvSpPr/>
      </dsp:nvSpPr>
      <dsp:spPr>
        <a:xfrm>
          <a:off x="53962" y="2270056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73" y="0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/>
          <a:lstStyle>
            <a:lvl1pPr algn="r">
              <a:defRPr sz="1100"/>
            </a:lvl1pPr>
          </a:lstStyle>
          <a:p>
            <a:fld id="{751958A6-978C-408F-B071-C48A3FAEBF9D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62" tIns="42881" rIns="85762" bIns="4288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23" y="4776881"/>
            <a:ext cx="5437029" cy="3908927"/>
          </a:xfrm>
          <a:prstGeom prst="rect">
            <a:avLst/>
          </a:prstGeom>
        </p:spPr>
        <p:txBody>
          <a:bodyPr vert="horz" lIns="85762" tIns="42881" rIns="85762" bIns="4288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427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73" y="9428427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 anchor="b"/>
          <a:lstStyle>
            <a:lvl1pPr algn="r">
              <a:defRPr sz="1100"/>
            </a:lvl1pPr>
          </a:lstStyle>
          <a:p>
            <a:fld id="{DCA08E92-B17F-48B9-8E7F-B4DF19EA2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00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0655" indent="-160655">
              <a:buFont typeface="Arial"/>
              <a:buChar char="•"/>
            </a:pPr>
            <a:r>
              <a:rPr lang="en-GB" sz="1400">
                <a:latin typeface="+mn-lt"/>
                <a:ea typeface="Calibri" panose="020F0502020204030204"/>
                <a:cs typeface="Calibri" panose="020F0502020204030204"/>
              </a:rPr>
              <a:t>4th Annual TEN-T report</a:t>
            </a:r>
          </a:p>
          <a:p>
            <a:pPr marL="0" indent="0">
              <a:buFont typeface="Arial"/>
              <a:buNone/>
            </a:pPr>
            <a:endParaRPr lang="en-US" sz="1400">
              <a:latin typeface="+mn-lt"/>
            </a:endParaRPr>
          </a:p>
          <a:p>
            <a:pPr marL="160655" indent="-160655">
              <a:buFont typeface="Arial"/>
              <a:buChar char="•"/>
            </a:pPr>
            <a:r>
              <a:rPr lang="en-US" sz="1400" b="0" i="0">
                <a:solidFill>
                  <a:srgbClr val="000000"/>
                </a:solidFill>
                <a:effectLst/>
                <a:latin typeface="+mn-lt"/>
                <a:cs typeface="Calibri"/>
              </a:rPr>
              <a:t>Annual report included the revised TEN-T network as per new Regulation</a:t>
            </a:r>
          </a:p>
          <a:p>
            <a:pPr marL="160655" indent="-160655">
              <a:buFont typeface="Arial"/>
              <a:buChar char="•"/>
            </a:pPr>
            <a:endParaRPr lang="en-US" sz="1400" b="0" i="0">
              <a:solidFill>
                <a:srgbClr val="000000"/>
              </a:solidFill>
              <a:effectLst/>
              <a:latin typeface="+mn-lt"/>
              <a:cs typeface="Calibri"/>
            </a:endParaRPr>
          </a:p>
          <a:p>
            <a:pPr marL="160655" indent="-160655">
              <a:buFont typeface="Arial"/>
              <a:buChar char="•"/>
            </a:pPr>
            <a:r>
              <a:rPr lang="en-US" sz="1400" b="0" i="0">
                <a:solidFill>
                  <a:srgbClr val="000000"/>
                </a:solidFill>
                <a:effectLst/>
                <a:latin typeface="+mn-lt"/>
                <a:cs typeface="Calibri"/>
              </a:rPr>
              <a:t>Still using the existing KPIs, new KPIs to be monitored next year</a:t>
            </a:r>
          </a:p>
          <a:p>
            <a:pPr marL="0" indent="0">
              <a:buFont typeface="Arial"/>
              <a:buNone/>
            </a:pPr>
            <a:endParaRPr lang="en-US" sz="1400" b="0" i="0">
              <a:solidFill>
                <a:srgbClr val="000000"/>
              </a:solidFill>
              <a:effectLst/>
              <a:latin typeface="+mn-lt"/>
              <a:cs typeface="Calibri"/>
            </a:endParaRPr>
          </a:p>
          <a:p>
            <a:pPr marL="160655" indent="-160655">
              <a:buFont typeface="Arial"/>
              <a:buChar char="•"/>
            </a:pPr>
            <a:r>
              <a:rPr lang="en-GB" sz="1400" i="0">
                <a:solidFill>
                  <a:srgbClr val="000000"/>
                </a:solidFill>
                <a:effectLst/>
                <a:latin typeface="+mn-lt"/>
                <a:cs typeface="Calibri"/>
              </a:rPr>
              <a:t>Progress - key TEN-T indicators - remained steady, and even accelerated</a:t>
            </a:r>
            <a:r>
              <a:rPr lang="en-GB" sz="1400" b="0" i="0">
                <a:solidFill>
                  <a:srgbClr val="000000"/>
                </a:solidFill>
                <a:effectLst/>
                <a:latin typeface="+mn-lt"/>
                <a:cs typeface="Calibri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1D00C5-1DE1-4DE9-B0D5-A940E0E2CC4E}" type="slidenum">
              <a:rPr kumimoji="0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73070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A4E81-A55D-A11E-3966-7F958A57C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1EB1CE-BF79-0F89-D48B-24007F4EB3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356690-C5F3-5943-2602-15D1CF1DCA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0655" indent="-160655">
              <a:buFont typeface="Arial"/>
              <a:buChar char="•"/>
            </a:pPr>
            <a:endParaRPr lang="en-GB" sz="1400" b="0" i="0">
              <a:solidFill>
                <a:srgbClr val="000000"/>
              </a:solidFill>
              <a:effectLst/>
              <a:latin typeface="+mn-lt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70B4A-8000-98BE-C169-07AE1B9182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1D00C5-1DE1-4DE9-B0D5-A940E0E2CC4E}" type="slidenum">
              <a:rPr kumimoji="0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0978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E17B4-586E-2964-A61B-19524201F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6D819F-E10B-066B-2A79-6B6DD60ABB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093C08-718A-A337-573A-96C533F21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D6DDE-0051-F1B8-4165-0D2F454D62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293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8621A-A157-B376-6EC5-D364595F1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6ED217-0ABC-F749-855C-6753C79639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2ADD02-302E-6508-3876-753764EE2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68FFD-D342-749F-F2EB-C2B243974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94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B658A-AF2C-3DF2-DC3E-FD25B4D2D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FC1FD5-FEF0-1C58-7441-F2D408EA05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7613E1-3C45-687C-C132-4CB9A1C5E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9363D-A123-0633-2733-ECDDD19BD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9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84B3C-DF56-0AAE-1ADC-42D50C0E6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7C611C-CF07-56DB-7B63-4D03E0B3EF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6BB763-51C2-4AC7-24D5-B4A40E360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22821D-8756-9658-24C4-8D538FBA7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28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C93F4-E20D-4E59-1E73-C28CDBD33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DFE7B6-5C67-1D16-1BE7-C44680BF5B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B35D1D-3E8C-43D0-DE76-88D344B98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B46CC9-532A-22D1-FA75-9628709C25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53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99F43-11CA-A95E-A60A-4C7B8EA12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5DD36B-DB35-A37C-B1DE-BB307BE926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4A1434-9D1D-4411-A6AF-FF461EDF8B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E89EB-33E7-36F6-054E-3450B817ED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69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E9D4E-5BB5-5673-A490-3A82B25B1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2BF865-0477-0B18-112A-49A7A79029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4F9320-E9A8-B650-5114-7B3CB201E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4140F-39DE-49F4-E0A5-8BB7C82FDA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30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9D270-1171-353A-7784-EEC1CA0FF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07D5DB-ABC2-50EF-2BAA-BA5942ACB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708377-DEB2-3609-DE90-2F09BEDE0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750B3-682B-8F17-48A1-BB58D1961A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57616">
              <a:defRPr/>
            </a:pPr>
            <a:fld id="{DCA08E92-B17F-48B9-8E7F-B4DF19EA217D}" type="slidenum">
              <a:rPr lang="en-US">
                <a:solidFill>
                  <a:prstClr val="black"/>
                </a:solidFill>
                <a:latin typeface="Aptos" panose="02110004020202020204"/>
              </a:rPr>
              <a:pPr defTabSz="857616">
                <a:defRPr/>
              </a:pPr>
              <a:t>9</a:t>
            </a:fld>
            <a:endParaRPr lang="en-US">
              <a:solidFill>
                <a:prstClr val="black"/>
              </a:solidFill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84743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611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1709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5763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4135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1683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59581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696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6981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8321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2001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73368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4384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88" name="PlaceHolder 3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9" name="PlaceHolder 4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0" name="PlaceHolder 5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0D12D8BC-EEDC-4597-8890-B819C1E7BBC0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0" y="182880"/>
            <a:ext cx="8412480" cy="64008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733EAD-061C-7A4D-BAC3-269E2F93706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51408" y="276464"/>
            <a:ext cx="1117600" cy="45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0" y="0"/>
            <a:ext cx="10149840" cy="5669280"/>
          </a:xfrm>
          <a:prstGeom prst="rect">
            <a:avLst/>
          </a:prstGeom>
          <a:solidFill>
            <a:srgbClr val="004490"/>
          </a:solidFill>
          <a:ln>
            <a:solidFill>
              <a:srgbClr val="00449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84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63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42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Seventh Outline Level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6" name="PlaceHolder 6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999AEC6-F556-45C8-A50D-29C2047FEE9B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DC716F-D71A-9A44-BB39-D34FBB5958B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661633" y="272160"/>
            <a:ext cx="1978862" cy="77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4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6" Type="http://schemas.openxmlformats.org/officeDocument/2006/relationships/hyperlink" Target="https://www.textstudio.com/word-logos/comprehensive-14895" TargetMode="Externa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2.pn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hyperlink" Target="https://www.dreamstime.com/d-core-word-white-background-d-core-word-white-background-d-rendering-image15920837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654480" y="4204080"/>
            <a:ext cx="8580960" cy="752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Shape 2"/>
          <p:cNvSpPr txBox="1"/>
          <p:nvPr/>
        </p:nvSpPr>
        <p:spPr>
          <a:xfrm>
            <a:off x="229460" y="2238375"/>
            <a:ext cx="9111471" cy="203288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Development of indicative  TEN- T extensions of the Comprehensive and Core Network in Western Balkans</a:t>
            </a:r>
            <a:endParaRPr kumimoji="0" lang="en-US" sz="3600" b="1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Line 3"/>
          <p:cNvSpPr/>
          <p:nvPr/>
        </p:nvSpPr>
        <p:spPr>
          <a:xfrm>
            <a:off x="6866640" y="3970800"/>
            <a:ext cx="2368800" cy="0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20" name="CustomShape 4"/>
          <p:cNvSpPr/>
          <p:nvPr/>
        </p:nvSpPr>
        <p:spPr>
          <a:xfrm>
            <a:off x="0" y="4186800"/>
            <a:ext cx="2216160" cy="457200"/>
          </a:xfrm>
          <a:prstGeom prst="rect">
            <a:avLst/>
          </a:prstGeom>
          <a:solidFill>
            <a:srgbClr val="F9C84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04</a:t>
            </a:r>
            <a:r>
              <a:rPr kumimoji="0" lang="en-US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  <a:r>
              <a:rPr kumimoji="0" lang="sr-Latn-RS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1</a:t>
            </a:r>
            <a:r>
              <a:rPr kumimoji="0" lang="en-GB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lang="en-US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.2024</a:t>
            </a:r>
            <a:endParaRPr kumimoji="0" lang="en-US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30E4B-0B3E-B186-87FE-4D711C293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6C8839-3A14-0822-AB24-DEB6CC264140}"/>
              </a:ext>
            </a:extLst>
          </p:cNvPr>
          <p:cNvSpPr txBox="1"/>
          <p:nvPr/>
        </p:nvSpPr>
        <p:spPr>
          <a:xfrm>
            <a:off x="654480" y="1696720"/>
            <a:ext cx="9144000" cy="12342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461963" indent="-461963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B046EE-FBBA-C859-84A4-EDB99DD9E4AC}"/>
              </a:ext>
            </a:extLst>
          </p:cNvPr>
          <p:cNvSpPr txBox="1"/>
          <p:nvPr/>
        </p:nvSpPr>
        <p:spPr>
          <a:xfrm>
            <a:off x="654480" y="4380548"/>
            <a:ext cx="9144000" cy="567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400">
                <a:solidFill>
                  <a:schemeClr val="bg1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nhoxha@</a:t>
            </a:r>
            <a:r>
              <a:rPr lang="en-US" sz="2400" kern="1200">
                <a:solidFill>
                  <a:schemeClr val="bg1"/>
                </a:solidFill>
                <a:latin typeface="+mn-lt"/>
                <a:ea typeface="+mn-ea"/>
                <a:cs typeface="+mn-cs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transport-community.org</a:t>
            </a:r>
            <a:endParaRPr lang="en-US" sz="2400" kern="120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45273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04B397-8CBB-DD6B-098B-D669999B1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C2342E3-E6D3-AF7F-2508-4875EAC3D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Road network</a:t>
            </a:r>
            <a:endParaRPr lang="en-US" sz="2400"/>
          </a:p>
        </p:txBody>
      </p:sp>
      <p:pic>
        <p:nvPicPr>
          <p:cNvPr id="8" name="Picture 7" descr="A map of a country&#10;&#10;Description automatically generated">
            <a:extLst>
              <a:ext uri="{FF2B5EF4-FFF2-40B4-BE49-F238E27FC236}">
                <a16:creationId xmlns:a16="http://schemas.microsoft.com/office/drawing/2014/main" id="{5C550478-3E1E-D962-EA22-3951DA6AE9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440" y="1351280"/>
            <a:ext cx="4967833" cy="3515360"/>
          </a:xfrm>
          <a:prstGeom prst="rect">
            <a:avLst/>
          </a:prstGeom>
        </p:spPr>
      </p:pic>
      <p:pic>
        <p:nvPicPr>
          <p:cNvPr id="2" name="Picture 1" descr="A map of europe with colored lines">
            <a:extLst>
              <a:ext uri="{FF2B5EF4-FFF2-40B4-BE49-F238E27FC236}">
                <a16:creationId xmlns:a16="http://schemas.microsoft.com/office/drawing/2014/main" id="{0052F28D-9AB5-BA27-B0A4-936BACD12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413" y="964005"/>
            <a:ext cx="4581358" cy="4442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0316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55C3F-D667-5780-AC83-6FAF4FBED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503A8B1-2239-8EEF-F028-6A3760BC6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5738"/>
            <a:ext cx="6410959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Road network – Compliance Category</a:t>
            </a:r>
            <a:endParaRPr lang="en-US" sz="2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06C24A-1BAF-ECAA-E754-A81FF1EFED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69272" y="1531777"/>
            <a:ext cx="4853848" cy="3434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73A3830-2C57-448A-9C0E-3023929A9F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6745391"/>
              </p:ext>
            </p:extLst>
          </p:nvPr>
        </p:nvGraphicFramePr>
        <p:xfrm>
          <a:off x="118427" y="1767205"/>
          <a:ext cx="4921885" cy="331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6534363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338A7-6BB9-F266-603E-658A30149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3973FDF-A8A7-C364-53DF-128D36E4F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5738"/>
            <a:ext cx="6410959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Road network – Compliance Conditions</a:t>
            </a:r>
            <a:endParaRPr lang="en-US" sz="2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680F5A-A97B-631C-7880-0027C0C421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69272" y="1399697"/>
            <a:ext cx="4853848" cy="3434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7A76AEB-9C05-4AD1-B88D-F94F4F188E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4993862"/>
              </p:ext>
            </p:extLst>
          </p:nvPr>
        </p:nvGraphicFramePr>
        <p:xfrm>
          <a:off x="-98425" y="1317625"/>
          <a:ext cx="5056505" cy="4167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974284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82056-1CDB-A637-DAAD-7A10FC1CA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B4574C7-325F-38DA-6FB6-A9BAE6B0C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5738"/>
            <a:ext cx="6410959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Road network – Compliance</a:t>
            </a:r>
            <a:endParaRPr lang="en-US" sz="2400"/>
          </a:p>
        </p:txBody>
      </p:sp>
      <p:pic>
        <p:nvPicPr>
          <p:cNvPr id="5" name="Picture 4" descr="A map of a country&#10;&#10;Description automatically generated">
            <a:extLst>
              <a:ext uri="{FF2B5EF4-FFF2-40B4-BE49-F238E27FC236}">
                <a16:creationId xmlns:a16="http://schemas.microsoft.com/office/drawing/2014/main" id="{CA206EC3-CDE4-29C9-4EF3-E49DBF3B31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12" y="1428750"/>
            <a:ext cx="5034119" cy="3562350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75A00F7-AE32-BB42-0E56-FEF684D10F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2923621"/>
              </p:ext>
            </p:extLst>
          </p:nvPr>
        </p:nvGraphicFramePr>
        <p:xfrm>
          <a:off x="112712" y="1233487"/>
          <a:ext cx="4927600" cy="4251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412933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66DD5-4724-8431-8456-873E54E67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BBCF977-55EC-1364-DD43-DAA3E8DB7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Road network – Ongoing projects</a:t>
            </a:r>
            <a:endParaRPr lang="en-US" sz="2400"/>
          </a:p>
        </p:txBody>
      </p:sp>
      <p:pic>
        <p:nvPicPr>
          <p:cNvPr id="2" name="Picture 1" descr="A map of a road network&#10;&#10;Description automatically generated">
            <a:extLst>
              <a:ext uri="{FF2B5EF4-FFF2-40B4-BE49-F238E27FC236}">
                <a16:creationId xmlns:a16="http://schemas.microsoft.com/office/drawing/2014/main" id="{079F860F-E24A-23C4-0398-C2A924DBEA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670" y="1283728"/>
            <a:ext cx="5364685" cy="379627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D57497B-7BE3-BDE9-BC7C-63E3C7230D53}"/>
              </a:ext>
            </a:extLst>
          </p:cNvPr>
          <p:cNvGrpSpPr/>
          <p:nvPr/>
        </p:nvGrpSpPr>
        <p:grpSpPr>
          <a:xfrm>
            <a:off x="225662" y="1033348"/>
            <a:ext cx="4811477" cy="4434764"/>
            <a:chOff x="811435" y="1559601"/>
            <a:chExt cx="5284565" cy="4412581"/>
          </a:xfrm>
        </p:grpSpPr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DBB02DD2-CDD5-B674-9030-D58FC91317E5}"/>
                </a:ext>
              </a:extLst>
            </p:cNvPr>
            <p:cNvSpPr txBox="1">
              <a:spLocks/>
            </p:cNvSpPr>
            <p:nvPr/>
          </p:nvSpPr>
          <p:spPr>
            <a:xfrm>
              <a:off x="811435" y="1911894"/>
              <a:ext cx="5284565" cy="406028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b="1">
                  <a:solidFill>
                    <a:srgbClr val="002060"/>
                  </a:solidFill>
                </a:rPr>
                <a:t>40 ongoing road projects </a:t>
              </a:r>
            </a:p>
            <a:p>
              <a:r>
                <a:rPr lang="en-GB" sz="1800">
                  <a:solidFill>
                    <a:srgbClr val="002060"/>
                  </a:solidFill>
                </a:rPr>
                <a:t>(32 on the Core Network, 8 on the Comprehensive Network)</a:t>
              </a:r>
            </a:p>
            <a:p>
              <a:endParaRPr lang="en-GB" sz="1800">
                <a:solidFill>
                  <a:srgbClr val="002060"/>
                </a:solidFill>
              </a:endParaRPr>
            </a:p>
            <a:p>
              <a:r>
                <a:rPr lang="en-GB" sz="1800" b="1">
                  <a:solidFill>
                    <a:srgbClr val="002060"/>
                  </a:solidFill>
                </a:rPr>
                <a:t>997 km of roads new/rehab</a:t>
              </a:r>
              <a:r>
                <a:rPr lang="en-GB" sz="1800">
                  <a:solidFill>
                    <a:srgbClr val="002060"/>
                  </a:solidFill>
                </a:rPr>
                <a:t> </a:t>
              </a:r>
            </a:p>
            <a:p>
              <a:r>
                <a:rPr lang="en-GB" sz="1800">
                  <a:solidFill>
                    <a:srgbClr val="002060"/>
                  </a:solidFill>
                </a:rPr>
                <a:t>(622km on the Core Network, 374km on Comprehensive Network)</a:t>
              </a:r>
            </a:p>
            <a:p>
              <a:endParaRPr lang="en-GB" sz="1800">
                <a:solidFill>
                  <a:srgbClr val="002060"/>
                </a:solidFill>
              </a:endParaRPr>
            </a:p>
            <a:p>
              <a:r>
                <a:rPr lang="en-GB" sz="1800" b="1">
                  <a:solidFill>
                    <a:srgbClr val="002060"/>
                  </a:solidFill>
                </a:rPr>
                <a:t>11.5 billion EUR committed </a:t>
              </a:r>
            </a:p>
            <a:p>
              <a:r>
                <a:rPr lang="en-GB" sz="1800">
                  <a:solidFill>
                    <a:srgbClr val="002060"/>
                  </a:solidFill>
                </a:rPr>
                <a:t>(8,5 billion EUR for the Core Network, 3 billion EUR on the Comprehensive Network)</a:t>
              </a:r>
              <a:endParaRPr lang="en-US" sz="1800">
                <a:solidFill>
                  <a:srgbClr val="002060"/>
                </a:solidFill>
              </a:endParaRPr>
            </a:p>
          </p:txBody>
        </p:sp>
        <p:pic>
          <p:nvPicPr>
            <p:cNvPr id="8" name="Graphic 7" descr="Excavator with solid fill">
              <a:extLst>
                <a:ext uri="{FF2B5EF4-FFF2-40B4-BE49-F238E27FC236}">
                  <a16:creationId xmlns:a16="http://schemas.microsoft.com/office/drawing/2014/main" id="{780B6C68-B726-5053-9F46-A50BA011A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773688" y="1559601"/>
              <a:ext cx="801026" cy="8010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95360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0826C-9A43-1854-40D5-608B781C8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DEAD487-CDB7-9D81-CC80-861DB6897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Road network – Planned projects</a:t>
            </a:r>
            <a:endParaRPr lang="en-US" sz="240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639BE16-68BB-E6F2-DE5F-EDC62F5A49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7172537"/>
              </p:ext>
            </p:extLst>
          </p:nvPr>
        </p:nvGraphicFramePr>
        <p:xfrm>
          <a:off x="1243224" y="1204736"/>
          <a:ext cx="6762856" cy="2240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F69B866-5E56-7579-97A9-D81E08E754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9129215"/>
              </p:ext>
            </p:extLst>
          </p:nvPr>
        </p:nvGraphicFramePr>
        <p:xfrm>
          <a:off x="1243224" y="3345744"/>
          <a:ext cx="6762856" cy="2240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6" name="Picture 15" descr="A red word on a white background">
            <a:extLst>
              <a:ext uri="{FF2B5EF4-FFF2-40B4-BE49-F238E27FC236}">
                <a16:creationId xmlns:a16="http://schemas.microsoft.com/office/drawing/2014/main" id="{609BB70A-36ED-69E7-5934-206CBF897D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4592" y="831396"/>
            <a:ext cx="991088" cy="548815"/>
          </a:xfrm>
          <a:prstGeom prst="rect">
            <a:avLst/>
          </a:prstGeom>
        </p:spPr>
      </p:pic>
      <p:pic>
        <p:nvPicPr>
          <p:cNvPr id="18" name="Picture 17" descr="A colorful text with letters&#10;&#10;Description automatically generated">
            <a:extLst>
              <a:ext uri="{FF2B5EF4-FFF2-40B4-BE49-F238E27FC236}">
                <a16:creationId xmlns:a16="http://schemas.microsoft.com/office/drawing/2014/main" id="{FD4BF109-EBA7-F749-B045-0D7E9F2D7D5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-7903" y="2983963"/>
            <a:ext cx="1339930" cy="36178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883654-9758-B15D-0C05-752D76631780}"/>
              </a:ext>
            </a:extLst>
          </p:cNvPr>
          <p:cNvSpPr/>
          <p:nvPr/>
        </p:nvSpPr>
        <p:spPr>
          <a:xfrm>
            <a:off x="8397240" y="2689411"/>
            <a:ext cx="1295400" cy="119170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rgbClr val="002060"/>
                </a:solidFill>
              </a:rPr>
              <a:t>€</a:t>
            </a:r>
            <a:r>
              <a:rPr lang="en-US" b="1">
                <a:solidFill>
                  <a:srgbClr val="002060"/>
                </a:solidFill>
              </a:rPr>
              <a:t>13.3 billion</a:t>
            </a:r>
            <a:endParaRPr lang="en-GB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249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F783E-505C-6BC5-24BE-D5EE703BD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6841416-F879-6D46-363B-88A40DA6D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Road network – Compliance 2027</a:t>
            </a:r>
            <a:endParaRPr lang="en-US" sz="2400"/>
          </a:p>
        </p:txBody>
      </p:sp>
      <p:pic>
        <p:nvPicPr>
          <p:cNvPr id="2" name="Picture 1" descr="A map of a country">
            <a:extLst>
              <a:ext uri="{FF2B5EF4-FFF2-40B4-BE49-F238E27FC236}">
                <a16:creationId xmlns:a16="http://schemas.microsoft.com/office/drawing/2014/main" id="{5F24FBDF-4B2F-A44A-89EC-CD71D6A35C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144" y="1419509"/>
            <a:ext cx="5040312" cy="3566363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D660CB0-8AD9-48D7-2142-815B0ECC58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2582083"/>
              </p:ext>
            </p:extLst>
          </p:nvPr>
        </p:nvGraphicFramePr>
        <p:xfrm>
          <a:off x="12169" y="1249680"/>
          <a:ext cx="5040312" cy="3906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647684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77699-216C-9386-1783-49F885774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35AB4CD-B000-78CD-2ADF-9CFDD174A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8429624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Growth Plan for Western Balkans – Reform Agenda</a:t>
            </a:r>
            <a:endParaRPr lang="en-US" sz="240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705BDD50-8BE8-9DAD-949B-ADDCF5D4F12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1707" y="1285296"/>
            <a:ext cx="4659725" cy="4110644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B7BE2A8-EAC0-015A-8DEA-F337B041DD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7791997"/>
              </p:ext>
            </p:extLst>
          </p:nvPr>
        </p:nvGraphicFramePr>
        <p:xfrm>
          <a:off x="274310" y="1489346"/>
          <a:ext cx="4659726" cy="370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58C054A-1A23-8932-C648-6C10DCBE7FAF}"/>
              </a:ext>
            </a:extLst>
          </p:cNvPr>
          <p:cNvSpPr txBox="1"/>
          <p:nvPr/>
        </p:nvSpPr>
        <p:spPr>
          <a:xfrm>
            <a:off x="477520" y="1065337"/>
            <a:ext cx="430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Legislation and Institutions</a:t>
            </a:r>
            <a:endParaRPr lang="en-GB" b="1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37FC6A-5B78-CA48-7CEB-C4C11BE1ECA6}"/>
              </a:ext>
            </a:extLst>
          </p:cNvPr>
          <p:cNvSpPr txBox="1"/>
          <p:nvPr/>
        </p:nvSpPr>
        <p:spPr>
          <a:xfrm>
            <a:off x="5040312" y="1065337"/>
            <a:ext cx="430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Investment Priorities</a:t>
            </a:r>
            <a:endParaRPr lang="en-GB" b="1">
              <a:solidFill>
                <a:srgbClr val="002060"/>
              </a:solidFill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46E9A07-06CA-CBAD-4516-AE8AC88E48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9827907"/>
              </p:ext>
            </p:extLst>
          </p:nvPr>
        </p:nvGraphicFramePr>
        <p:xfrm>
          <a:off x="4785360" y="1827348"/>
          <a:ext cx="4580785" cy="3026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7970178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6b88493-a865-49b9-b502-6098bd4e94c2">
      <UserInfo>
        <DisplayName>Nikola Ristic</DisplayName>
        <AccountId>2614</AccountId>
        <AccountType/>
      </UserInfo>
      <UserInfo>
        <DisplayName>Ljupka Siljanoska</DisplayName>
        <AccountId>20</AccountId>
        <AccountType/>
      </UserInfo>
      <UserInfo>
        <DisplayName>Tatjana Jovanović</DisplayName>
        <AccountId>29</AccountId>
        <AccountType/>
      </UserInfo>
      <UserInfo>
        <DisplayName>Iva Bosnjakovic</DisplayName>
        <AccountId>17</AccountId>
        <AccountType/>
      </UserInfo>
      <UserInfo>
        <DisplayName>Albert Kolgeci</DisplayName>
        <AccountId>23</AccountId>
        <AccountType/>
      </UserInfo>
      <UserInfo>
        <DisplayName>Elson Thana</DisplayName>
        <AccountId>1806</AccountId>
        <AccountType/>
      </UserInfo>
      <UserInfo>
        <DisplayName>Mate  Gjorgjievski</DisplayName>
        <AccountId>26</AccountId>
        <AccountType/>
      </UserInfo>
      <UserInfo>
        <DisplayName>Jordana Ficovic</DisplayName>
        <AccountId>32</AccountId>
        <AccountType/>
      </UserInfo>
      <UserInfo>
        <DisplayName>Nerejda Hoxha</DisplayName>
        <AccountId>30</AccountId>
        <AccountType/>
      </UserInfo>
      <UserInfo>
        <DisplayName>Dejan  Lasica</DisplayName>
        <AccountId>25</AccountId>
        <AccountType/>
      </UserInfo>
      <UserInfo>
        <DisplayName>Monica Stanciu</DisplayName>
        <AccountId>28</AccountId>
        <AccountType/>
      </UserInfo>
      <UserInfo>
        <DisplayName>Martina Hakl</DisplayName>
        <AccountId>38</AccountId>
        <AccountType/>
      </UserInfo>
      <UserInfo>
        <DisplayName>Liljana Çela</DisplayName>
        <AccountId>27</AccountId>
        <AccountType/>
      </UserInfo>
      <UserInfo>
        <DisplayName>Kire Dimanoski</DisplayName>
        <AccountId>22</AccountId>
        <AccountType/>
      </UserInfo>
      <UserInfo>
        <DisplayName>Nedim Begovic</DisplayName>
        <AccountId>21</AccountId>
        <AccountType/>
      </UserInfo>
      <UserInfo>
        <DisplayName>Petrit Ibrahimi</DisplayName>
        <AccountId>16</AccountId>
        <AccountType/>
      </UserInfo>
    </SharedWithUsers>
    <TaxCatchAll xmlns="e6b88493-a865-49b9-b502-6098bd4e94c2" xsi:nil="true"/>
    <lcf76f155ced4ddcb4097134ff3c332f xmlns="74988ff3-57e8-49f2-abef-362f99e1a0e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1CF9242F633B459DE32B0E7D908A9E" ma:contentTypeVersion="16" ma:contentTypeDescription="Create a new document." ma:contentTypeScope="" ma:versionID="3816785486f024e272d5322fa5b69fbe">
  <xsd:schema xmlns:xsd="http://www.w3.org/2001/XMLSchema" xmlns:xs="http://www.w3.org/2001/XMLSchema" xmlns:p="http://schemas.microsoft.com/office/2006/metadata/properties" xmlns:ns2="74988ff3-57e8-49f2-abef-362f99e1a0e2" xmlns:ns3="e6b88493-a865-49b9-b502-6098bd4e94c2" targetNamespace="http://schemas.microsoft.com/office/2006/metadata/properties" ma:root="true" ma:fieldsID="b6397110a8c2d29516806b6f8491f915" ns2:_="" ns3:_="">
    <xsd:import namespace="74988ff3-57e8-49f2-abef-362f99e1a0e2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88ff3-57e8-49f2-abef-362f99e1a0e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3D12B28-516F-4134-BB04-80EA95B7B4A3}">
  <ds:schemaRefs>
    <ds:schemaRef ds:uri="81dd709f-9584-41cb-9691-96e6b3b6df95"/>
    <ds:schemaRef ds:uri="e6b88493-a865-49b9-b502-6098bd4e94c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07BA7A-DBBE-468D-8EBA-5EBE8F244D46}"/>
</file>

<file path=customXml/itemProps3.xml><?xml version="1.0" encoding="utf-8"?>
<ds:datastoreItem xmlns:ds="http://schemas.openxmlformats.org/officeDocument/2006/customXml" ds:itemID="{8D2960A3-61BB-4A6D-BB67-90EADCCE4E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Custom</PresentationFormat>
  <Slides>10</Slides>
  <Notes>10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1_Office Theme</vt:lpstr>
      <vt:lpstr>PowerPoint Presentation</vt:lpstr>
      <vt:lpstr>    Road network</vt:lpstr>
      <vt:lpstr>    Road network – Compliance Category</vt:lpstr>
      <vt:lpstr>    Road network – Compliance Conditions</vt:lpstr>
      <vt:lpstr>    Road network – Compliance</vt:lpstr>
      <vt:lpstr>    Road network – Ongoing projects</vt:lpstr>
      <vt:lpstr>    Road network – Planned projects</vt:lpstr>
      <vt:lpstr>    Road network – Compliance 2027</vt:lpstr>
      <vt:lpstr>    Growth Plan for Western Balkans – Reform Agenda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Mate Gjorgijevski</dc:creator>
  <dc:description/>
  <cp:revision>1</cp:revision>
  <cp:lastPrinted>2024-11-18T15:22:17Z</cp:lastPrinted>
  <dcterms:created xsi:type="dcterms:W3CDTF">2023-10-07T13:36:01Z</dcterms:created>
  <dcterms:modified xsi:type="dcterms:W3CDTF">2024-11-29T10:46:14Z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0x010100D21CF9242F633B459DE32B0E7D908A9E</vt:lpwstr>
  </property>
  <property fmtid="{D5CDD505-2E9C-101B-9397-08002B2CF9AE}" pid="3" name="MediaServiceImageTags">
    <vt:lpwstr/>
  </property>
</Properties>
</file>