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diagrams/data2.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3.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2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layout5.xml" ContentType="application/vnd.openxmlformats-officedocument.drawingml.diagramLayout+xml"/>
  <Override PartName="/ppt/diagrams/quickStyle5.xml" ContentType="application/vnd.openxmlformats-officedocument.drawingml.diagramStyle+xml"/>
  <Override PartName="/ppt/theme/theme1.xml" ContentType="application/vnd.openxmlformats-officedocument.theme+xml"/>
  <Override PartName="/ppt/diagrams/colors5.xml" ContentType="application/vnd.openxmlformats-officedocument.drawingml.diagramColors+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3.xml" ContentType="application/vnd.openxmlformats-officedocument.drawingml.diagramColors+xml"/>
  <Override PartName="/ppt/diagrams/layout6.xml" ContentType="application/vnd.openxmlformats-officedocument.drawingml.diagramLayout+xml"/>
  <Override PartName="/ppt/diagrams/colors2.xml" ContentType="application/vnd.openxmlformats-officedocument.drawingml.diagramColors+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rawing3.xml" ContentType="application/vnd.ms-office.drawingml.diagramDrawing+xml"/>
  <Override PartName="/ppt/diagrams/drawing2.xml" ContentType="application/vnd.ms-office.drawingml.diagramDrawing+xml"/>
  <Override PartName="/ppt/diagrams/colors4.xml" ContentType="application/vnd.openxmlformats-officedocument.drawingml.diagramColors+xml"/>
  <Override PartName="/ppt/diagrams/layout3.xml" ContentType="application/vnd.openxmlformats-officedocument.drawingml.diagramLayout+xml"/>
  <Override PartName="/ppt/diagrams/layout4.xml" ContentType="application/vnd.openxmlformats-officedocument.drawingml.diagramLayout+xml"/>
  <Override PartName="/ppt/diagrams/quickStyle4.xml" ContentType="application/vnd.openxmlformats-officedocument.drawingml.diagramStyle+xml"/>
  <Override PartName="/ppt/diagrams/drawing5.xml" ContentType="application/vnd.ms-office.drawingml.diagramDrawing+xml"/>
  <Override PartName="/ppt/diagrams/drawing4.xml" ContentType="application/vnd.ms-office.drawingml.diagramDrawing+xml"/>
  <Override PartName="/ppt/diagrams/quickStyle3.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 id="2147483675" r:id="rId3"/>
  </p:sldMasterIdLst>
  <p:notesMasterIdLst>
    <p:notesMasterId r:id="rId24"/>
  </p:notesMasterIdLst>
  <p:handoutMasterIdLst>
    <p:handoutMasterId r:id="rId25"/>
  </p:handoutMasterIdLst>
  <p:sldIdLst>
    <p:sldId id="258" r:id="rId4"/>
    <p:sldId id="514" r:id="rId5"/>
    <p:sldId id="515" r:id="rId6"/>
    <p:sldId id="1409" r:id="rId7"/>
    <p:sldId id="1410" r:id="rId8"/>
    <p:sldId id="1411" r:id="rId9"/>
    <p:sldId id="1412" r:id="rId10"/>
    <p:sldId id="1585" r:id="rId11"/>
    <p:sldId id="1587" r:id="rId12"/>
    <p:sldId id="1588" r:id="rId13"/>
    <p:sldId id="1590" r:id="rId14"/>
    <p:sldId id="323" r:id="rId15"/>
    <p:sldId id="307" r:id="rId16"/>
    <p:sldId id="335" r:id="rId17"/>
    <p:sldId id="339" r:id="rId18"/>
    <p:sldId id="340" r:id="rId19"/>
    <p:sldId id="338" r:id="rId20"/>
    <p:sldId id="1591" r:id="rId21"/>
    <p:sldId id="1592" r:id="rId22"/>
    <p:sldId id="28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4EA2"/>
    <a:srgbClr val="0356B1"/>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48"/>
      </p:cViewPr>
      <p:guideLst>
        <p:guide orient="horz" pos="2092"/>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32" Type="http://schemas.openxmlformats.org/officeDocument/2006/relationships/customXml" Target="../customXml/item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ustomXml" Target="../customXml/item2.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83F577-1A37-4F3D-9859-FDF160D6301E}"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9D3B8FDE-6338-487D-B3FE-49B071A2D9C2}">
      <dgm:prSet phldrT="[Text]" custT="1"/>
      <dgm:spPr>
        <a:solidFill>
          <a:srgbClr val="004494"/>
        </a:solidFill>
      </dgm:spPr>
      <dgm:t>
        <a:bodyPr/>
        <a:lstStyle/>
        <a:p>
          <a:r>
            <a:rPr lang="nl-BE" sz="2400" dirty="0"/>
            <a:t>1.3kW/BEV</a:t>
          </a:r>
          <a:endParaRPr lang="en-IE" sz="2400" dirty="0"/>
        </a:p>
      </dgm:t>
    </dgm:pt>
    <dgm:pt modelId="{BBB7E43E-70B2-443F-B03A-17B31A90877B}" type="parTrans" cxnId="{04F1DBA0-359D-44EB-B88D-F06A9BE25BE7}">
      <dgm:prSet/>
      <dgm:spPr/>
      <dgm:t>
        <a:bodyPr/>
        <a:lstStyle/>
        <a:p>
          <a:endParaRPr lang="en-IE"/>
        </a:p>
      </dgm:t>
    </dgm:pt>
    <dgm:pt modelId="{A7232FC5-C40D-4D53-9C0B-853361A58D10}" type="sibTrans" cxnId="{04F1DBA0-359D-44EB-B88D-F06A9BE25BE7}">
      <dgm:prSet/>
      <dgm:spPr/>
      <dgm:t>
        <a:bodyPr/>
        <a:lstStyle/>
        <a:p>
          <a:endParaRPr lang="en-IE"/>
        </a:p>
      </dgm:t>
    </dgm:pt>
    <dgm:pt modelId="{DA2DDC49-A4DE-42CF-ADA3-2A376357C769}">
      <dgm:prSet phldrT="[Text]" custT="1"/>
      <dgm:spPr>
        <a:solidFill>
          <a:srgbClr val="004494"/>
        </a:solidFill>
      </dgm:spPr>
      <dgm:t>
        <a:bodyPr/>
        <a:lstStyle/>
        <a:p>
          <a:r>
            <a:rPr lang="nl-BE" sz="2400" dirty="0"/>
            <a:t>0.8kW/PHEV</a:t>
          </a:r>
          <a:endParaRPr lang="en-IE" sz="2400" dirty="0"/>
        </a:p>
      </dgm:t>
    </dgm:pt>
    <dgm:pt modelId="{29C8CC6A-6A24-4C17-800F-D5DDF6EB08A6}" type="parTrans" cxnId="{39C66E6D-F8C0-4B23-9EC4-6494D1275771}">
      <dgm:prSet/>
      <dgm:spPr/>
      <dgm:t>
        <a:bodyPr/>
        <a:lstStyle/>
        <a:p>
          <a:endParaRPr lang="en-IE"/>
        </a:p>
      </dgm:t>
    </dgm:pt>
    <dgm:pt modelId="{66D1C48E-7170-471E-8E4F-70BABCE5E83A}" type="sibTrans" cxnId="{39C66E6D-F8C0-4B23-9EC4-6494D1275771}">
      <dgm:prSet/>
      <dgm:spPr/>
      <dgm:t>
        <a:bodyPr/>
        <a:lstStyle/>
        <a:p>
          <a:endParaRPr lang="en-IE"/>
        </a:p>
      </dgm:t>
    </dgm:pt>
    <dgm:pt modelId="{EAC4C1A6-5F94-435E-9376-8F0FDBCCE405}">
      <dgm:prSet phldrT="[Text]"/>
      <dgm:spPr>
        <a:solidFill>
          <a:srgbClr val="004494"/>
        </a:solidFill>
      </dgm:spPr>
      <dgm:t>
        <a:bodyPr/>
        <a:lstStyle/>
        <a:p>
          <a:r>
            <a:rPr lang="nl-BE" dirty="0">
              <a:solidFill>
                <a:srgbClr val="FFC000"/>
              </a:solidFill>
            </a:rPr>
            <a:t>National </a:t>
          </a:r>
          <a:r>
            <a:rPr lang="nl-BE" dirty="0" err="1">
              <a:solidFill>
                <a:srgbClr val="FFC000"/>
              </a:solidFill>
            </a:rPr>
            <a:t>fleet-based</a:t>
          </a:r>
          <a:r>
            <a:rPr lang="nl-BE" dirty="0">
              <a:solidFill>
                <a:srgbClr val="FFC000"/>
              </a:solidFill>
            </a:rPr>
            <a:t> target</a:t>
          </a:r>
          <a:endParaRPr lang="en-IE" dirty="0">
            <a:solidFill>
              <a:srgbClr val="FFC000"/>
            </a:solidFill>
          </a:endParaRPr>
        </a:p>
      </dgm:t>
    </dgm:pt>
    <dgm:pt modelId="{3A83F4E4-1645-4B2E-A692-67852D074579}" type="parTrans" cxnId="{DDADF394-5115-4143-A3A9-A437154B997A}">
      <dgm:prSet/>
      <dgm:spPr/>
      <dgm:t>
        <a:bodyPr/>
        <a:lstStyle/>
        <a:p>
          <a:endParaRPr lang="en-IE"/>
        </a:p>
      </dgm:t>
    </dgm:pt>
    <dgm:pt modelId="{42A69AD5-F079-4F66-B301-00622C076FC5}" type="sibTrans" cxnId="{DDADF394-5115-4143-A3A9-A437154B997A}">
      <dgm:prSet/>
      <dgm:spPr/>
      <dgm:t>
        <a:bodyPr/>
        <a:lstStyle/>
        <a:p>
          <a:endParaRPr lang="en-IE"/>
        </a:p>
      </dgm:t>
    </dgm:pt>
    <dgm:pt modelId="{43AEFFC7-42EB-4620-8D66-24A8EC1E3E50}" type="pres">
      <dgm:prSet presAssocID="{6D83F577-1A37-4F3D-9859-FDF160D6301E}" presName="Name0" presStyleCnt="0">
        <dgm:presLayoutVars>
          <dgm:dir/>
          <dgm:resizeHandles val="exact"/>
        </dgm:presLayoutVars>
      </dgm:prSet>
      <dgm:spPr/>
    </dgm:pt>
    <dgm:pt modelId="{37579857-44C0-4C74-B7D6-F153F98C699D}" type="pres">
      <dgm:prSet presAssocID="{6D83F577-1A37-4F3D-9859-FDF160D6301E}" presName="vNodes" presStyleCnt="0"/>
      <dgm:spPr/>
    </dgm:pt>
    <dgm:pt modelId="{E09D64DF-D84D-4839-A049-2594C927F3DE}" type="pres">
      <dgm:prSet presAssocID="{9D3B8FDE-6338-487D-B3FE-49B071A2D9C2}" presName="node" presStyleLbl="node1" presStyleIdx="0" presStyleCnt="3">
        <dgm:presLayoutVars>
          <dgm:bulletEnabled val="1"/>
        </dgm:presLayoutVars>
      </dgm:prSet>
      <dgm:spPr/>
    </dgm:pt>
    <dgm:pt modelId="{02D6DC08-5A49-48BC-89C9-495AFDF68C34}" type="pres">
      <dgm:prSet presAssocID="{A7232FC5-C40D-4D53-9C0B-853361A58D10}" presName="spacerT" presStyleCnt="0"/>
      <dgm:spPr/>
    </dgm:pt>
    <dgm:pt modelId="{9CE2BB55-B2E2-469B-806C-C3E1D3420D4D}" type="pres">
      <dgm:prSet presAssocID="{A7232FC5-C40D-4D53-9C0B-853361A58D10}" presName="sibTrans" presStyleLbl="sibTrans2D1" presStyleIdx="0" presStyleCnt="2"/>
      <dgm:spPr/>
    </dgm:pt>
    <dgm:pt modelId="{8C26657C-F2AC-4177-B782-C1AC3A2CAA15}" type="pres">
      <dgm:prSet presAssocID="{A7232FC5-C40D-4D53-9C0B-853361A58D10}" presName="spacerB" presStyleCnt="0"/>
      <dgm:spPr/>
    </dgm:pt>
    <dgm:pt modelId="{67D5FF6C-B809-469C-8FAD-EB279F0BEB0E}" type="pres">
      <dgm:prSet presAssocID="{DA2DDC49-A4DE-42CF-ADA3-2A376357C769}" presName="node" presStyleLbl="node1" presStyleIdx="1" presStyleCnt="3">
        <dgm:presLayoutVars>
          <dgm:bulletEnabled val="1"/>
        </dgm:presLayoutVars>
      </dgm:prSet>
      <dgm:spPr/>
    </dgm:pt>
    <dgm:pt modelId="{28411080-B5A0-4685-B310-663BBC19C7CA}" type="pres">
      <dgm:prSet presAssocID="{6D83F577-1A37-4F3D-9859-FDF160D6301E}" presName="sibTransLast" presStyleLbl="sibTrans2D1" presStyleIdx="1" presStyleCnt="2"/>
      <dgm:spPr/>
    </dgm:pt>
    <dgm:pt modelId="{D44A8E3B-BF28-4A24-953A-92A86C23EA2C}" type="pres">
      <dgm:prSet presAssocID="{6D83F577-1A37-4F3D-9859-FDF160D6301E}" presName="connectorText" presStyleLbl="sibTrans2D1" presStyleIdx="1" presStyleCnt="2"/>
      <dgm:spPr/>
    </dgm:pt>
    <dgm:pt modelId="{E50E909C-8455-477C-BFEF-AD993D95D131}" type="pres">
      <dgm:prSet presAssocID="{6D83F577-1A37-4F3D-9859-FDF160D6301E}" presName="lastNode" presStyleLbl="node1" presStyleIdx="2" presStyleCnt="3">
        <dgm:presLayoutVars>
          <dgm:bulletEnabled val="1"/>
        </dgm:presLayoutVars>
      </dgm:prSet>
      <dgm:spPr/>
    </dgm:pt>
  </dgm:ptLst>
  <dgm:cxnLst>
    <dgm:cxn modelId="{D20FA50F-ABB6-4365-9E46-0728206389C6}" type="presOf" srcId="{6D83F577-1A37-4F3D-9859-FDF160D6301E}" destId="{43AEFFC7-42EB-4620-8D66-24A8EC1E3E50}" srcOrd="0" destOrd="0" presId="urn:microsoft.com/office/officeart/2005/8/layout/equation2"/>
    <dgm:cxn modelId="{57905410-DDF4-49A7-941B-CDE93B968993}" type="presOf" srcId="{EAC4C1A6-5F94-435E-9376-8F0FDBCCE405}" destId="{E50E909C-8455-477C-BFEF-AD993D95D131}" srcOrd="0" destOrd="0" presId="urn:microsoft.com/office/officeart/2005/8/layout/equation2"/>
    <dgm:cxn modelId="{8DC97B16-2080-4729-B8BE-109718D69CD4}" type="presOf" srcId="{66D1C48E-7170-471E-8E4F-70BABCE5E83A}" destId="{28411080-B5A0-4685-B310-663BBC19C7CA}" srcOrd="0" destOrd="0" presId="urn:microsoft.com/office/officeart/2005/8/layout/equation2"/>
    <dgm:cxn modelId="{39C66E6D-F8C0-4B23-9EC4-6494D1275771}" srcId="{6D83F577-1A37-4F3D-9859-FDF160D6301E}" destId="{DA2DDC49-A4DE-42CF-ADA3-2A376357C769}" srcOrd="1" destOrd="0" parTransId="{29C8CC6A-6A24-4C17-800F-D5DDF6EB08A6}" sibTransId="{66D1C48E-7170-471E-8E4F-70BABCE5E83A}"/>
    <dgm:cxn modelId="{6DB0557C-529E-41FF-8371-9012D06C504C}" type="presOf" srcId="{A7232FC5-C40D-4D53-9C0B-853361A58D10}" destId="{9CE2BB55-B2E2-469B-806C-C3E1D3420D4D}" srcOrd="0" destOrd="0" presId="urn:microsoft.com/office/officeart/2005/8/layout/equation2"/>
    <dgm:cxn modelId="{FA201584-6808-4346-8406-531A973DED6A}" type="presOf" srcId="{66D1C48E-7170-471E-8E4F-70BABCE5E83A}" destId="{D44A8E3B-BF28-4A24-953A-92A86C23EA2C}" srcOrd="1" destOrd="0" presId="urn:microsoft.com/office/officeart/2005/8/layout/equation2"/>
    <dgm:cxn modelId="{35E9B68F-0B6A-4FB4-93BA-6E603DD77F07}" type="presOf" srcId="{9D3B8FDE-6338-487D-B3FE-49B071A2D9C2}" destId="{E09D64DF-D84D-4839-A049-2594C927F3DE}" srcOrd="0" destOrd="0" presId="urn:microsoft.com/office/officeart/2005/8/layout/equation2"/>
    <dgm:cxn modelId="{DDADF394-5115-4143-A3A9-A437154B997A}" srcId="{6D83F577-1A37-4F3D-9859-FDF160D6301E}" destId="{EAC4C1A6-5F94-435E-9376-8F0FDBCCE405}" srcOrd="2" destOrd="0" parTransId="{3A83F4E4-1645-4B2E-A692-67852D074579}" sibTransId="{42A69AD5-F079-4F66-B301-00622C076FC5}"/>
    <dgm:cxn modelId="{04F1DBA0-359D-44EB-B88D-F06A9BE25BE7}" srcId="{6D83F577-1A37-4F3D-9859-FDF160D6301E}" destId="{9D3B8FDE-6338-487D-B3FE-49B071A2D9C2}" srcOrd="0" destOrd="0" parTransId="{BBB7E43E-70B2-443F-B03A-17B31A90877B}" sibTransId="{A7232FC5-C40D-4D53-9C0B-853361A58D10}"/>
    <dgm:cxn modelId="{42B396E8-F4C8-45D4-AE4A-5CA60909B230}" type="presOf" srcId="{DA2DDC49-A4DE-42CF-ADA3-2A376357C769}" destId="{67D5FF6C-B809-469C-8FAD-EB279F0BEB0E}" srcOrd="0" destOrd="0" presId="urn:microsoft.com/office/officeart/2005/8/layout/equation2"/>
    <dgm:cxn modelId="{4F1190D1-C423-4C58-B1AC-AE5CF58DEF1F}" type="presParOf" srcId="{43AEFFC7-42EB-4620-8D66-24A8EC1E3E50}" destId="{37579857-44C0-4C74-B7D6-F153F98C699D}" srcOrd="0" destOrd="0" presId="urn:microsoft.com/office/officeart/2005/8/layout/equation2"/>
    <dgm:cxn modelId="{2D8EF800-D909-4458-A91E-2FA192D7355E}" type="presParOf" srcId="{37579857-44C0-4C74-B7D6-F153F98C699D}" destId="{E09D64DF-D84D-4839-A049-2594C927F3DE}" srcOrd="0" destOrd="0" presId="urn:microsoft.com/office/officeart/2005/8/layout/equation2"/>
    <dgm:cxn modelId="{70D669AE-01B5-486F-A24E-6331568C5897}" type="presParOf" srcId="{37579857-44C0-4C74-B7D6-F153F98C699D}" destId="{02D6DC08-5A49-48BC-89C9-495AFDF68C34}" srcOrd="1" destOrd="0" presId="urn:microsoft.com/office/officeart/2005/8/layout/equation2"/>
    <dgm:cxn modelId="{5B3B6DF8-D551-42A3-AE0A-532B1C683E08}" type="presParOf" srcId="{37579857-44C0-4C74-B7D6-F153F98C699D}" destId="{9CE2BB55-B2E2-469B-806C-C3E1D3420D4D}" srcOrd="2" destOrd="0" presId="urn:microsoft.com/office/officeart/2005/8/layout/equation2"/>
    <dgm:cxn modelId="{5B85420C-F165-4DE5-AD76-5508EBFFE812}" type="presParOf" srcId="{37579857-44C0-4C74-B7D6-F153F98C699D}" destId="{8C26657C-F2AC-4177-B782-C1AC3A2CAA15}" srcOrd="3" destOrd="0" presId="urn:microsoft.com/office/officeart/2005/8/layout/equation2"/>
    <dgm:cxn modelId="{1EE407D4-F070-4058-B44C-8F143E524AD0}" type="presParOf" srcId="{37579857-44C0-4C74-B7D6-F153F98C699D}" destId="{67D5FF6C-B809-469C-8FAD-EB279F0BEB0E}" srcOrd="4" destOrd="0" presId="urn:microsoft.com/office/officeart/2005/8/layout/equation2"/>
    <dgm:cxn modelId="{631A6D79-4896-4E7B-95DA-0FFC5896C045}" type="presParOf" srcId="{43AEFFC7-42EB-4620-8D66-24A8EC1E3E50}" destId="{28411080-B5A0-4685-B310-663BBC19C7CA}" srcOrd="1" destOrd="0" presId="urn:microsoft.com/office/officeart/2005/8/layout/equation2"/>
    <dgm:cxn modelId="{77A73229-2C69-4EBE-A884-73D05E69A7DB}" type="presParOf" srcId="{28411080-B5A0-4685-B310-663BBC19C7CA}" destId="{D44A8E3B-BF28-4A24-953A-92A86C23EA2C}" srcOrd="0" destOrd="0" presId="urn:microsoft.com/office/officeart/2005/8/layout/equation2"/>
    <dgm:cxn modelId="{72FE9A5E-EE4B-4822-AA49-2810527DE779}" type="presParOf" srcId="{43AEFFC7-42EB-4620-8D66-24A8EC1E3E50}" destId="{E50E909C-8455-477C-BFEF-AD993D95D131}"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033E27-E6C8-4E31-9A35-A723233C70E8}" type="doc">
      <dgm:prSet loTypeId="urn:microsoft.com/office/officeart/2005/8/layout/hProcess9" loCatId="process" qsTypeId="urn:microsoft.com/office/officeart/2005/8/quickstyle/simple1" qsCatId="simple" csTypeId="urn:microsoft.com/office/officeart/2005/8/colors/accent1_2" csCatId="accent1" phldr="1"/>
      <dgm:spPr/>
    </dgm:pt>
    <dgm:pt modelId="{D15DF290-E2B1-46E4-8A6C-ABBDC55B072C}">
      <dgm:prSet phldrT="[Text]"/>
      <dgm:spPr>
        <a:solidFill>
          <a:srgbClr val="004494"/>
        </a:solidFill>
      </dgm:spPr>
      <dgm:t>
        <a:bodyPr/>
        <a:lstStyle/>
        <a:p>
          <a:r>
            <a:rPr lang="nl-BE" b="1" dirty="0"/>
            <a:t>TEN-T </a:t>
          </a:r>
          <a:r>
            <a:rPr lang="nl-BE" b="1" dirty="0" err="1"/>
            <a:t>Core</a:t>
          </a:r>
          <a:endParaRPr lang="en-IE" b="1" dirty="0"/>
        </a:p>
      </dgm:t>
    </dgm:pt>
    <dgm:pt modelId="{233D170D-3126-4644-9422-20CADFD093A0}" type="parTrans" cxnId="{95800160-E819-48E2-A42B-944D8676DA13}">
      <dgm:prSet/>
      <dgm:spPr/>
      <dgm:t>
        <a:bodyPr/>
        <a:lstStyle/>
        <a:p>
          <a:endParaRPr lang="en-IE"/>
        </a:p>
      </dgm:t>
    </dgm:pt>
    <dgm:pt modelId="{2DD0EE7D-3B01-44F1-A0A9-C29315C006CE}" type="sibTrans" cxnId="{95800160-E819-48E2-A42B-944D8676DA13}">
      <dgm:prSet/>
      <dgm:spPr/>
      <dgm:t>
        <a:bodyPr/>
        <a:lstStyle/>
        <a:p>
          <a:endParaRPr lang="en-IE"/>
        </a:p>
      </dgm:t>
    </dgm:pt>
    <dgm:pt modelId="{4AFFD2B1-5DDF-4F8A-BE30-89F76DDC08BF}">
      <dgm:prSet phldrT="[Text]"/>
      <dgm:spPr>
        <a:solidFill>
          <a:srgbClr val="004494"/>
        </a:solidFill>
      </dgm:spPr>
      <dgm:t>
        <a:bodyPr/>
        <a:lstStyle/>
        <a:p>
          <a:r>
            <a:rPr lang="nl-BE" b="1" dirty="0"/>
            <a:t>31/12/2025</a:t>
          </a:r>
          <a:endParaRPr lang="en-IE" b="1" dirty="0"/>
        </a:p>
      </dgm:t>
    </dgm:pt>
    <dgm:pt modelId="{712FE9A3-8DA4-4EE8-A966-8673D761C938}" type="parTrans" cxnId="{D4E8CA5F-DD51-4B51-9507-6C4F0C78A4BE}">
      <dgm:prSet/>
      <dgm:spPr/>
      <dgm:t>
        <a:bodyPr/>
        <a:lstStyle/>
        <a:p>
          <a:endParaRPr lang="en-IE"/>
        </a:p>
      </dgm:t>
    </dgm:pt>
    <dgm:pt modelId="{1C543198-1C37-4D1F-896A-0A395BD55CAB}" type="sibTrans" cxnId="{D4E8CA5F-DD51-4B51-9507-6C4F0C78A4BE}">
      <dgm:prSet/>
      <dgm:spPr/>
      <dgm:t>
        <a:bodyPr/>
        <a:lstStyle/>
        <a:p>
          <a:endParaRPr lang="en-IE"/>
        </a:p>
      </dgm:t>
    </dgm:pt>
    <dgm:pt modelId="{4AC59C87-5760-4BE2-839B-9955837B3AAD}">
      <dgm:prSet phldrT="[Text]"/>
      <dgm:spPr>
        <a:solidFill>
          <a:srgbClr val="004494"/>
        </a:solidFill>
      </dgm:spPr>
      <dgm:t>
        <a:bodyPr/>
        <a:lstStyle/>
        <a:p>
          <a:r>
            <a:rPr lang="nl-BE" b="1" dirty="0"/>
            <a:t>31/12/2027</a:t>
          </a:r>
          <a:endParaRPr lang="en-IE" b="1" dirty="0"/>
        </a:p>
      </dgm:t>
    </dgm:pt>
    <dgm:pt modelId="{EF8B55A0-CFBD-4A31-9E59-3043DCA53CEC}" type="parTrans" cxnId="{939DEFDE-5AE9-4849-940B-AE805B7E78BE}">
      <dgm:prSet/>
      <dgm:spPr/>
      <dgm:t>
        <a:bodyPr/>
        <a:lstStyle/>
        <a:p>
          <a:endParaRPr lang="en-IE"/>
        </a:p>
      </dgm:t>
    </dgm:pt>
    <dgm:pt modelId="{0253C05B-BAE4-429F-9C71-D7D7004E157F}" type="sibTrans" cxnId="{939DEFDE-5AE9-4849-940B-AE805B7E78BE}">
      <dgm:prSet/>
      <dgm:spPr/>
      <dgm:t>
        <a:bodyPr/>
        <a:lstStyle/>
        <a:p>
          <a:endParaRPr lang="en-IE"/>
        </a:p>
      </dgm:t>
    </dgm:pt>
    <dgm:pt modelId="{847DA9A5-E172-4CEE-83E0-806ABE9A0944}" type="pres">
      <dgm:prSet presAssocID="{14033E27-E6C8-4E31-9A35-A723233C70E8}" presName="CompostProcess" presStyleCnt="0">
        <dgm:presLayoutVars>
          <dgm:dir/>
          <dgm:resizeHandles val="exact"/>
        </dgm:presLayoutVars>
      </dgm:prSet>
      <dgm:spPr/>
    </dgm:pt>
    <dgm:pt modelId="{313E9E47-893D-4DD5-9702-74E063088A21}" type="pres">
      <dgm:prSet presAssocID="{14033E27-E6C8-4E31-9A35-A723233C70E8}" presName="arrow" presStyleLbl="bgShp" presStyleIdx="0" presStyleCnt="1" custLinFactNeighborX="8824" custLinFactNeighborY="-451"/>
      <dgm:spPr>
        <a:solidFill>
          <a:srgbClr val="FFC000"/>
        </a:solidFill>
      </dgm:spPr>
    </dgm:pt>
    <dgm:pt modelId="{26FADF7D-5413-4122-A0DA-E4C059CC7E2E}" type="pres">
      <dgm:prSet presAssocID="{14033E27-E6C8-4E31-9A35-A723233C70E8}" presName="linearProcess" presStyleCnt="0"/>
      <dgm:spPr/>
    </dgm:pt>
    <dgm:pt modelId="{41F9DC93-3246-41DE-B2BB-A38B408B8F5A}" type="pres">
      <dgm:prSet presAssocID="{D15DF290-E2B1-46E4-8A6C-ABBDC55B072C}" presName="textNode" presStyleLbl="node1" presStyleIdx="0" presStyleCnt="3">
        <dgm:presLayoutVars>
          <dgm:bulletEnabled val="1"/>
        </dgm:presLayoutVars>
      </dgm:prSet>
      <dgm:spPr/>
    </dgm:pt>
    <dgm:pt modelId="{D5313A5E-0C2B-4C8B-9FC5-F15DB81F36F4}" type="pres">
      <dgm:prSet presAssocID="{2DD0EE7D-3B01-44F1-A0A9-C29315C006CE}" presName="sibTrans" presStyleCnt="0"/>
      <dgm:spPr/>
    </dgm:pt>
    <dgm:pt modelId="{817C1CFD-1A43-4B00-B19F-09950E2B9463}" type="pres">
      <dgm:prSet presAssocID="{4AFFD2B1-5DDF-4F8A-BE30-89F76DDC08BF}" presName="textNode" presStyleLbl="node1" presStyleIdx="1" presStyleCnt="3">
        <dgm:presLayoutVars>
          <dgm:bulletEnabled val="1"/>
        </dgm:presLayoutVars>
      </dgm:prSet>
      <dgm:spPr/>
    </dgm:pt>
    <dgm:pt modelId="{4CC5B846-2183-46ED-BE6B-E00EB65AAEE9}" type="pres">
      <dgm:prSet presAssocID="{1C543198-1C37-4D1F-896A-0A395BD55CAB}" presName="sibTrans" presStyleCnt="0"/>
      <dgm:spPr/>
    </dgm:pt>
    <dgm:pt modelId="{C2162BC3-B4B9-4319-BBDC-53D55EADA4DD}" type="pres">
      <dgm:prSet presAssocID="{4AC59C87-5760-4BE2-839B-9955837B3AAD}" presName="textNode" presStyleLbl="node1" presStyleIdx="2" presStyleCnt="3">
        <dgm:presLayoutVars>
          <dgm:bulletEnabled val="1"/>
        </dgm:presLayoutVars>
      </dgm:prSet>
      <dgm:spPr/>
    </dgm:pt>
  </dgm:ptLst>
  <dgm:cxnLst>
    <dgm:cxn modelId="{D4E8CA5F-DD51-4B51-9507-6C4F0C78A4BE}" srcId="{14033E27-E6C8-4E31-9A35-A723233C70E8}" destId="{4AFFD2B1-5DDF-4F8A-BE30-89F76DDC08BF}" srcOrd="1" destOrd="0" parTransId="{712FE9A3-8DA4-4EE8-A966-8673D761C938}" sibTransId="{1C543198-1C37-4D1F-896A-0A395BD55CAB}"/>
    <dgm:cxn modelId="{95800160-E819-48E2-A42B-944D8676DA13}" srcId="{14033E27-E6C8-4E31-9A35-A723233C70E8}" destId="{D15DF290-E2B1-46E4-8A6C-ABBDC55B072C}" srcOrd="0" destOrd="0" parTransId="{233D170D-3126-4644-9422-20CADFD093A0}" sibTransId="{2DD0EE7D-3B01-44F1-A0A9-C29315C006CE}"/>
    <dgm:cxn modelId="{D0EC6B7E-267B-45D5-9625-DE15397A8C6E}" type="presOf" srcId="{D15DF290-E2B1-46E4-8A6C-ABBDC55B072C}" destId="{41F9DC93-3246-41DE-B2BB-A38B408B8F5A}" srcOrd="0" destOrd="0" presId="urn:microsoft.com/office/officeart/2005/8/layout/hProcess9"/>
    <dgm:cxn modelId="{A806BBA3-66BE-4601-9CD0-AEEBDEDE906C}" type="presOf" srcId="{14033E27-E6C8-4E31-9A35-A723233C70E8}" destId="{847DA9A5-E172-4CEE-83E0-806ABE9A0944}" srcOrd="0" destOrd="0" presId="urn:microsoft.com/office/officeart/2005/8/layout/hProcess9"/>
    <dgm:cxn modelId="{63DAD8B1-CD22-4652-873D-CB23AC4030E4}" type="presOf" srcId="{4AFFD2B1-5DDF-4F8A-BE30-89F76DDC08BF}" destId="{817C1CFD-1A43-4B00-B19F-09950E2B9463}" srcOrd="0" destOrd="0" presId="urn:microsoft.com/office/officeart/2005/8/layout/hProcess9"/>
    <dgm:cxn modelId="{939DEFDE-5AE9-4849-940B-AE805B7E78BE}" srcId="{14033E27-E6C8-4E31-9A35-A723233C70E8}" destId="{4AC59C87-5760-4BE2-839B-9955837B3AAD}" srcOrd="2" destOrd="0" parTransId="{EF8B55A0-CFBD-4A31-9E59-3043DCA53CEC}" sibTransId="{0253C05B-BAE4-429F-9C71-D7D7004E157F}"/>
    <dgm:cxn modelId="{096840F5-01AA-48AE-ADCD-AF4D9D56CBD7}" type="presOf" srcId="{4AC59C87-5760-4BE2-839B-9955837B3AAD}" destId="{C2162BC3-B4B9-4319-BBDC-53D55EADA4DD}" srcOrd="0" destOrd="0" presId="urn:microsoft.com/office/officeart/2005/8/layout/hProcess9"/>
    <dgm:cxn modelId="{CDFAE668-9062-4244-A598-370D980D738F}" type="presParOf" srcId="{847DA9A5-E172-4CEE-83E0-806ABE9A0944}" destId="{313E9E47-893D-4DD5-9702-74E063088A21}" srcOrd="0" destOrd="0" presId="urn:microsoft.com/office/officeart/2005/8/layout/hProcess9"/>
    <dgm:cxn modelId="{6022DCF6-42B7-4CD9-B04E-B35FCC59E9D0}" type="presParOf" srcId="{847DA9A5-E172-4CEE-83E0-806ABE9A0944}" destId="{26FADF7D-5413-4122-A0DA-E4C059CC7E2E}" srcOrd="1" destOrd="0" presId="urn:microsoft.com/office/officeart/2005/8/layout/hProcess9"/>
    <dgm:cxn modelId="{16F4764B-D742-4A9B-8194-DAC37F06FCB1}" type="presParOf" srcId="{26FADF7D-5413-4122-A0DA-E4C059CC7E2E}" destId="{41F9DC93-3246-41DE-B2BB-A38B408B8F5A}" srcOrd="0" destOrd="0" presId="urn:microsoft.com/office/officeart/2005/8/layout/hProcess9"/>
    <dgm:cxn modelId="{77B4062C-6A36-4E5B-8BB1-8BF1F4E54556}" type="presParOf" srcId="{26FADF7D-5413-4122-A0DA-E4C059CC7E2E}" destId="{D5313A5E-0C2B-4C8B-9FC5-F15DB81F36F4}" srcOrd="1" destOrd="0" presId="urn:microsoft.com/office/officeart/2005/8/layout/hProcess9"/>
    <dgm:cxn modelId="{58159957-7FE1-48E6-AD84-C392DC9B5D6F}" type="presParOf" srcId="{26FADF7D-5413-4122-A0DA-E4C059CC7E2E}" destId="{817C1CFD-1A43-4B00-B19F-09950E2B9463}" srcOrd="2" destOrd="0" presId="urn:microsoft.com/office/officeart/2005/8/layout/hProcess9"/>
    <dgm:cxn modelId="{BF5E972E-C971-4B92-9D5E-79409C944D3D}" type="presParOf" srcId="{26FADF7D-5413-4122-A0DA-E4C059CC7E2E}" destId="{4CC5B846-2183-46ED-BE6B-E00EB65AAEE9}" srcOrd="3" destOrd="0" presId="urn:microsoft.com/office/officeart/2005/8/layout/hProcess9"/>
    <dgm:cxn modelId="{BC2B888D-F6DD-47A3-970D-CFFAA8770C44}" type="presParOf" srcId="{26FADF7D-5413-4122-A0DA-E4C059CC7E2E}" destId="{C2162BC3-B4B9-4319-BBDC-53D55EADA4DD}" srcOrd="4" destOrd="0" presId="urn:microsoft.com/office/officeart/2005/8/layout/hProcess9"/>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033E27-E6C8-4E31-9A35-A723233C70E8}" type="doc">
      <dgm:prSet loTypeId="urn:microsoft.com/office/officeart/2005/8/layout/hProcess9" loCatId="process" qsTypeId="urn:microsoft.com/office/officeart/2005/8/quickstyle/simple1" qsCatId="simple" csTypeId="urn:microsoft.com/office/officeart/2005/8/colors/accent1_2" csCatId="accent1" phldr="1"/>
      <dgm:spPr/>
    </dgm:pt>
    <dgm:pt modelId="{D15DF290-E2B1-46E4-8A6C-ABBDC55B072C}">
      <dgm:prSet phldrT="[Text]"/>
      <dgm:spPr>
        <a:solidFill>
          <a:srgbClr val="004494"/>
        </a:solidFill>
      </dgm:spPr>
      <dgm:t>
        <a:bodyPr/>
        <a:lstStyle/>
        <a:p>
          <a:r>
            <a:rPr lang="nl-BE" b="1" dirty="0"/>
            <a:t>TEN-T </a:t>
          </a:r>
          <a:r>
            <a:rPr lang="nl-BE" b="1" dirty="0" err="1"/>
            <a:t>Compr</a:t>
          </a:r>
          <a:endParaRPr lang="en-IE" b="1" dirty="0"/>
        </a:p>
      </dgm:t>
    </dgm:pt>
    <dgm:pt modelId="{233D170D-3126-4644-9422-20CADFD093A0}" type="parTrans" cxnId="{95800160-E819-48E2-A42B-944D8676DA13}">
      <dgm:prSet/>
      <dgm:spPr/>
      <dgm:t>
        <a:bodyPr/>
        <a:lstStyle/>
        <a:p>
          <a:endParaRPr lang="en-IE"/>
        </a:p>
      </dgm:t>
    </dgm:pt>
    <dgm:pt modelId="{2DD0EE7D-3B01-44F1-A0A9-C29315C006CE}" type="sibTrans" cxnId="{95800160-E819-48E2-A42B-944D8676DA13}">
      <dgm:prSet/>
      <dgm:spPr/>
      <dgm:t>
        <a:bodyPr/>
        <a:lstStyle/>
        <a:p>
          <a:endParaRPr lang="en-IE"/>
        </a:p>
      </dgm:t>
    </dgm:pt>
    <dgm:pt modelId="{4AFFD2B1-5DDF-4F8A-BE30-89F76DDC08BF}">
      <dgm:prSet phldrT="[Text]"/>
      <dgm:spPr>
        <a:solidFill>
          <a:srgbClr val="004494"/>
        </a:solidFill>
      </dgm:spPr>
      <dgm:t>
        <a:bodyPr/>
        <a:lstStyle/>
        <a:p>
          <a:r>
            <a:rPr lang="nl-BE" b="1" dirty="0"/>
            <a:t>31/12/2027</a:t>
          </a:r>
          <a:endParaRPr lang="en-IE" b="1" dirty="0"/>
        </a:p>
      </dgm:t>
    </dgm:pt>
    <dgm:pt modelId="{712FE9A3-8DA4-4EE8-A966-8673D761C938}" type="parTrans" cxnId="{D4E8CA5F-DD51-4B51-9507-6C4F0C78A4BE}">
      <dgm:prSet/>
      <dgm:spPr/>
      <dgm:t>
        <a:bodyPr/>
        <a:lstStyle/>
        <a:p>
          <a:endParaRPr lang="en-IE"/>
        </a:p>
      </dgm:t>
    </dgm:pt>
    <dgm:pt modelId="{1C543198-1C37-4D1F-896A-0A395BD55CAB}" type="sibTrans" cxnId="{D4E8CA5F-DD51-4B51-9507-6C4F0C78A4BE}">
      <dgm:prSet/>
      <dgm:spPr/>
      <dgm:t>
        <a:bodyPr/>
        <a:lstStyle/>
        <a:p>
          <a:endParaRPr lang="en-IE"/>
        </a:p>
      </dgm:t>
    </dgm:pt>
    <dgm:pt modelId="{4AC59C87-5760-4BE2-839B-9955837B3AAD}">
      <dgm:prSet phldrT="[Text]"/>
      <dgm:spPr>
        <a:solidFill>
          <a:srgbClr val="004494"/>
        </a:solidFill>
      </dgm:spPr>
      <dgm:t>
        <a:bodyPr/>
        <a:lstStyle/>
        <a:p>
          <a:r>
            <a:rPr lang="nl-BE" b="1" dirty="0"/>
            <a:t>31/12/2030</a:t>
          </a:r>
          <a:endParaRPr lang="en-IE" b="1" dirty="0"/>
        </a:p>
      </dgm:t>
    </dgm:pt>
    <dgm:pt modelId="{EF8B55A0-CFBD-4A31-9E59-3043DCA53CEC}" type="parTrans" cxnId="{939DEFDE-5AE9-4849-940B-AE805B7E78BE}">
      <dgm:prSet/>
      <dgm:spPr/>
      <dgm:t>
        <a:bodyPr/>
        <a:lstStyle/>
        <a:p>
          <a:endParaRPr lang="en-IE"/>
        </a:p>
      </dgm:t>
    </dgm:pt>
    <dgm:pt modelId="{0253C05B-BAE4-429F-9C71-D7D7004E157F}" type="sibTrans" cxnId="{939DEFDE-5AE9-4849-940B-AE805B7E78BE}">
      <dgm:prSet/>
      <dgm:spPr/>
      <dgm:t>
        <a:bodyPr/>
        <a:lstStyle/>
        <a:p>
          <a:endParaRPr lang="en-IE"/>
        </a:p>
      </dgm:t>
    </dgm:pt>
    <dgm:pt modelId="{385FE963-E1D0-4130-B79A-D7694FC2DD2A}">
      <dgm:prSet phldrT="[Text]"/>
      <dgm:spPr>
        <a:solidFill>
          <a:srgbClr val="004494"/>
        </a:solidFill>
      </dgm:spPr>
      <dgm:t>
        <a:bodyPr/>
        <a:lstStyle/>
        <a:p>
          <a:r>
            <a:rPr lang="nl-BE" b="1" dirty="0"/>
            <a:t>31/12/2035</a:t>
          </a:r>
          <a:endParaRPr lang="en-IE" b="1" dirty="0"/>
        </a:p>
      </dgm:t>
    </dgm:pt>
    <dgm:pt modelId="{57D2BA39-3E00-4166-A946-A4414DBB13CA}" type="parTrans" cxnId="{5345DE51-77AF-4FA6-AC3B-DA4F5728D8ED}">
      <dgm:prSet/>
      <dgm:spPr/>
      <dgm:t>
        <a:bodyPr/>
        <a:lstStyle/>
        <a:p>
          <a:endParaRPr lang="en-IE"/>
        </a:p>
      </dgm:t>
    </dgm:pt>
    <dgm:pt modelId="{F80408CE-EC59-4BC9-BB40-C263A471BB87}" type="sibTrans" cxnId="{5345DE51-77AF-4FA6-AC3B-DA4F5728D8ED}">
      <dgm:prSet/>
      <dgm:spPr/>
      <dgm:t>
        <a:bodyPr/>
        <a:lstStyle/>
        <a:p>
          <a:endParaRPr lang="en-IE"/>
        </a:p>
      </dgm:t>
    </dgm:pt>
    <dgm:pt modelId="{847DA9A5-E172-4CEE-83E0-806ABE9A0944}" type="pres">
      <dgm:prSet presAssocID="{14033E27-E6C8-4E31-9A35-A723233C70E8}" presName="CompostProcess" presStyleCnt="0">
        <dgm:presLayoutVars>
          <dgm:dir/>
          <dgm:resizeHandles val="exact"/>
        </dgm:presLayoutVars>
      </dgm:prSet>
      <dgm:spPr/>
    </dgm:pt>
    <dgm:pt modelId="{313E9E47-893D-4DD5-9702-74E063088A21}" type="pres">
      <dgm:prSet presAssocID="{14033E27-E6C8-4E31-9A35-A723233C70E8}" presName="arrow" presStyleLbl="bgShp" presStyleIdx="0" presStyleCnt="1" custLinFactY="-33504" custLinFactNeighborX="27964" custLinFactNeighborY="-100000"/>
      <dgm:spPr>
        <a:solidFill>
          <a:srgbClr val="FFC000"/>
        </a:solidFill>
      </dgm:spPr>
    </dgm:pt>
    <dgm:pt modelId="{26FADF7D-5413-4122-A0DA-E4C059CC7E2E}" type="pres">
      <dgm:prSet presAssocID="{14033E27-E6C8-4E31-9A35-A723233C70E8}" presName="linearProcess" presStyleCnt="0"/>
      <dgm:spPr/>
    </dgm:pt>
    <dgm:pt modelId="{41F9DC93-3246-41DE-B2BB-A38B408B8F5A}" type="pres">
      <dgm:prSet presAssocID="{D15DF290-E2B1-46E4-8A6C-ABBDC55B072C}" presName="textNode" presStyleLbl="node1" presStyleIdx="0" presStyleCnt="4">
        <dgm:presLayoutVars>
          <dgm:bulletEnabled val="1"/>
        </dgm:presLayoutVars>
      </dgm:prSet>
      <dgm:spPr/>
    </dgm:pt>
    <dgm:pt modelId="{D5313A5E-0C2B-4C8B-9FC5-F15DB81F36F4}" type="pres">
      <dgm:prSet presAssocID="{2DD0EE7D-3B01-44F1-A0A9-C29315C006CE}" presName="sibTrans" presStyleCnt="0"/>
      <dgm:spPr/>
    </dgm:pt>
    <dgm:pt modelId="{817C1CFD-1A43-4B00-B19F-09950E2B9463}" type="pres">
      <dgm:prSet presAssocID="{4AFFD2B1-5DDF-4F8A-BE30-89F76DDC08BF}" presName="textNode" presStyleLbl="node1" presStyleIdx="1" presStyleCnt="4">
        <dgm:presLayoutVars>
          <dgm:bulletEnabled val="1"/>
        </dgm:presLayoutVars>
      </dgm:prSet>
      <dgm:spPr/>
    </dgm:pt>
    <dgm:pt modelId="{4CC5B846-2183-46ED-BE6B-E00EB65AAEE9}" type="pres">
      <dgm:prSet presAssocID="{1C543198-1C37-4D1F-896A-0A395BD55CAB}" presName="sibTrans" presStyleCnt="0"/>
      <dgm:spPr/>
    </dgm:pt>
    <dgm:pt modelId="{C2162BC3-B4B9-4319-BBDC-53D55EADA4DD}" type="pres">
      <dgm:prSet presAssocID="{4AC59C87-5760-4BE2-839B-9955837B3AAD}" presName="textNode" presStyleLbl="node1" presStyleIdx="2" presStyleCnt="4">
        <dgm:presLayoutVars>
          <dgm:bulletEnabled val="1"/>
        </dgm:presLayoutVars>
      </dgm:prSet>
      <dgm:spPr/>
    </dgm:pt>
    <dgm:pt modelId="{FCE5003F-7B59-4D06-9E33-2D3A8B489D6F}" type="pres">
      <dgm:prSet presAssocID="{0253C05B-BAE4-429F-9C71-D7D7004E157F}" presName="sibTrans" presStyleCnt="0"/>
      <dgm:spPr/>
    </dgm:pt>
    <dgm:pt modelId="{C5AD2EA3-8B93-4637-B37A-B969D00CD80A}" type="pres">
      <dgm:prSet presAssocID="{385FE963-E1D0-4130-B79A-D7694FC2DD2A}" presName="textNode" presStyleLbl="node1" presStyleIdx="3" presStyleCnt="4">
        <dgm:presLayoutVars>
          <dgm:bulletEnabled val="1"/>
        </dgm:presLayoutVars>
      </dgm:prSet>
      <dgm:spPr/>
    </dgm:pt>
  </dgm:ptLst>
  <dgm:cxnLst>
    <dgm:cxn modelId="{2DA17B22-4528-4B27-B787-3444CC287E9F}" type="presOf" srcId="{385FE963-E1D0-4130-B79A-D7694FC2DD2A}" destId="{C5AD2EA3-8B93-4637-B37A-B969D00CD80A}" srcOrd="0" destOrd="0" presId="urn:microsoft.com/office/officeart/2005/8/layout/hProcess9"/>
    <dgm:cxn modelId="{D4E8CA5F-DD51-4B51-9507-6C4F0C78A4BE}" srcId="{14033E27-E6C8-4E31-9A35-A723233C70E8}" destId="{4AFFD2B1-5DDF-4F8A-BE30-89F76DDC08BF}" srcOrd="1" destOrd="0" parTransId="{712FE9A3-8DA4-4EE8-A966-8673D761C938}" sibTransId="{1C543198-1C37-4D1F-896A-0A395BD55CAB}"/>
    <dgm:cxn modelId="{95800160-E819-48E2-A42B-944D8676DA13}" srcId="{14033E27-E6C8-4E31-9A35-A723233C70E8}" destId="{D15DF290-E2B1-46E4-8A6C-ABBDC55B072C}" srcOrd="0" destOrd="0" parTransId="{233D170D-3126-4644-9422-20CADFD093A0}" sibTransId="{2DD0EE7D-3B01-44F1-A0A9-C29315C006CE}"/>
    <dgm:cxn modelId="{5345DE51-77AF-4FA6-AC3B-DA4F5728D8ED}" srcId="{14033E27-E6C8-4E31-9A35-A723233C70E8}" destId="{385FE963-E1D0-4130-B79A-D7694FC2DD2A}" srcOrd="3" destOrd="0" parTransId="{57D2BA39-3E00-4166-A946-A4414DBB13CA}" sibTransId="{F80408CE-EC59-4BC9-BB40-C263A471BB87}"/>
    <dgm:cxn modelId="{D0EC6B7E-267B-45D5-9625-DE15397A8C6E}" type="presOf" srcId="{D15DF290-E2B1-46E4-8A6C-ABBDC55B072C}" destId="{41F9DC93-3246-41DE-B2BB-A38B408B8F5A}" srcOrd="0" destOrd="0" presId="urn:microsoft.com/office/officeart/2005/8/layout/hProcess9"/>
    <dgm:cxn modelId="{A806BBA3-66BE-4601-9CD0-AEEBDEDE906C}" type="presOf" srcId="{14033E27-E6C8-4E31-9A35-A723233C70E8}" destId="{847DA9A5-E172-4CEE-83E0-806ABE9A0944}" srcOrd="0" destOrd="0" presId="urn:microsoft.com/office/officeart/2005/8/layout/hProcess9"/>
    <dgm:cxn modelId="{63DAD8B1-CD22-4652-873D-CB23AC4030E4}" type="presOf" srcId="{4AFFD2B1-5DDF-4F8A-BE30-89F76DDC08BF}" destId="{817C1CFD-1A43-4B00-B19F-09950E2B9463}" srcOrd="0" destOrd="0" presId="urn:microsoft.com/office/officeart/2005/8/layout/hProcess9"/>
    <dgm:cxn modelId="{939DEFDE-5AE9-4849-940B-AE805B7E78BE}" srcId="{14033E27-E6C8-4E31-9A35-A723233C70E8}" destId="{4AC59C87-5760-4BE2-839B-9955837B3AAD}" srcOrd="2" destOrd="0" parTransId="{EF8B55A0-CFBD-4A31-9E59-3043DCA53CEC}" sibTransId="{0253C05B-BAE4-429F-9C71-D7D7004E157F}"/>
    <dgm:cxn modelId="{096840F5-01AA-48AE-ADCD-AF4D9D56CBD7}" type="presOf" srcId="{4AC59C87-5760-4BE2-839B-9955837B3AAD}" destId="{C2162BC3-B4B9-4319-BBDC-53D55EADA4DD}" srcOrd="0" destOrd="0" presId="urn:microsoft.com/office/officeart/2005/8/layout/hProcess9"/>
    <dgm:cxn modelId="{CDFAE668-9062-4244-A598-370D980D738F}" type="presParOf" srcId="{847DA9A5-E172-4CEE-83E0-806ABE9A0944}" destId="{313E9E47-893D-4DD5-9702-74E063088A21}" srcOrd="0" destOrd="0" presId="urn:microsoft.com/office/officeart/2005/8/layout/hProcess9"/>
    <dgm:cxn modelId="{6022DCF6-42B7-4CD9-B04E-B35FCC59E9D0}" type="presParOf" srcId="{847DA9A5-E172-4CEE-83E0-806ABE9A0944}" destId="{26FADF7D-5413-4122-A0DA-E4C059CC7E2E}" srcOrd="1" destOrd="0" presId="urn:microsoft.com/office/officeart/2005/8/layout/hProcess9"/>
    <dgm:cxn modelId="{16F4764B-D742-4A9B-8194-DAC37F06FCB1}" type="presParOf" srcId="{26FADF7D-5413-4122-A0DA-E4C059CC7E2E}" destId="{41F9DC93-3246-41DE-B2BB-A38B408B8F5A}" srcOrd="0" destOrd="0" presId="urn:microsoft.com/office/officeart/2005/8/layout/hProcess9"/>
    <dgm:cxn modelId="{77B4062C-6A36-4E5B-8BB1-8BF1F4E54556}" type="presParOf" srcId="{26FADF7D-5413-4122-A0DA-E4C059CC7E2E}" destId="{D5313A5E-0C2B-4C8B-9FC5-F15DB81F36F4}" srcOrd="1" destOrd="0" presId="urn:microsoft.com/office/officeart/2005/8/layout/hProcess9"/>
    <dgm:cxn modelId="{58159957-7FE1-48E6-AD84-C392DC9B5D6F}" type="presParOf" srcId="{26FADF7D-5413-4122-A0DA-E4C059CC7E2E}" destId="{817C1CFD-1A43-4B00-B19F-09950E2B9463}" srcOrd="2" destOrd="0" presId="urn:microsoft.com/office/officeart/2005/8/layout/hProcess9"/>
    <dgm:cxn modelId="{BF5E972E-C971-4B92-9D5E-79409C944D3D}" type="presParOf" srcId="{26FADF7D-5413-4122-A0DA-E4C059CC7E2E}" destId="{4CC5B846-2183-46ED-BE6B-E00EB65AAEE9}" srcOrd="3" destOrd="0" presId="urn:microsoft.com/office/officeart/2005/8/layout/hProcess9"/>
    <dgm:cxn modelId="{BC2B888D-F6DD-47A3-970D-CFFAA8770C44}" type="presParOf" srcId="{26FADF7D-5413-4122-A0DA-E4C059CC7E2E}" destId="{C2162BC3-B4B9-4319-BBDC-53D55EADA4DD}" srcOrd="4" destOrd="0" presId="urn:microsoft.com/office/officeart/2005/8/layout/hProcess9"/>
    <dgm:cxn modelId="{3AE7DBAA-0F88-41BF-8724-BE5E12649D86}" type="presParOf" srcId="{26FADF7D-5413-4122-A0DA-E4C059CC7E2E}" destId="{FCE5003F-7B59-4D06-9E33-2D3A8B489D6F}" srcOrd="5" destOrd="0" presId="urn:microsoft.com/office/officeart/2005/8/layout/hProcess9"/>
    <dgm:cxn modelId="{4591DBE3-A815-4062-8990-FDD7EE32FE78}" type="presParOf" srcId="{26FADF7D-5413-4122-A0DA-E4C059CC7E2E}" destId="{C5AD2EA3-8B93-4637-B37A-B969D00CD80A}" srcOrd="6" destOrd="0" presId="urn:microsoft.com/office/officeart/2005/8/layout/hProcess9"/>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033E27-E6C8-4E31-9A35-A723233C70E8}" type="doc">
      <dgm:prSet loTypeId="urn:microsoft.com/office/officeart/2005/8/layout/hProcess9" loCatId="process" qsTypeId="urn:microsoft.com/office/officeart/2005/8/quickstyle/simple1" qsCatId="simple" csTypeId="urn:microsoft.com/office/officeart/2005/8/colors/accent1_2" csCatId="accent1" phldr="1"/>
      <dgm:spPr/>
    </dgm:pt>
    <dgm:pt modelId="{D15DF290-E2B1-46E4-8A6C-ABBDC55B072C}">
      <dgm:prSet phldrT="[Text]"/>
      <dgm:spPr>
        <a:solidFill>
          <a:srgbClr val="004494"/>
        </a:solidFill>
      </dgm:spPr>
      <dgm:t>
        <a:bodyPr/>
        <a:lstStyle/>
        <a:p>
          <a:r>
            <a:rPr lang="nl-BE" b="1" dirty="0"/>
            <a:t>31/12/2025</a:t>
          </a:r>
          <a:endParaRPr lang="en-IE" b="1" dirty="0"/>
        </a:p>
      </dgm:t>
    </dgm:pt>
    <dgm:pt modelId="{233D170D-3126-4644-9422-20CADFD093A0}" type="parTrans" cxnId="{95800160-E819-48E2-A42B-944D8676DA13}">
      <dgm:prSet/>
      <dgm:spPr/>
      <dgm:t>
        <a:bodyPr/>
        <a:lstStyle/>
        <a:p>
          <a:endParaRPr lang="en-IE"/>
        </a:p>
      </dgm:t>
    </dgm:pt>
    <dgm:pt modelId="{2DD0EE7D-3B01-44F1-A0A9-C29315C006CE}" type="sibTrans" cxnId="{95800160-E819-48E2-A42B-944D8676DA13}">
      <dgm:prSet/>
      <dgm:spPr/>
      <dgm:t>
        <a:bodyPr/>
        <a:lstStyle/>
        <a:p>
          <a:endParaRPr lang="en-IE"/>
        </a:p>
      </dgm:t>
    </dgm:pt>
    <dgm:pt modelId="{4AFFD2B1-5DDF-4F8A-BE30-89F76DDC08BF}">
      <dgm:prSet phldrT="[Text]"/>
      <dgm:spPr>
        <a:solidFill>
          <a:srgbClr val="004494"/>
        </a:solidFill>
      </dgm:spPr>
      <dgm:t>
        <a:bodyPr/>
        <a:lstStyle/>
        <a:p>
          <a:r>
            <a:rPr lang="nl-BE" b="1" dirty="0"/>
            <a:t>31/12/2027</a:t>
          </a:r>
          <a:endParaRPr lang="en-IE" b="1" dirty="0"/>
        </a:p>
      </dgm:t>
    </dgm:pt>
    <dgm:pt modelId="{712FE9A3-8DA4-4EE8-A966-8673D761C938}" type="parTrans" cxnId="{D4E8CA5F-DD51-4B51-9507-6C4F0C78A4BE}">
      <dgm:prSet/>
      <dgm:spPr/>
      <dgm:t>
        <a:bodyPr/>
        <a:lstStyle/>
        <a:p>
          <a:endParaRPr lang="en-IE"/>
        </a:p>
      </dgm:t>
    </dgm:pt>
    <dgm:pt modelId="{1C543198-1C37-4D1F-896A-0A395BD55CAB}" type="sibTrans" cxnId="{D4E8CA5F-DD51-4B51-9507-6C4F0C78A4BE}">
      <dgm:prSet/>
      <dgm:spPr/>
      <dgm:t>
        <a:bodyPr/>
        <a:lstStyle/>
        <a:p>
          <a:endParaRPr lang="en-IE"/>
        </a:p>
      </dgm:t>
    </dgm:pt>
    <dgm:pt modelId="{4AC59C87-5760-4BE2-839B-9955837B3AAD}">
      <dgm:prSet phldrT="[Text]"/>
      <dgm:spPr>
        <a:solidFill>
          <a:srgbClr val="004494"/>
        </a:solidFill>
      </dgm:spPr>
      <dgm:t>
        <a:bodyPr/>
        <a:lstStyle/>
        <a:p>
          <a:r>
            <a:rPr lang="nl-BE" b="1" dirty="0"/>
            <a:t>31/12/2030</a:t>
          </a:r>
          <a:endParaRPr lang="en-IE" b="1" dirty="0"/>
        </a:p>
      </dgm:t>
    </dgm:pt>
    <dgm:pt modelId="{EF8B55A0-CFBD-4A31-9E59-3043DCA53CEC}" type="parTrans" cxnId="{939DEFDE-5AE9-4849-940B-AE805B7E78BE}">
      <dgm:prSet/>
      <dgm:spPr/>
      <dgm:t>
        <a:bodyPr/>
        <a:lstStyle/>
        <a:p>
          <a:endParaRPr lang="en-IE"/>
        </a:p>
      </dgm:t>
    </dgm:pt>
    <dgm:pt modelId="{0253C05B-BAE4-429F-9C71-D7D7004E157F}" type="sibTrans" cxnId="{939DEFDE-5AE9-4849-940B-AE805B7E78BE}">
      <dgm:prSet/>
      <dgm:spPr/>
      <dgm:t>
        <a:bodyPr/>
        <a:lstStyle/>
        <a:p>
          <a:endParaRPr lang="en-IE"/>
        </a:p>
      </dgm:t>
    </dgm:pt>
    <dgm:pt modelId="{847DA9A5-E172-4CEE-83E0-806ABE9A0944}" type="pres">
      <dgm:prSet presAssocID="{14033E27-E6C8-4E31-9A35-A723233C70E8}" presName="CompostProcess" presStyleCnt="0">
        <dgm:presLayoutVars>
          <dgm:dir/>
          <dgm:resizeHandles val="exact"/>
        </dgm:presLayoutVars>
      </dgm:prSet>
      <dgm:spPr/>
    </dgm:pt>
    <dgm:pt modelId="{313E9E47-893D-4DD5-9702-74E063088A21}" type="pres">
      <dgm:prSet presAssocID="{14033E27-E6C8-4E31-9A35-A723233C70E8}" presName="arrow" presStyleLbl="bgShp" presStyleIdx="0" presStyleCnt="1" custLinFactNeighborX="8824" custLinFactNeighborY="-451"/>
      <dgm:spPr>
        <a:solidFill>
          <a:srgbClr val="FFC000"/>
        </a:solidFill>
      </dgm:spPr>
    </dgm:pt>
    <dgm:pt modelId="{26FADF7D-5413-4122-A0DA-E4C059CC7E2E}" type="pres">
      <dgm:prSet presAssocID="{14033E27-E6C8-4E31-9A35-A723233C70E8}" presName="linearProcess" presStyleCnt="0"/>
      <dgm:spPr/>
    </dgm:pt>
    <dgm:pt modelId="{41F9DC93-3246-41DE-B2BB-A38B408B8F5A}" type="pres">
      <dgm:prSet presAssocID="{D15DF290-E2B1-46E4-8A6C-ABBDC55B072C}" presName="textNode" presStyleLbl="node1" presStyleIdx="0" presStyleCnt="3">
        <dgm:presLayoutVars>
          <dgm:bulletEnabled val="1"/>
        </dgm:presLayoutVars>
      </dgm:prSet>
      <dgm:spPr/>
    </dgm:pt>
    <dgm:pt modelId="{D5313A5E-0C2B-4C8B-9FC5-F15DB81F36F4}" type="pres">
      <dgm:prSet presAssocID="{2DD0EE7D-3B01-44F1-A0A9-C29315C006CE}" presName="sibTrans" presStyleCnt="0"/>
      <dgm:spPr/>
    </dgm:pt>
    <dgm:pt modelId="{817C1CFD-1A43-4B00-B19F-09950E2B9463}" type="pres">
      <dgm:prSet presAssocID="{4AFFD2B1-5DDF-4F8A-BE30-89F76DDC08BF}" presName="textNode" presStyleLbl="node1" presStyleIdx="1" presStyleCnt="3">
        <dgm:presLayoutVars>
          <dgm:bulletEnabled val="1"/>
        </dgm:presLayoutVars>
      </dgm:prSet>
      <dgm:spPr/>
    </dgm:pt>
    <dgm:pt modelId="{4CC5B846-2183-46ED-BE6B-E00EB65AAEE9}" type="pres">
      <dgm:prSet presAssocID="{1C543198-1C37-4D1F-896A-0A395BD55CAB}" presName="sibTrans" presStyleCnt="0"/>
      <dgm:spPr/>
    </dgm:pt>
    <dgm:pt modelId="{C2162BC3-B4B9-4319-BBDC-53D55EADA4DD}" type="pres">
      <dgm:prSet presAssocID="{4AC59C87-5760-4BE2-839B-9955837B3AAD}" presName="textNode" presStyleLbl="node1" presStyleIdx="2" presStyleCnt="3">
        <dgm:presLayoutVars>
          <dgm:bulletEnabled val="1"/>
        </dgm:presLayoutVars>
      </dgm:prSet>
      <dgm:spPr/>
    </dgm:pt>
  </dgm:ptLst>
  <dgm:cxnLst>
    <dgm:cxn modelId="{D4E8CA5F-DD51-4B51-9507-6C4F0C78A4BE}" srcId="{14033E27-E6C8-4E31-9A35-A723233C70E8}" destId="{4AFFD2B1-5DDF-4F8A-BE30-89F76DDC08BF}" srcOrd="1" destOrd="0" parTransId="{712FE9A3-8DA4-4EE8-A966-8673D761C938}" sibTransId="{1C543198-1C37-4D1F-896A-0A395BD55CAB}"/>
    <dgm:cxn modelId="{95800160-E819-48E2-A42B-944D8676DA13}" srcId="{14033E27-E6C8-4E31-9A35-A723233C70E8}" destId="{D15DF290-E2B1-46E4-8A6C-ABBDC55B072C}" srcOrd="0" destOrd="0" parTransId="{233D170D-3126-4644-9422-20CADFD093A0}" sibTransId="{2DD0EE7D-3B01-44F1-A0A9-C29315C006CE}"/>
    <dgm:cxn modelId="{D0EC6B7E-267B-45D5-9625-DE15397A8C6E}" type="presOf" srcId="{D15DF290-E2B1-46E4-8A6C-ABBDC55B072C}" destId="{41F9DC93-3246-41DE-B2BB-A38B408B8F5A}" srcOrd="0" destOrd="0" presId="urn:microsoft.com/office/officeart/2005/8/layout/hProcess9"/>
    <dgm:cxn modelId="{A806BBA3-66BE-4601-9CD0-AEEBDEDE906C}" type="presOf" srcId="{14033E27-E6C8-4E31-9A35-A723233C70E8}" destId="{847DA9A5-E172-4CEE-83E0-806ABE9A0944}" srcOrd="0" destOrd="0" presId="urn:microsoft.com/office/officeart/2005/8/layout/hProcess9"/>
    <dgm:cxn modelId="{63DAD8B1-CD22-4652-873D-CB23AC4030E4}" type="presOf" srcId="{4AFFD2B1-5DDF-4F8A-BE30-89F76DDC08BF}" destId="{817C1CFD-1A43-4B00-B19F-09950E2B9463}" srcOrd="0" destOrd="0" presId="urn:microsoft.com/office/officeart/2005/8/layout/hProcess9"/>
    <dgm:cxn modelId="{939DEFDE-5AE9-4849-940B-AE805B7E78BE}" srcId="{14033E27-E6C8-4E31-9A35-A723233C70E8}" destId="{4AC59C87-5760-4BE2-839B-9955837B3AAD}" srcOrd="2" destOrd="0" parTransId="{EF8B55A0-CFBD-4A31-9E59-3043DCA53CEC}" sibTransId="{0253C05B-BAE4-429F-9C71-D7D7004E157F}"/>
    <dgm:cxn modelId="{096840F5-01AA-48AE-ADCD-AF4D9D56CBD7}" type="presOf" srcId="{4AC59C87-5760-4BE2-839B-9955837B3AAD}" destId="{C2162BC3-B4B9-4319-BBDC-53D55EADA4DD}" srcOrd="0" destOrd="0" presId="urn:microsoft.com/office/officeart/2005/8/layout/hProcess9"/>
    <dgm:cxn modelId="{CDFAE668-9062-4244-A598-370D980D738F}" type="presParOf" srcId="{847DA9A5-E172-4CEE-83E0-806ABE9A0944}" destId="{313E9E47-893D-4DD5-9702-74E063088A21}" srcOrd="0" destOrd="0" presId="urn:microsoft.com/office/officeart/2005/8/layout/hProcess9"/>
    <dgm:cxn modelId="{6022DCF6-42B7-4CD9-B04E-B35FCC59E9D0}" type="presParOf" srcId="{847DA9A5-E172-4CEE-83E0-806ABE9A0944}" destId="{26FADF7D-5413-4122-A0DA-E4C059CC7E2E}" srcOrd="1" destOrd="0" presId="urn:microsoft.com/office/officeart/2005/8/layout/hProcess9"/>
    <dgm:cxn modelId="{16F4764B-D742-4A9B-8194-DAC37F06FCB1}" type="presParOf" srcId="{26FADF7D-5413-4122-A0DA-E4C059CC7E2E}" destId="{41F9DC93-3246-41DE-B2BB-A38B408B8F5A}" srcOrd="0" destOrd="0" presId="urn:microsoft.com/office/officeart/2005/8/layout/hProcess9"/>
    <dgm:cxn modelId="{77B4062C-6A36-4E5B-8BB1-8BF1F4E54556}" type="presParOf" srcId="{26FADF7D-5413-4122-A0DA-E4C059CC7E2E}" destId="{D5313A5E-0C2B-4C8B-9FC5-F15DB81F36F4}" srcOrd="1" destOrd="0" presId="urn:microsoft.com/office/officeart/2005/8/layout/hProcess9"/>
    <dgm:cxn modelId="{58159957-7FE1-48E6-AD84-C392DC9B5D6F}" type="presParOf" srcId="{26FADF7D-5413-4122-A0DA-E4C059CC7E2E}" destId="{817C1CFD-1A43-4B00-B19F-09950E2B9463}" srcOrd="2" destOrd="0" presId="urn:microsoft.com/office/officeart/2005/8/layout/hProcess9"/>
    <dgm:cxn modelId="{BF5E972E-C971-4B92-9D5E-79409C944D3D}" type="presParOf" srcId="{26FADF7D-5413-4122-A0DA-E4C059CC7E2E}" destId="{4CC5B846-2183-46ED-BE6B-E00EB65AAEE9}" srcOrd="3" destOrd="0" presId="urn:microsoft.com/office/officeart/2005/8/layout/hProcess9"/>
    <dgm:cxn modelId="{BC2B888D-F6DD-47A3-970D-CFFAA8770C44}" type="presParOf" srcId="{26FADF7D-5413-4122-A0DA-E4C059CC7E2E}" destId="{C2162BC3-B4B9-4319-BBDC-53D55EADA4DD}" srcOrd="4" destOrd="0" presId="urn:microsoft.com/office/officeart/2005/8/layout/hProcess9"/>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DFDAFD8-C778-402E-943F-81BA77F86523}" type="doc">
      <dgm:prSet loTypeId="urn:microsoft.com/office/officeart/2005/8/layout/chevron1" loCatId="process" qsTypeId="urn:microsoft.com/office/officeart/2005/8/quickstyle/simple1" qsCatId="simple" csTypeId="urn:microsoft.com/office/officeart/2005/8/colors/accent1_2" csCatId="accent1" phldr="1"/>
      <dgm:spPr/>
    </dgm:pt>
    <dgm:pt modelId="{142F7B0D-A2DB-41ED-819E-0C4C0E24324D}">
      <dgm:prSet phldrT="[Text]"/>
      <dgm:spPr>
        <a:solidFill>
          <a:srgbClr val="004494"/>
        </a:solidFill>
      </dgm:spPr>
      <dgm:t>
        <a:bodyPr/>
        <a:lstStyle/>
        <a:p>
          <a:r>
            <a:rPr lang="nl-BE" b="1" dirty="0"/>
            <a:t>15% of </a:t>
          </a:r>
          <a:r>
            <a:rPr lang="nl-BE" b="1" dirty="0" err="1"/>
            <a:t>network</a:t>
          </a:r>
          <a:endParaRPr lang="en-IE" b="1" dirty="0"/>
        </a:p>
      </dgm:t>
    </dgm:pt>
    <dgm:pt modelId="{64FD6C79-0AFD-4D45-94CE-A3D3F15A357B}" type="parTrans" cxnId="{95518BB8-84A3-4ACB-86E3-31AEE895825D}">
      <dgm:prSet/>
      <dgm:spPr/>
      <dgm:t>
        <a:bodyPr/>
        <a:lstStyle/>
        <a:p>
          <a:endParaRPr lang="en-IE"/>
        </a:p>
      </dgm:t>
    </dgm:pt>
    <dgm:pt modelId="{D694D368-9FE0-40C0-AA8E-17BE79278474}" type="sibTrans" cxnId="{95518BB8-84A3-4ACB-86E3-31AEE895825D}">
      <dgm:prSet/>
      <dgm:spPr/>
      <dgm:t>
        <a:bodyPr/>
        <a:lstStyle/>
        <a:p>
          <a:endParaRPr lang="en-IE"/>
        </a:p>
      </dgm:t>
    </dgm:pt>
    <dgm:pt modelId="{E4BD6981-C054-4F9A-AECC-BFA35D3E67F2}">
      <dgm:prSet phldrT="[Text]"/>
      <dgm:spPr>
        <a:solidFill>
          <a:srgbClr val="004494"/>
        </a:solidFill>
      </dgm:spPr>
      <dgm:t>
        <a:bodyPr/>
        <a:lstStyle/>
        <a:p>
          <a:r>
            <a:rPr lang="nl-BE" b="1" dirty="0"/>
            <a:t>50% of </a:t>
          </a:r>
          <a:r>
            <a:rPr lang="nl-BE" b="1" dirty="0" err="1"/>
            <a:t>network</a:t>
          </a:r>
          <a:endParaRPr lang="en-IE" dirty="0"/>
        </a:p>
      </dgm:t>
    </dgm:pt>
    <dgm:pt modelId="{1480A293-E6C7-4FEA-B06F-E29BABF5C785}" type="parTrans" cxnId="{757B0D18-99CE-4F2C-9AB2-B1CD161115E4}">
      <dgm:prSet/>
      <dgm:spPr/>
      <dgm:t>
        <a:bodyPr/>
        <a:lstStyle/>
        <a:p>
          <a:endParaRPr lang="en-IE"/>
        </a:p>
      </dgm:t>
    </dgm:pt>
    <dgm:pt modelId="{B48384C4-D2CD-4376-BDFC-DA48875AB922}" type="sibTrans" cxnId="{757B0D18-99CE-4F2C-9AB2-B1CD161115E4}">
      <dgm:prSet/>
      <dgm:spPr/>
      <dgm:t>
        <a:bodyPr/>
        <a:lstStyle/>
        <a:p>
          <a:endParaRPr lang="en-IE"/>
        </a:p>
      </dgm:t>
    </dgm:pt>
    <dgm:pt modelId="{C8CAF794-D56B-4AB1-8299-3A223B39DB46}">
      <dgm:prSet phldrT="[Text]"/>
      <dgm:spPr>
        <a:solidFill>
          <a:srgbClr val="004494"/>
        </a:solidFill>
      </dgm:spPr>
      <dgm:t>
        <a:bodyPr/>
        <a:lstStyle/>
        <a:p>
          <a:r>
            <a:rPr lang="nl-BE" b="1" dirty="0"/>
            <a:t>100% of </a:t>
          </a:r>
          <a:r>
            <a:rPr lang="nl-BE" b="1" dirty="0" err="1"/>
            <a:t>network</a:t>
          </a:r>
          <a:endParaRPr lang="en-IE" dirty="0"/>
        </a:p>
      </dgm:t>
    </dgm:pt>
    <dgm:pt modelId="{141A5DF8-08AA-4721-AC5C-A6B89B07CAA6}" type="parTrans" cxnId="{30B6A4E8-0987-49FB-BA45-FE247BFB17A4}">
      <dgm:prSet/>
      <dgm:spPr/>
      <dgm:t>
        <a:bodyPr/>
        <a:lstStyle/>
        <a:p>
          <a:endParaRPr lang="en-IE"/>
        </a:p>
      </dgm:t>
    </dgm:pt>
    <dgm:pt modelId="{EFC548B1-FB25-4137-B871-8966810002B4}" type="sibTrans" cxnId="{30B6A4E8-0987-49FB-BA45-FE247BFB17A4}">
      <dgm:prSet/>
      <dgm:spPr/>
      <dgm:t>
        <a:bodyPr/>
        <a:lstStyle/>
        <a:p>
          <a:endParaRPr lang="en-IE"/>
        </a:p>
      </dgm:t>
    </dgm:pt>
    <dgm:pt modelId="{8A99C0C6-02D8-4F14-985C-E17C8864816D}" type="pres">
      <dgm:prSet presAssocID="{4DFDAFD8-C778-402E-943F-81BA77F86523}" presName="Name0" presStyleCnt="0">
        <dgm:presLayoutVars>
          <dgm:dir/>
          <dgm:animLvl val="lvl"/>
          <dgm:resizeHandles val="exact"/>
        </dgm:presLayoutVars>
      </dgm:prSet>
      <dgm:spPr/>
    </dgm:pt>
    <dgm:pt modelId="{4544D3D2-A59C-4876-94DC-4BD3D10ECAF5}" type="pres">
      <dgm:prSet presAssocID="{142F7B0D-A2DB-41ED-819E-0C4C0E24324D}" presName="parTxOnly" presStyleLbl="node1" presStyleIdx="0" presStyleCnt="3" custScaleX="111958" custLinFactNeighborX="-4099">
        <dgm:presLayoutVars>
          <dgm:chMax val="0"/>
          <dgm:chPref val="0"/>
          <dgm:bulletEnabled val="1"/>
        </dgm:presLayoutVars>
      </dgm:prSet>
      <dgm:spPr/>
    </dgm:pt>
    <dgm:pt modelId="{72D59D61-AF4C-4844-80C8-CB8891E858DA}" type="pres">
      <dgm:prSet presAssocID="{D694D368-9FE0-40C0-AA8E-17BE79278474}" presName="parTxOnlySpace" presStyleCnt="0"/>
      <dgm:spPr/>
    </dgm:pt>
    <dgm:pt modelId="{045AD22D-AB58-47F6-8166-95D73B922583}" type="pres">
      <dgm:prSet presAssocID="{E4BD6981-C054-4F9A-AECC-BFA35D3E67F2}" presName="parTxOnly" presStyleLbl="node1" presStyleIdx="1" presStyleCnt="3">
        <dgm:presLayoutVars>
          <dgm:chMax val="0"/>
          <dgm:chPref val="0"/>
          <dgm:bulletEnabled val="1"/>
        </dgm:presLayoutVars>
      </dgm:prSet>
      <dgm:spPr/>
    </dgm:pt>
    <dgm:pt modelId="{E8BFB773-593E-43B0-8C16-98AFC928DC4B}" type="pres">
      <dgm:prSet presAssocID="{B48384C4-D2CD-4376-BDFC-DA48875AB922}" presName="parTxOnlySpace" presStyleCnt="0"/>
      <dgm:spPr/>
    </dgm:pt>
    <dgm:pt modelId="{40D0A2FB-7292-4009-87AC-F0B72F16A76C}" type="pres">
      <dgm:prSet presAssocID="{C8CAF794-D56B-4AB1-8299-3A223B39DB46}" presName="parTxOnly" presStyleLbl="node1" presStyleIdx="2" presStyleCnt="3" custLinFactX="6863" custLinFactNeighborX="100000" custLinFactNeighborY="-33915">
        <dgm:presLayoutVars>
          <dgm:chMax val="0"/>
          <dgm:chPref val="0"/>
          <dgm:bulletEnabled val="1"/>
        </dgm:presLayoutVars>
      </dgm:prSet>
      <dgm:spPr/>
    </dgm:pt>
  </dgm:ptLst>
  <dgm:cxnLst>
    <dgm:cxn modelId="{2C188313-82E5-44E8-8B73-A4981ACCCD8F}" type="presOf" srcId="{142F7B0D-A2DB-41ED-819E-0C4C0E24324D}" destId="{4544D3D2-A59C-4876-94DC-4BD3D10ECAF5}" srcOrd="0" destOrd="0" presId="urn:microsoft.com/office/officeart/2005/8/layout/chevron1"/>
    <dgm:cxn modelId="{757B0D18-99CE-4F2C-9AB2-B1CD161115E4}" srcId="{4DFDAFD8-C778-402E-943F-81BA77F86523}" destId="{E4BD6981-C054-4F9A-AECC-BFA35D3E67F2}" srcOrd="1" destOrd="0" parTransId="{1480A293-E6C7-4FEA-B06F-E29BABF5C785}" sibTransId="{B48384C4-D2CD-4376-BDFC-DA48875AB922}"/>
    <dgm:cxn modelId="{D4169120-8C4C-487C-9011-A17D4DEC393E}" type="presOf" srcId="{4DFDAFD8-C778-402E-943F-81BA77F86523}" destId="{8A99C0C6-02D8-4F14-985C-E17C8864816D}" srcOrd="0" destOrd="0" presId="urn:microsoft.com/office/officeart/2005/8/layout/chevron1"/>
    <dgm:cxn modelId="{E847E02E-CA79-44F0-8EFE-C91E7988E834}" type="presOf" srcId="{C8CAF794-D56B-4AB1-8299-3A223B39DB46}" destId="{40D0A2FB-7292-4009-87AC-F0B72F16A76C}" srcOrd="0" destOrd="0" presId="urn:microsoft.com/office/officeart/2005/8/layout/chevron1"/>
    <dgm:cxn modelId="{92568E58-7D07-4F63-9D42-935B7CA1BD62}" type="presOf" srcId="{E4BD6981-C054-4F9A-AECC-BFA35D3E67F2}" destId="{045AD22D-AB58-47F6-8166-95D73B922583}" srcOrd="0" destOrd="0" presId="urn:microsoft.com/office/officeart/2005/8/layout/chevron1"/>
    <dgm:cxn modelId="{95518BB8-84A3-4ACB-86E3-31AEE895825D}" srcId="{4DFDAFD8-C778-402E-943F-81BA77F86523}" destId="{142F7B0D-A2DB-41ED-819E-0C4C0E24324D}" srcOrd="0" destOrd="0" parTransId="{64FD6C79-0AFD-4D45-94CE-A3D3F15A357B}" sibTransId="{D694D368-9FE0-40C0-AA8E-17BE79278474}"/>
    <dgm:cxn modelId="{30B6A4E8-0987-49FB-BA45-FE247BFB17A4}" srcId="{4DFDAFD8-C778-402E-943F-81BA77F86523}" destId="{C8CAF794-D56B-4AB1-8299-3A223B39DB46}" srcOrd="2" destOrd="0" parTransId="{141A5DF8-08AA-4721-AC5C-A6B89B07CAA6}" sibTransId="{EFC548B1-FB25-4137-B871-8966810002B4}"/>
    <dgm:cxn modelId="{53D732CD-E099-4564-B442-CC992D8B50E8}" type="presParOf" srcId="{8A99C0C6-02D8-4F14-985C-E17C8864816D}" destId="{4544D3D2-A59C-4876-94DC-4BD3D10ECAF5}" srcOrd="0" destOrd="0" presId="urn:microsoft.com/office/officeart/2005/8/layout/chevron1"/>
    <dgm:cxn modelId="{A861D929-F9A2-4451-833A-EE45AFC4A799}" type="presParOf" srcId="{8A99C0C6-02D8-4F14-985C-E17C8864816D}" destId="{72D59D61-AF4C-4844-80C8-CB8891E858DA}" srcOrd="1" destOrd="0" presId="urn:microsoft.com/office/officeart/2005/8/layout/chevron1"/>
    <dgm:cxn modelId="{E7DDEAAC-D44A-4990-BE05-6817DD2B0A04}" type="presParOf" srcId="{8A99C0C6-02D8-4F14-985C-E17C8864816D}" destId="{045AD22D-AB58-47F6-8166-95D73B922583}" srcOrd="2" destOrd="0" presId="urn:microsoft.com/office/officeart/2005/8/layout/chevron1"/>
    <dgm:cxn modelId="{2651D912-D9E3-454C-96FF-3F8D2B59E80D}" type="presParOf" srcId="{8A99C0C6-02D8-4F14-985C-E17C8864816D}" destId="{E8BFB773-593E-43B0-8C16-98AFC928DC4B}" srcOrd="3" destOrd="0" presId="urn:microsoft.com/office/officeart/2005/8/layout/chevron1"/>
    <dgm:cxn modelId="{4D3E45D6-CCBD-424B-AAD5-4FFCD530C2B1}" type="presParOf" srcId="{8A99C0C6-02D8-4F14-985C-E17C8864816D}" destId="{40D0A2FB-7292-4009-87AC-F0B72F16A76C}" srcOrd="4" destOrd="0" presId="urn:microsoft.com/office/officeart/2005/8/layout/chevron1"/>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4033E27-E6C8-4E31-9A35-A723233C70E8}" type="doc">
      <dgm:prSet loTypeId="urn:microsoft.com/office/officeart/2005/8/layout/hProcess9" loCatId="process" qsTypeId="urn:microsoft.com/office/officeart/2005/8/quickstyle/simple1" qsCatId="simple" csTypeId="urn:microsoft.com/office/officeart/2005/8/colors/accent1_2" csCatId="accent1" phldr="1"/>
      <dgm:spPr/>
    </dgm:pt>
    <dgm:pt modelId="{D15DF290-E2B1-46E4-8A6C-ABBDC55B072C}">
      <dgm:prSet phldrT="[Text]"/>
      <dgm:spPr>
        <a:solidFill>
          <a:srgbClr val="004494"/>
        </a:solidFill>
      </dgm:spPr>
      <dgm:t>
        <a:bodyPr/>
        <a:lstStyle/>
        <a:p>
          <a:r>
            <a:rPr lang="nl-BE" b="1" dirty="0"/>
            <a:t>31/12/2025</a:t>
          </a:r>
          <a:endParaRPr lang="en-IE" b="1" dirty="0"/>
        </a:p>
      </dgm:t>
    </dgm:pt>
    <dgm:pt modelId="{233D170D-3126-4644-9422-20CADFD093A0}" type="parTrans" cxnId="{95800160-E819-48E2-A42B-944D8676DA13}">
      <dgm:prSet/>
      <dgm:spPr/>
      <dgm:t>
        <a:bodyPr/>
        <a:lstStyle/>
        <a:p>
          <a:endParaRPr lang="en-IE"/>
        </a:p>
      </dgm:t>
    </dgm:pt>
    <dgm:pt modelId="{2DD0EE7D-3B01-44F1-A0A9-C29315C006CE}" type="sibTrans" cxnId="{95800160-E819-48E2-A42B-944D8676DA13}">
      <dgm:prSet/>
      <dgm:spPr/>
      <dgm:t>
        <a:bodyPr/>
        <a:lstStyle/>
        <a:p>
          <a:endParaRPr lang="en-IE"/>
        </a:p>
      </dgm:t>
    </dgm:pt>
    <dgm:pt modelId="{4AFFD2B1-5DDF-4F8A-BE30-89F76DDC08BF}">
      <dgm:prSet phldrT="[Text]"/>
      <dgm:spPr>
        <a:solidFill>
          <a:srgbClr val="004494"/>
        </a:solidFill>
      </dgm:spPr>
      <dgm:t>
        <a:bodyPr/>
        <a:lstStyle/>
        <a:p>
          <a:r>
            <a:rPr lang="nl-BE" b="1" dirty="0"/>
            <a:t>31/12/2027</a:t>
          </a:r>
          <a:endParaRPr lang="en-IE" b="1" dirty="0"/>
        </a:p>
      </dgm:t>
    </dgm:pt>
    <dgm:pt modelId="{712FE9A3-8DA4-4EE8-A966-8673D761C938}" type="parTrans" cxnId="{D4E8CA5F-DD51-4B51-9507-6C4F0C78A4BE}">
      <dgm:prSet/>
      <dgm:spPr/>
      <dgm:t>
        <a:bodyPr/>
        <a:lstStyle/>
        <a:p>
          <a:endParaRPr lang="en-IE"/>
        </a:p>
      </dgm:t>
    </dgm:pt>
    <dgm:pt modelId="{1C543198-1C37-4D1F-896A-0A395BD55CAB}" type="sibTrans" cxnId="{D4E8CA5F-DD51-4B51-9507-6C4F0C78A4BE}">
      <dgm:prSet/>
      <dgm:spPr/>
      <dgm:t>
        <a:bodyPr/>
        <a:lstStyle/>
        <a:p>
          <a:endParaRPr lang="en-IE"/>
        </a:p>
      </dgm:t>
    </dgm:pt>
    <dgm:pt modelId="{4AC59C87-5760-4BE2-839B-9955837B3AAD}">
      <dgm:prSet phldrT="[Text]"/>
      <dgm:spPr>
        <a:solidFill>
          <a:srgbClr val="004494"/>
        </a:solidFill>
      </dgm:spPr>
      <dgm:t>
        <a:bodyPr/>
        <a:lstStyle/>
        <a:p>
          <a:r>
            <a:rPr lang="nl-BE" b="1" dirty="0"/>
            <a:t>31/12/2030</a:t>
          </a:r>
          <a:endParaRPr lang="en-IE" b="1" dirty="0"/>
        </a:p>
      </dgm:t>
    </dgm:pt>
    <dgm:pt modelId="{EF8B55A0-CFBD-4A31-9E59-3043DCA53CEC}" type="parTrans" cxnId="{939DEFDE-5AE9-4849-940B-AE805B7E78BE}">
      <dgm:prSet/>
      <dgm:spPr/>
      <dgm:t>
        <a:bodyPr/>
        <a:lstStyle/>
        <a:p>
          <a:endParaRPr lang="en-IE"/>
        </a:p>
      </dgm:t>
    </dgm:pt>
    <dgm:pt modelId="{0253C05B-BAE4-429F-9C71-D7D7004E157F}" type="sibTrans" cxnId="{939DEFDE-5AE9-4849-940B-AE805B7E78BE}">
      <dgm:prSet/>
      <dgm:spPr/>
      <dgm:t>
        <a:bodyPr/>
        <a:lstStyle/>
        <a:p>
          <a:endParaRPr lang="en-IE"/>
        </a:p>
      </dgm:t>
    </dgm:pt>
    <dgm:pt modelId="{847DA9A5-E172-4CEE-83E0-806ABE9A0944}" type="pres">
      <dgm:prSet presAssocID="{14033E27-E6C8-4E31-9A35-A723233C70E8}" presName="CompostProcess" presStyleCnt="0">
        <dgm:presLayoutVars>
          <dgm:dir/>
          <dgm:resizeHandles val="exact"/>
        </dgm:presLayoutVars>
      </dgm:prSet>
      <dgm:spPr/>
    </dgm:pt>
    <dgm:pt modelId="{313E9E47-893D-4DD5-9702-74E063088A21}" type="pres">
      <dgm:prSet presAssocID="{14033E27-E6C8-4E31-9A35-A723233C70E8}" presName="arrow" presStyleLbl="bgShp" presStyleIdx="0" presStyleCnt="1" custLinFactNeighborX="8824" custLinFactNeighborY="-451"/>
      <dgm:spPr>
        <a:solidFill>
          <a:srgbClr val="FFC000"/>
        </a:solidFill>
      </dgm:spPr>
    </dgm:pt>
    <dgm:pt modelId="{26FADF7D-5413-4122-A0DA-E4C059CC7E2E}" type="pres">
      <dgm:prSet presAssocID="{14033E27-E6C8-4E31-9A35-A723233C70E8}" presName="linearProcess" presStyleCnt="0"/>
      <dgm:spPr/>
    </dgm:pt>
    <dgm:pt modelId="{41F9DC93-3246-41DE-B2BB-A38B408B8F5A}" type="pres">
      <dgm:prSet presAssocID="{D15DF290-E2B1-46E4-8A6C-ABBDC55B072C}" presName="textNode" presStyleLbl="node1" presStyleIdx="0" presStyleCnt="3">
        <dgm:presLayoutVars>
          <dgm:bulletEnabled val="1"/>
        </dgm:presLayoutVars>
      </dgm:prSet>
      <dgm:spPr/>
    </dgm:pt>
    <dgm:pt modelId="{D5313A5E-0C2B-4C8B-9FC5-F15DB81F36F4}" type="pres">
      <dgm:prSet presAssocID="{2DD0EE7D-3B01-44F1-A0A9-C29315C006CE}" presName="sibTrans" presStyleCnt="0"/>
      <dgm:spPr/>
    </dgm:pt>
    <dgm:pt modelId="{817C1CFD-1A43-4B00-B19F-09950E2B9463}" type="pres">
      <dgm:prSet presAssocID="{4AFFD2B1-5DDF-4F8A-BE30-89F76DDC08BF}" presName="textNode" presStyleLbl="node1" presStyleIdx="1" presStyleCnt="3">
        <dgm:presLayoutVars>
          <dgm:bulletEnabled val="1"/>
        </dgm:presLayoutVars>
      </dgm:prSet>
      <dgm:spPr/>
    </dgm:pt>
    <dgm:pt modelId="{4CC5B846-2183-46ED-BE6B-E00EB65AAEE9}" type="pres">
      <dgm:prSet presAssocID="{1C543198-1C37-4D1F-896A-0A395BD55CAB}" presName="sibTrans" presStyleCnt="0"/>
      <dgm:spPr/>
    </dgm:pt>
    <dgm:pt modelId="{C2162BC3-B4B9-4319-BBDC-53D55EADA4DD}" type="pres">
      <dgm:prSet presAssocID="{4AC59C87-5760-4BE2-839B-9955837B3AAD}" presName="textNode" presStyleLbl="node1" presStyleIdx="2" presStyleCnt="3">
        <dgm:presLayoutVars>
          <dgm:bulletEnabled val="1"/>
        </dgm:presLayoutVars>
      </dgm:prSet>
      <dgm:spPr/>
    </dgm:pt>
  </dgm:ptLst>
  <dgm:cxnLst>
    <dgm:cxn modelId="{D4E8CA5F-DD51-4B51-9507-6C4F0C78A4BE}" srcId="{14033E27-E6C8-4E31-9A35-A723233C70E8}" destId="{4AFFD2B1-5DDF-4F8A-BE30-89F76DDC08BF}" srcOrd="1" destOrd="0" parTransId="{712FE9A3-8DA4-4EE8-A966-8673D761C938}" sibTransId="{1C543198-1C37-4D1F-896A-0A395BD55CAB}"/>
    <dgm:cxn modelId="{95800160-E819-48E2-A42B-944D8676DA13}" srcId="{14033E27-E6C8-4E31-9A35-A723233C70E8}" destId="{D15DF290-E2B1-46E4-8A6C-ABBDC55B072C}" srcOrd="0" destOrd="0" parTransId="{233D170D-3126-4644-9422-20CADFD093A0}" sibTransId="{2DD0EE7D-3B01-44F1-A0A9-C29315C006CE}"/>
    <dgm:cxn modelId="{D0EC6B7E-267B-45D5-9625-DE15397A8C6E}" type="presOf" srcId="{D15DF290-E2B1-46E4-8A6C-ABBDC55B072C}" destId="{41F9DC93-3246-41DE-B2BB-A38B408B8F5A}" srcOrd="0" destOrd="0" presId="urn:microsoft.com/office/officeart/2005/8/layout/hProcess9"/>
    <dgm:cxn modelId="{A806BBA3-66BE-4601-9CD0-AEEBDEDE906C}" type="presOf" srcId="{14033E27-E6C8-4E31-9A35-A723233C70E8}" destId="{847DA9A5-E172-4CEE-83E0-806ABE9A0944}" srcOrd="0" destOrd="0" presId="urn:microsoft.com/office/officeart/2005/8/layout/hProcess9"/>
    <dgm:cxn modelId="{63DAD8B1-CD22-4652-873D-CB23AC4030E4}" type="presOf" srcId="{4AFFD2B1-5DDF-4F8A-BE30-89F76DDC08BF}" destId="{817C1CFD-1A43-4B00-B19F-09950E2B9463}" srcOrd="0" destOrd="0" presId="urn:microsoft.com/office/officeart/2005/8/layout/hProcess9"/>
    <dgm:cxn modelId="{939DEFDE-5AE9-4849-940B-AE805B7E78BE}" srcId="{14033E27-E6C8-4E31-9A35-A723233C70E8}" destId="{4AC59C87-5760-4BE2-839B-9955837B3AAD}" srcOrd="2" destOrd="0" parTransId="{EF8B55A0-CFBD-4A31-9E59-3043DCA53CEC}" sibTransId="{0253C05B-BAE4-429F-9C71-D7D7004E157F}"/>
    <dgm:cxn modelId="{096840F5-01AA-48AE-ADCD-AF4D9D56CBD7}" type="presOf" srcId="{4AC59C87-5760-4BE2-839B-9955837B3AAD}" destId="{C2162BC3-B4B9-4319-BBDC-53D55EADA4DD}" srcOrd="0" destOrd="0" presId="urn:microsoft.com/office/officeart/2005/8/layout/hProcess9"/>
    <dgm:cxn modelId="{CDFAE668-9062-4244-A598-370D980D738F}" type="presParOf" srcId="{847DA9A5-E172-4CEE-83E0-806ABE9A0944}" destId="{313E9E47-893D-4DD5-9702-74E063088A21}" srcOrd="0" destOrd="0" presId="urn:microsoft.com/office/officeart/2005/8/layout/hProcess9"/>
    <dgm:cxn modelId="{6022DCF6-42B7-4CD9-B04E-B35FCC59E9D0}" type="presParOf" srcId="{847DA9A5-E172-4CEE-83E0-806ABE9A0944}" destId="{26FADF7D-5413-4122-A0DA-E4C059CC7E2E}" srcOrd="1" destOrd="0" presId="urn:microsoft.com/office/officeart/2005/8/layout/hProcess9"/>
    <dgm:cxn modelId="{16F4764B-D742-4A9B-8194-DAC37F06FCB1}" type="presParOf" srcId="{26FADF7D-5413-4122-A0DA-E4C059CC7E2E}" destId="{41F9DC93-3246-41DE-B2BB-A38B408B8F5A}" srcOrd="0" destOrd="0" presId="urn:microsoft.com/office/officeart/2005/8/layout/hProcess9"/>
    <dgm:cxn modelId="{77B4062C-6A36-4E5B-8BB1-8BF1F4E54556}" type="presParOf" srcId="{26FADF7D-5413-4122-A0DA-E4C059CC7E2E}" destId="{D5313A5E-0C2B-4C8B-9FC5-F15DB81F36F4}" srcOrd="1" destOrd="0" presId="urn:microsoft.com/office/officeart/2005/8/layout/hProcess9"/>
    <dgm:cxn modelId="{58159957-7FE1-48E6-AD84-C392DC9B5D6F}" type="presParOf" srcId="{26FADF7D-5413-4122-A0DA-E4C059CC7E2E}" destId="{817C1CFD-1A43-4B00-B19F-09950E2B9463}" srcOrd="2" destOrd="0" presId="urn:microsoft.com/office/officeart/2005/8/layout/hProcess9"/>
    <dgm:cxn modelId="{BF5E972E-C971-4B92-9D5E-79409C944D3D}" type="presParOf" srcId="{26FADF7D-5413-4122-A0DA-E4C059CC7E2E}" destId="{4CC5B846-2183-46ED-BE6B-E00EB65AAEE9}" srcOrd="3" destOrd="0" presId="urn:microsoft.com/office/officeart/2005/8/layout/hProcess9"/>
    <dgm:cxn modelId="{BC2B888D-F6DD-47A3-970D-CFFAA8770C44}" type="presParOf" srcId="{26FADF7D-5413-4122-A0DA-E4C059CC7E2E}" destId="{C2162BC3-B4B9-4319-BBDC-53D55EADA4DD}" srcOrd="4" destOrd="0" presId="urn:microsoft.com/office/officeart/2005/8/layout/hProcess9"/>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9D64DF-D84D-4839-A049-2594C927F3DE}">
      <dsp:nvSpPr>
        <dsp:cNvPr id="0" name=""/>
        <dsp:cNvSpPr/>
      </dsp:nvSpPr>
      <dsp:spPr>
        <a:xfrm>
          <a:off x="1338784" y="254"/>
          <a:ext cx="1478640" cy="1478640"/>
        </a:xfrm>
        <a:prstGeom prst="ellipse">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nl-BE" sz="2400" kern="1200" dirty="0"/>
            <a:t>1.3kW/BEV</a:t>
          </a:r>
          <a:endParaRPr lang="en-IE" sz="2400" kern="1200" dirty="0"/>
        </a:p>
      </dsp:txBody>
      <dsp:txXfrm>
        <a:off x="1555326" y="216796"/>
        <a:ext cx="1045556" cy="1045556"/>
      </dsp:txXfrm>
    </dsp:sp>
    <dsp:sp modelId="{9CE2BB55-B2E2-469B-806C-C3E1D3420D4D}">
      <dsp:nvSpPr>
        <dsp:cNvPr id="0" name=""/>
        <dsp:cNvSpPr/>
      </dsp:nvSpPr>
      <dsp:spPr>
        <a:xfrm>
          <a:off x="1649299" y="1598960"/>
          <a:ext cx="857611" cy="85761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E" sz="1500" kern="1200"/>
        </a:p>
      </dsp:txBody>
      <dsp:txXfrm>
        <a:off x="1762975" y="1926910"/>
        <a:ext cx="630259" cy="201711"/>
      </dsp:txXfrm>
    </dsp:sp>
    <dsp:sp modelId="{67D5FF6C-B809-469C-8FAD-EB279F0BEB0E}">
      <dsp:nvSpPr>
        <dsp:cNvPr id="0" name=""/>
        <dsp:cNvSpPr/>
      </dsp:nvSpPr>
      <dsp:spPr>
        <a:xfrm>
          <a:off x="1338784" y="2576637"/>
          <a:ext cx="1478640" cy="1478640"/>
        </a:xfrm>
        <a:prstGeom prst="ellipse">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nl-BE" sz="2400" kern="1200" dirty="0"/>
            <a:t>0.8kW/PHEV</a:t>
          </a:r>
          <a:endParaRPr lang="en-IE" sz="2400" kern="1200" dirty="0"/>
        </a:p>
      </dsp:txBody>
      <dsp:txXfrm>
        <a:off x="1555326" y="2793179"/>
        <a:ext cx="1045556" cy="1045556"/>
      </dsp:txXfrm>
    </dsp:sp>
    <dsp:sp modelId="{28411080-B5A0-4685-B310-663BBC19C7CA}">
      <dsp:nvSpPr>
        <dsp:cNvPr id="0" name=""/>
        <dsp:cNvSpPr/>
      </dsp:nvSpPr>
      <dsp:spPr>
        <a:xfrm>
          <a:off x="3039221" y="1752739"/>
          <a:ext cx="470207" cy="5500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IE" sz="2500" kern="1200"/>
        </a:p>
      </dsp:txBody>
      <dsp:txXfrm>
        <a:off x="3039221" y="1862750"/>
        <a:ext cx="329145" cy="330032"/>
      </dsp:txXfrm>
    </dsp:sp>
    <dsp:sp modelId="{E50E909C-8455-477C-BFEF-AD993D95D131}">
      <dsp:nvSpPr>
        <dsp:cNvPr id="0" name=""/>
        <dsp:cNvSpPr/>
      </dsp:nvSpPr>
      <dsp:spPr>
        <a:xfrm>
          <a:off x="3704609" y="549125"/>
          <a:ext cx="2957281" cy="2957281"/>
        </a:xfrm>
        <a:prstGeom prst="ellipse">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nl-BE" sz="3700" kern="1200" dirty="0">
              <a:solidFill>
                <a:srgbClr val="FFC000"/>
              </a:solidFill>
            </a:rPr>
            <a:t>National </a:t>
          </a:r>
          <a:r>
            <a:rPr lang="nl-BE" sz="3700" kern="1200" dirty="0" err="1">
              <a:solidFill>
                <a:srgbClr val="FFC000"/>
              </a:solidFill>
            </a:rPr>
            <a:t>fleet-based</a:t>
          </a:r>
          <a:r>
            <a:rPr lang="nl-BE" sz="3700" kern="1200" dirty="0">
              <a:solidFill>
                <a:srgbClr val="FFC000"/>
              </a:solidFill>
            </a:rPr>
            <a:t> target</a:t>
          </a:r>
          <a:endParaRPr lang="en-IE" sz="3700" kern="1200" dirty="0">
            <a:solidFill>
              <a:srgbClr val="FFC000"/>
            </a:solidFill>
          </a:endParaRPr>
        </a:p>
      </dsp:txBody>
      <dsp:txXfrm>
        <a:off x="4137693" y="982209"/>
        <a:ext cx="2091113" cy="20911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E9E47-893D-4DD5-9702-74E063088A21}">
      <dsp:nvSpPr>
        <dsp:cNvPr id="0" name=""/>
        <dsp:cNvSpPr/>
      </dsp:nvSpPr>
      <dsp:spPr>
        <a:xfrm>
          <a:off x="1455884" y="0"/>
          <a:ext cx="8250014" cy="1089349"/>
        </a:xfrm>
        <a:prstGeom prst="rightArrow">
          <a:avLst/>
        </a:prstGeom>
        <a:solidFill>
          <a:srgbClr val="FFC000"/>
        </a:solidFill>
        <a:ln>
          <a:noFill/>
        </a:ln>
        <a:effectLst/>
      </dsp:spPr>
      <dsp:style>
        <a:lnRef idx="0">
          <a:scrgbClr r="0" g="0" b="0"/>
        </a:lnRef>
        <a:fillRef idx="1">
          <a:scrgbClr r="0" g="0" b="0"/>
        </a:fillRef>
        <a:effectRef idx="0">
          <a:scrgbClr r="0" g="0" b="0"/>
        </a:effectRef>
        <a:fontRef idx="minor"/>
      </dsp:style>
    </dsp:sp>
    <dsp:sp modelId="{41F9DC93-3246-41DE-B2BB-A38B408B8F5A}">
      <dsp:nvSpPr>
        <dsp:cNvPr id="0" name=""/>
        <dsp:cNvSpPr/>
      </dsp:nvSpPr>
      <dsp:spPr>
        <a:xfrm>
          <a:off x="203785" y="326804"/>
          <a:ext cx="2911769" cy="435739"/>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b="1" kern="1200" dirty="0"/>
            <a:t>TEN-T </a:t>
          </a:r>
          <a:r>
            <a:rPr lang="nl-BE" sz="1800" b="1" kern="1200" dirty="0" err="1"/>
            <a:t>Core</a:t>
          </a:r>
          <a:endParaRPr lang="en-IE" sz="1800" b="1" kern="1200" dirty="0"/>
        </a:p>
      </dsp:txBody>
      <dsp:txXfrm>
        <a:off x="225056" y="348075"/>
        <a:ext cx="2869227" cy="393197"/>
      </dsp:txXfrm>
    </dsp:sp>
    <dsp:sp modelId="{817C1CFD-1A43-4B00-B19F-09950E2B9463}">
      <dsp:nvSpPr>
        <dsp:cNvPr id="0" name=""/>
        <dsp:cNvSpPr/>
      </dsp:nvSpPr>
      <dsp:spPr>
        <a:xfrm>
          <a:off x="3397064" y="326804"/>
          <a:ext cx="2911769" cy="435739"/>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b="1" kern="1200" dirty="0"/>
            <a:t>31/12/2025</a:t>
          </a:r>
          <a:endParaRPr lang="en-IE" sz="1800" b="1" kern="1200" dirty="0"/>
        </a:p>
      </dsp:txBody>
      <dsp:txXfrm>
        <a:off x="3418335" y="348075"/>
        <a:ext cx="2869227" cy="393197"/>
      </dsp:txXfrm>
    </dsp:sp>
    <dsp:sp modelId="{C2162BC3-B4B9-4319-BBDC-53D55EADA4DD}">
      <dsp:nvSpPr>
        <dsp:cNvPr id="0" name=""/>
        <dsp:cNvSpPr/>
      </dsp:nvSpPr>
      <dsp:spPr>
        <a:xfrm>
          <a:off x="6590343" y="326804"/>
          <a:ext cx="2911769" cy="435739"/>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b="1" kern="1200" dirty="0"/>
            <a:t>31/12/2027</a:t>
          </a:r>
          <a:endParaRPr lang="en-IE" sz="1800" b="1" kern="1200" dirty="0"/>
        </a:p>
      </dsp:txBody>
      <dsp:txXfrm>
        <a:off x="6611614" y="348075"/>
        <a:ext cx="2869227" cy="3931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E9E47-893D-4DD5-9702-74E063088A21}">
      <dsp:nvSpPr>
        <dsp:cNvPr id="0" name=""/>
        <dsp:cNvSpPr/>
      </dsp:nvSpPr>
      <dsp:spPr>
        <a:xfrm>
          <a:off x="1455884" y="0"/>
          <a:ext cx="8250014" cy="1193975"/>
        </a:xfrm>
        <a:prstGeom prst="rightArrow">
          <a:avLst/>
        </a:prstGeom>
        <a:solidFill>
          <a:srgbClr val="FFC000"/>
        </a:solidFill>
        <a:ln>
          <a:noFill/>
        </a:ln>
        <a:effectLst/>
      </dsp:spPr>
      <dsp:style>
        <a:lnRef idx="0">
          <a:scrgbClr r="0" g="0" b="0"/>
        </a:lnRef>
        <a:fillRef idx="1">
          <a:scrgbClr r="0" g="0" b="0"/>
        </a:fillRef>
        <a:effectRef idx="0">
          <a:scrgbClr r="0" g="0" b="0"/>
        </a:effectRef>
        <a:fontRef idx="minor"/>
      </dsp:style>
    </dsp:sp>
    <dsp:sp modelId="{41F9DC93-3246-41DE-B2BB-A38B408B8F5A}">
      <dsp:nvSpPr>
        <dsp:cNvPr id="0" name=""/>
        <dsp:cNvSpPr/>
      </dsp:nvSpPr>
      <dsp:spPr>
        <a:xfrm>
          <a:off x="2073" y="358192"/>
          <a:ext cx="2284150" cy="477590"/>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BE" sz="2000" b="1" kern="1200" dirty="0"/>
            <a:t>TEN-T </a:t>
          </a:r>
          <a:r>
            <a:rPr lang="nl-BE" sz="2000" b="1" kern="1200" dirty="0" err="1"/>
            <a:t>Compr</a:t>
          </a:r>
          <a:endParaRPr lang="en-IE" sz="2000" b="1" kern="1200" dirty="0"/>
        </a:p>
      </dsp:txBody>
      <dsp:txXfrm>
        <a:off x="25387" y="381506"/>
        <a:ext cx="2237522" cy="430962"/>
      </dsp:txXfrm>
    </dsp:sp>
    <dsp:sp modelId="{817C1CFD-1A43-4B00-B19F-09950E2B9463}">
      <dsp:nvSpPr>
        <dsp:cNvPr id="0" name=""/>
        <dsp:cNvSpPr/>
      </dsp:nvSpPr>
      <dsp:spPr>
        <a:xfrm>
          <a:off x="2474607" y="358192"/>
          <a:ext cx="2284150" cy="477590"/>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BE" sz="2000" b="1" kern="1200" dirty="0"/>
            <a:t>31/12/2027</a:t>
          </a:r>
          <a:endParaRPr lang="en-IE" sz="2000" b="1" kern="1200" dirty="0"/>
        </a:p>
      </dsp:txBody>
      <dsp:txXfrm>
        <a:off x="2497921" y="381506"/>
        <a:ext cx="2237522" cy="430962"/>
      </dsp:txXfrm>
    </dsp:sp>
    <dsp:sp modelId="{C2162BC3-B4B9-4319-BBDC-53D55EADA4DD}">
      <dsp:nvSpPr>
        <dsp:cNvPr id="0" name=""/>
        <dsp:cNvSpPr/>
      </dsp:nvSpPr>
      <dsp:spPr>
        <a:xfrm>
          <a:off x="4947141" y="358192"/>
          <a:ext cx="2284150" cy="477590"/>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BE" sz="2000" b="1" kern="1200" dirty="0"/>
            <a:t>31/12/2030</a:t>
          </a:r>
          <a:endParaRPr lang="en-IE" sz="2000" b="1" kern="1200" dirty="0"/>
        </a:p>
      </dsp:txBody>
      <dsp:txXfrm>
        <a:off x="4970455" y="381506"/>
        <a:ext cx="2237522" cy="430962"/>
      </dsp:txXfrm>
    </dsp:sp>
    <dsp:sp modelId="{C5AD2EA3-8B93-4637-B37A-B969D00CD80A}">
      <dsp:nvSpPr>
        <dsp:cNvPr id="0" name=""/>
        <dsp:cNvSpPr/>
      </dsp:nvSpPr>
      <dsp:spPr>
        <a:xfrm>
          <a:off x="7419675" y="358192"/>
          <a:ext cx="2284150" cy="477590"/>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BE" sz="2000" b="1" kern="1200" dirty="0"/>
            <a:t>31/12/2035</a:t>
          </a:r>
          <a:endParaRPr lang="en-IE" sz="2000" b="1" kern="1200" dirty="0"/>
        </a:p>
      </dsp:txBody>
      <dsp:txXfrm>
        <a:off x="7442989" y="381506"/>
        <a:ext cx="2237522" cy="4309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E9E47-893D-4DD5-9702-74E063088A21}">
      <dsp:nvSpPr>
        <dsp:cNvPr id="0" name=""/>
        <dsp:cNvSpPr/>
      </dsp:nvSpPr>
      <dsp:spPr>
        <a:xfrm>
          <a:off x="1371599" y="0"/>
          <a:ext cx="7772397" cy="1353060"/>
        </a:xfrm>
        <a:prstGeom prst="rightArrow">
          <a:avLst/>
        </a:prstGeom>
        <a:solidFill>
          <a:srgbClr val="FFC000"/>
        </a:solidFill>
        <a:ln>
          <a:noFill/>
        </a:ln>
        <a:effectLst/>
      </dsp:spPr>
      <dsp:style>
        <a:lnRef idx="0">
          <a:scrgbClr r="0" g="0" b="0"/>
        </a:lnRef>
        <a:fillRef idx="1">
          <a:scrgbClr r="0" g="0" b="0"/>
        </a:fillRef>
        <a:effectRef idx="0">
          <a:scrgbClr r="0" g="0" b="0"/>
        </a:effectRef>
        <a:fontRef idx="minor"/>
      </dsp:style>
    </dsp:sp>
    <dsp:sp modelId="{41F9DC93-3246-41DE-B2BB-A38B408B8F5A}">
      <dsp:nvSpPr>
        <dsp:cNvPr id="0" name=""/>
        <dsp:cNvSpPr/>
      </dsp:nvSpPr>
      <dsp:spPr>
        <a:xfrm>
          <a:off x="181272" y="405918"/>
          <a:ext cx="2743199" cy="541224"/>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BE" sz="2300" b="1" kern="1200" dirty="0"/>
            <a:t>31/12/2025</a:t>
          </a:r>
          <a:endParaRPr lang="en-IE" sz="2300" b="1" kern="1200" dirty="0"/>
        </a:p>
      </dsp:txBody>
      <dsp:txXfrm>
        <a:off x="207692" y="432338"/>
        <a:ext cx="2690359" cy="488384"/>
      </dsp:txXfrm>
    </dsp:sp>
    <dsp:sp modelId="{817C1CFD-1A43-4B00-B19F-09950E2B9463}">
      <dsp:nvSpPr>
        <dsp:cNvPr id="0" name=""/>
        <dsp:cNvSpPr/>
      </dsp:nvSpPr>
      <dsp:spPr>
        <a:xfrm>
          <a:off x="3200398" y="405918"/>
          <a:ext cx="2743199" cy="541224"/>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BE" sz="2300" b="1" kern="1200" dirty="0"/>
            <a:t>31/12/2027</a:t>
          </a:r>
          <a:endParaRPr lang="en-IE" sz="2300" b="1" kern="1200" dirty="0"/>
        </a:p>
      </dsp:txBody>
      <dsp:txXfrm>
        <a:off x="3226818" y="432338"/>
        <a:ext cx="2690359" cy="488384"/>
      </dsp:txXfrm>
    </dsp:sp>
    <dsp:sp modelId="{C2162BC3-B4B9-4319-BBDC-53D55EADA4DD}">
      <dsp:nvSpPr>
        <dsp:cNvPr id="0" name=""/>
        <dsp:cNvSpPr/>
      </dsp:nvSpPr>
      <dsp:spPr>
        <a:xfrm>
          <a:off x="6219525" y="405918"/>
          <a:ext cx="2743199" cy="541224"/>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BE" sz="2300" b="1" kern="1200" dirty="0"/>
            <a:t>31/12/2030</a:t>
          </a:r>
          <a:endParaRPr lang="en-IE" sz="2300" b="1" kern="1200" dirty="0"/>
        </a:p>
      </dsp:txBody>
      <dsp:txXfrm>
        <a:off x="6245945" y="432338"/>
        <a:ext cx="2690359" cy="4883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4D3D2-A59C-4876-94DC-4BD3D10ECAF5}">
      <dsp:nvSpPr>
        <dsp:cNvPr id="0" name=""/>
        <dsp:cNvSpPr/>
      </dsp:nvSpPr>
      <dsp:spPr>
        <a:xfrm>
          <a:off x="0" y="0"/>
          <a:ext cx="3415511" cy="678794"/>
        </a:xfrm>
        <a:prstGeom prst="chevron">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nl-BE" sz="2300" b="1" kern="1200" dirty="0"/>
            <a:t>15% of </a:t>
          </a:r>
          <a:r>
            <a:rPr lang="nl-BE" sz="2300" b="1" kern="1200" dirty="0" err="1"/>
            <a:t>network</a:t>
          </a:r>
          <a:endParaRPr lang="en-IE" sz="2300" b="1" kern="1200" dirty="0"/>
        </a:p>
      </dsp:txBody>
      <dsp:txXfrm>
        <a:off x="339397" y="0"/>
        <a:ext cx="2736717" cy="678794"/>
      </dsp:txXfrm>
    </dsp:sp>
    <dsp:sp modelId="{045AD22D-AB58-47F6-8166-95D73B922583}">
      <dsp:nvSpPr>
        <dsp:cNvPr id="0" name=""/>
        <dsp:cNvSpPr/>
      </dsp:nvSpPr>
      <dsp:spPr>
        <a:xfrm>
          <a:off x="3113431" y="0"/>
          <a:ext cx="3050708" cy="678794"/>
        </a:xfrm>
        <a:prstGeom prst="chevron">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nl-BE" sz="2300" b="1" kern="1200" dirty="0"/>
            <a:t>50% of </a:t>
          </a:r>
          <a:r>
            <a:rPr lang="nl-BE" sz="2300" b="1" kern="1200" dirty="0" err="1"/>
            <a:t>network</a:t>
          </a:r>
          <a:endParaRPr lang="en-IE" sz="2300" kern="1200" dirty="0"/>
        </a:p>
      </dsp:txBody>
      <dsp:txXfrm>
        <a:off x="3452828" y="0"/>
        <a:ext cx="2371914" cy="678794"/>
      </dsp:txXfrm>
    </dsp:sp>
    <dsp:sp modelId="{40D0A2FB-7292-4009-87AC-F0B72F16A76C}">
      <dsp:nvSpPr>
        <dsp:cNvPr id="0" name=""/>
        <dsp:cNvSpPr/>
      </dsp:nvSpPr>
      <dsp:spPr>
        <a:xfrm>
          <a:off x="5862059" y="0"/>
          <a:ext cx="3050708" cy="678794"/>
        </a:xfrm>
        <a:prstGeom prst="chevron">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nl-BE" sz="2300" b="1" kern="1200" dirty="0"/>
            <a:t>100% of </a:t>
          </a:r>
          <a:r>
            <a:rPr lang="nl-BE" sz="2300" b="1" kern="1200" dirty="0" err="1"/>
            <a:t>network</a:t>
          </a:r>
          <a:endParaRPr lang="en-IE" sz="2300" kern="1200" dirty="0"/>
        </a:p>
      </dsp:txBody>
      <dsp:txXfrm>
        <a:off x="6201456" y="0"/>
        <a:ext cx="2371914" cy="6787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E9E47-893D-4DD5-9702-74E063088A21}">
      <dsp:nvSpPr>
        <dsp:cNvPr id="0" name=""/>
        <dsp:cNvSpPr/>
      </dsp:nvSpPr>
      <dsp:spPr>
        <a:xfrm>
          <a:off x="1394460" y="0"/>
          <a:ext cx="7901940" cy="1421337"/>
        </a:xfrm>
        <a:prstGeom prst="rightArrow">
          <a:avLst/>
        </a:prstGeom>
        <a:solidFill>
          <a:srgbClr val="FFC000"/>
        </a:solidFill>
        <a:ln>
          <a:noFill/>
        </a:ln>
        <a:effectLst/>
      </dsp:spPr>
      <dsp:style>
        <a:lnRef idx="0">
          <a:scrgbClr r="0" g="0" b="0"/>
        </a:lnRef>
        <a:fillRef idx="1">
          <a:scrgbClr r="0" g="0" b="0"/>
        </a:fillRef>
        <a:effectRef idx="0">
          <a:scrgbClr r="0" g="0" b="0"/>
        </a:effectRef>
        <a:fontRef idx="minor"/>
      </dsp:style>
    </dsp:sp>
    <dsp:sp modelId="{41F9DC93-3246-41DE-B2BB-A38B408B8F5A}">
      <dsp:nvSpPr>
        <dsp:cNvPr id="0" name=""/>
        <dsp:cNvSpPr/>
      </dsp:nvSpPr>
      <dsp:spPr>
        <a:xfrm>
          <a:off x="184293" y="426401"/>
          <a:ext cx="2788920" cy="568534"/>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nl-BE" sz="2400" b="1" kern="1200" dirty="0"/>
            <a:t>31/12/2025</a:t>
          </a:r>
          <a:endParaRPr lang="en-IE" sz="2400" b="1" kern="1200" dirty="0"/>
        </a:p>
      </dsp:txBody>
      <dsp:txXfrm>
        <a:off x="212047" y="454155"/>
        <a:ext cx="2733412" cy="513026"/>
      </dsp:txXfrm>
    </dsp:sp>
    <dsp:sp modelId="{817C1CFD-1A43-4B00-B19F-09950E2B9463}">
      <dsp:nvSpPr>
        <dsp:cNvPr id="0" name=""/>
        <dsp:cNvSpPr/>
      </dsp:nvSpPr>
      <dsp:spPr>
        <a:xfrm>
          <a:off x="3253740" y="426401"/>
          <a:ext cx="2788920" cy="568534"/>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nl-BE" sz="2400" b="1" kern="1200" dirty="0"/>
            <a:t>31/12/2027</a:t>
          </a:r>
          <a:endParaRPr lang="en-IE" sz="2400" b="1" kern="1200" dirty="0"/>
        </a:p>
      </dsp:txBody>
      <dsp:txXfrm>
        <a:off x="3281494" y="454155"/>
        <a:ext cx="2733412" cy="513026"/>
      </dsp:txXfrm>
    </dsp:sp>
    <dsp:sp modelId="{C2162BC3-B4B9-4319-BBDC-53D55EADA4DD}">
      <dsp:nvSpPr>
        <dsp:cNvPr id="0" name=""/>
        <dsp:cNvSpPr/>
      </dsp:nvSpPr>
      <dsp:spPr>
        <a:xfrm>
          <a:off x="6323186" y="426401"/>
          <a:ext cx="2788920" cy="568534"/>
        </a:xfrm>
        <a:prstGeom prst="roundRect">
          <a:avLst/>
        </a:prstGeom>
        <a:solidFill>
          <a:srgbClr val="0044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nl-BE" sz="2400" b="1" kern="1200" dirty="0"/>
            <a:t>31/12/2030</a:t>
          </a:r>
          <a:endParaRPr lang="en-IE" sz="2400" b="1" kern="1200" dirty="0"/>
        </a:p>
      </dsp:txBody>
      <dsp:txXfrm>
        <a:off x="6350940" y="454155"/>
        <a:ext cx="2733412" cy="513026"/>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02/12/2024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02/12/2024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dirty="0"/>
          </a:p>
        </p:txBody>
      </p:sp>
      <p:sp>
        <p:nvSpPr>
          <p:cNvPr id="4" name="Slide Number Placeholder 3"/>
          <p:cNvSpPr>
            <a:spLocks noGrp="1"/>
          </p:cNvSpPr>
          <p:nvPr>
            <p:ph type="sldNum" sz="quarter" idx="5"/>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1128543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TT 2020 Starter City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B15939B-1EA9-49CD-B7AE-42CDF9FC1396}"/>
              </a:ext>
            </a:extLst>
          </p:cNvPr>
          <p:cNvSpPr/>
          <p:nvPr userDrawn="1"/>
        </p:nvSpPr>
        <p:spPr>
          <a:xfrm>
            <a:off x="0" y="0"/>
            <a:ext cx="12192000" cy="6858000"/>
          </a:xfrm>
          <a:prstGeom prst="rect">
            <a:avLst/>
          </a:prstGeom>
          <a:blipFill>
            <a:blip r:embed="rId2"/>
            <a:stretch>
              <a:fillRect/>
            </a:stretch>
          </a:blipFill>
          <a:ln w="9525">
            <a:noFill/>
          </a:ln>
          <a:effectLst/>
        </p:spPr>
        <p:style>
          <a:lnRef idx="1">
            <a:schemeClr val="dk1"/>
          </a:lnRef>
          <a:fillRef idx="3">
            <a:schemeClr val="dk1"/>
          </a:fillRef>
          <a:effectRef idx="2">
            <a:schemeClr val="dk1"/>
          </a:effectRef>
          <a:fontRef idx="minor">
            <a:schemeClr val="lt1"/>
          </a:fontRef>
        </p:style>
        <p:txBody>
          <a:bodyPr lIns="0" tIns="0" rIns="0" bIns="0" rtlCol="0" anchor="ctr"/>
          <a:lstStyle/>
          <a:p>
            <a:pPr algn="ctr"/>
            <a:endParaRPr lang="en-GB" sz="2400"/>
          </a:p>
        </p:txBody>
      </p:sp>
      <p:sp>
        <p:nvSpPr>
          <p:cNvPr id="6" name="Rectangle 5">
            <a:extLst>
              <a:ext uri="{FF2B5EF4-FFF2-40B4-BE49-F238E27FC236}">
                <a16:creationId xmlns:a16="http://schemas.microsoft.com/office/drawing/2014/main" id="{15E0DE9D-93EC-4504-8196-AFA4EA838235}"/>
              </a:ext>
            </a:extLst>
          </p:cNvPr>
          <p:cNvSpPr/>
          <p:nvPr userDrawn="1"/>
        </p:nvSpPr>
        <p:spPr>
          <a:xfrm>
            <a:off x="6096001" y="1362637"/>
            <a:ext cx="6096000" cy="41739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49" noProof="0"/>
          </a:p>
        </p:txBody>
      </p:sp>
      <p:sp>
        <p:nvSpPr>
          <p:cNvPr id="2" name="Title 1">
            <a:extLst>
              <a:ext uri="{FF2B5EF4-FFF2-40B4-BE49-F238E27FC236}">
                <a16:creationId xmlns:a16="http://schemas.microsoft.com/office/drawing/2014/main" id="{F6B3AD41-7055-4805-B84E-52A3DD32E0DB}"/>
              </a:ext>
            </a:extLst>
          </p:cNvPr>
          <p:cNvSpPr>
            <a:spLocks noGrp="1"/>
          </p:cNvSpPr>
          <p:nvPr>
            <p:ph type="title"/>
          </p:nvPr>
        </p:nvSpPr>
        <p:spPr>
          <a:xfrm>
            <a:off x="6527999" y="2423997"/>
            <a:ext cx="5355208" cy="2640000"/>
          </a:xfrm>
        </p:spPr>
        <p:txBody>
          <a:bodyPr bIns="360000" anchor="b" anchorCtr="0"/>
          <a:lstStyle>
            <a:lvl1pPr>
              <a:defRPr sz="4000">
                <a:solidFill>
                  <a:srgbClr val="000000"/>
                </a:solidFill>
              </a:defRPr>
            </a:lvl1pPr>
          </a:lstStyle>
          <a:p>
            <a:r>
              <a:rPr lang="en-US" noProof="0"/>
              <a:t>Click to edit Master title style</a:t>
            </a:r>
            <a:endParaRPr lang="en-GB" noProof="0"/>
          </a:p>
        </p:txBody>
      </p:sp>
      <p:sp>
        <p:nvSpPr>
          <p:cNvPr id="3" name="Date Placeholder 2">
            <a:extLst>
              <a:ext uri="{FF2B5EF4-FFF2-40B4-BE49-F238E27FC236}">
                <a16:creationId xmlns:a16="http://schemas.microsoft.com/office/drawing/2014/main" id="{55B5CA45-51C8-41AD-A83C-9C91FCE3E21A}"/>
              </a:ext>
            </a:extLst>
          </p:cNvPr>
          <p:cNvSpPr>
            <a:spLocks noGrp="1"/>
          </p:cNvSpPr>
          <p:nvPr>
            <p:ph type="dt" sz="half" idx="10"/>
          </p:nvPr>
        </p:nvSpPr>
        <p:spPr>
          <a:xfrm>
            <a:off x="6528000" y="5152603"/>
            <a:ext cx="960000" cy="378000"/>
          </a:xfrm>
        </p:spPr>
        <p:txBody>
          <a:bodyPr/>
          <a:lstStyle>
            <a:lvl1pPr>
              <a:defRPr b="1">
                <a:solidFill>
                  <a:srgbClr val="000000"/>
                </a:solidFill>
              </a:defRPr>
            </a:lvl1pPr>
          </a:lstStyle>
          <a:p>
            <a:fld id="{9D043EF3-7F37-485D-AD45-933C9831B24D}" type="datetime1">
              <a:rPr lang="en-GB" smtClean="0"/>
              <a:t>02/12/2024</a:t>
            </a:fld>
            <a:endParaRPr lang="en-GB"/>
          </a:p>
        </p:txBody>
      </p:sp>
      <p:sp>
        <p:nvSpPr>
          <p:cNvPr id="4" name="Footer Placeholder 3">
            <a:extLst>
              <a:ext uri="{FF2B5EF4-FFF2-40B4-BE49-F238E27FC236}">
                <a16:creationId xmlns:a16="http://schemas.microsoft.com/office/drawing/2014/main" id="{401F3AE7-5732-43E3-9ED8-7E460F8E52B8}"/>
              </a:ext>
            </a:extLst>
          </p:cNvPr>
          <p:cNvSpPr>
            <a:spLocks noGrp="1"/>
          </p:cNvSpPr>
          <p:nvPr>
            <p:ph type="ftr" sz="quarter" idx="11"/>
          </p:nvPr>
        </p:nvSpPr>
        <p:spPr>
          <a:xfrm>
            <a:off x="7488001" y="5152603"/>
            <a:ext cx="4388455" cy="384000"/>
          </a:xfrm>
        </p:spPr>
        <p:txBody>
          <a:bodyPr/>
          <a:lstStyle>
            <a:lvl1pPr algn="l">
              <a:defRPr>
                <a:solidFill>
                  <a:srgbClr val="000000"/>
                </a:solidFill>
              </a:defRPr>
            </a:lvl1pPr>
          </a:lstStyle>
          <a:p>
            <a:r>
              <a:rPr lang="en-GB"/>
              <a:t>VTT – beyond the obvious</a:t>
            </a:r>
          </a:p>
        </p:txBody>
      </p:sp>
      <p:grpSp>
        <p:nvGrpSpPr>
          <p:cNvPr id="54" name="VTT_LogoStack_v3_16092019 pienempi koko">
            <a:extLst>
              <a:ext uri="{FF2B5EF4-FFF2-40B4-BE49-F238E27FC236}">
                <a16:creationId xmlns:a16="http://schemas.microsoft.com/office/drawing/2014/main" id="{6889D744-562F-428E-B46E-DF2EFB7C1123}"/>
              </a:ext>
            </a:extLst>
          </p:cNvPr>
          <p:cNvGrpSpPr/>
          <p:nvPr userDrawn="1"/>
        </p:nvGrpSpPr>
        <p:grpSpPr>
          <a:xfrm>
            <a:off x="10723817" y="1362636"/>
            <a:ext cx="1159391" cy="782400"/>
            <a:chOff x="7909204" y="1770762"/>
            <a:chExt cx="971550" cy="655638"/>
          </a:xfrm>
        </p:grpSpPr>
        <p:grpSp>
          <p:nvGrpSpPr>
            <p:cNvPr id="55" name="_VTT_logo_102019_01_white_on_orange" hidden="1">
              <a:extLst>
                <a:ext uri="{FF2B5EF4-FFF2-40B4-BE49-F238E27FC236}">
                  <a16:creationId xmlns:a16="http://schemas.microsoft.com/office/drawing/2014/main" id="{40F83A6E-521F-4EA5-AD06-0D377E201805}"/>
                </a:ext>
              </a:extLst>
            </p:cNvPr>
            <p:cNvGrpSpPr/>
            <p:nvPr userDrawn="1"/>
          </p:nvGrpSpPr>
          <p:grpSpPr>
            <a:xfrm>
              <a:off x="7909204" y="1770762"/>
              <a:ext cx="971550" cy="655638"/>
              <a:chOff x="379933" y="-15999"/>
              <a:chExt cx="971550" cy="655638"/>
            </a:xfrm>
          </p:grpSpPr>
          <p:sp>
            <p:nvSpPr>
              <p:cNvPr id="96" name="Box">
                <a:extLst>
                  <a:ext uri="{FF2B5EF4-FFF2-40B4-BE49-F238E27FC236}">
                    <a16:creationId xmlns:a16="http://schemas.microsoft.com/office/drawing/2014/main" id="{E481E7F1-F745-4B81-80C7-5C2EFD7E3E95}"/>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7" name="T2">
                <a:extLst>
                  <a:ext uri="{FF2B5EF4-FFF2-40B4-BE49-F238E27FC236}">
                    <a16:creationId xmlns:a16="http://schemas.microsoft.com/office/drawing/2014/main" id="{175E01DB-9F22-4D37-BFCE-21363541C2E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8" name="T1">
                <a:extLst>
                  <a:ext uri="{FF2B5EF4-FFF2-40B4-BE49-F238E27FC236}">
                    <a16:creationId xmlns:a16="http://schemas.microsoft.com/office/drawing/2014/main" id="{CB5B7BD0-D8B8-49B2-813C-A118918CEAC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9" name="V">
                <a:extLst>
                  <a:ext uri="{FF2B5EF4-FFF2-40B4-BE49-F238E27FC236}">
                    <a16:creationId xmlns:a16="http://schemas.microsoft.com/office/drawing/2014/main" id="{5A3859DD-C7C7-4E43-86E0-1B0FCF37622F}"/>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6" name="_VTT_logo_102019_02_white_on_black">
              <a:extLst>
                <a:ext uri="{FF2B5EF4-FFF2-40B4-BE49-F238E27FC236}">
                  <a16:creationId xmlns:a16="http://schemas.microsoft.com/office/drawing/2014/main" id="{BE789E09-3C77-42E8-9D02-E245FA0CE4AA}"/>
                </a:ext>
              </a:extLst>
            </p:cNvPr>
            <p:cNvGrpSpPr/>
            <p:nvPr userDrawn="1"/>
          </p:nvGrpSpPr>
          <p:grpSpPr>
            <a:xfrm>
              <a:off x="7909204" y="1770762"/>
              <a:ext cx="971550" cy="655638"/>
              <a:chOff x="379933" y="-15999"/>
              <a:chExt cx="971550" cy="655638"/>
            </a:xfrm>
          </p:grpSpPr>
          <p:sp>
            <p:nvSpPr>
              <p:cNvPr id="92" name="Box">
                <a:extLst>
                  <a:ext uri="{FF2B5EF4-FFF2-40B4-BE49-F238E27FC236}">
                    <a16:creationId xmlns:a16="http://schemas.microsoft.com/office/drawing/2014/main" id="{51D08AD0-155D-4787-9A0D-F362E4BDAC5B}"/>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3" name="T2">
                <a:extLst>
                  <a:ext uri="{FF2B5EF4-FFF2-40B4-BE49-F238E27FC236}">
                    <a16:creationId xmlns:a16="http://schemas.microsoft.com/office/drawing/2014/main" id="{9FA7377B-F125-45BD-969F-007E57D01E2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4" name="T1">
                <a:extLst>
                  <a:ext uri="{FF2B5EF4-FFF2-40B4-BE49-F238E27FC236}">
                    <a16:creationId xmlns:a16="http://schemas.microsoft.com/office/drawing/2014/main" id="{758947A9-E3AE-45A9-AC63-316688A88DE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5" name="V">
                <a:extLst>
                  <a:ext uri="{FF2B5EF4-FFF2-40B4-BE49-F238E27FC236}">
                    <a16:creationId xmlns:a16="http://schemas.microsoft.com/office/drawing/2014/main" id="{37E685F7-FC58-4007-9B82-25AC70E70D1D}"/>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7" name="_VTT_logo_102019_03_white_on_blue" hidden="1">
              <a:extLst>
                <a:ext uri="{FF2B5EF4-FFF2-40B4-BE49-F238E27FC236}">
                  <a16:creationId xmlns:a16="http://schemas.microsoft.com/office/drawing/2014/main" id="{7D537F09-979D-4727-9E7C-96FFEFAB738C}"/>
                </a:ext>
              </a:extLst>
            </p:cNvPr>
            <p:cNvGrpSpPr/>
            <p:nvPr userDrawn="1"/>
          </p:nvGrpSpPr>
          <p:grpSpPr>
            <a:xfrm>
              <a:off x="7909204" y="1770762"/>
              <a:ext cx="971550" cy="655638"/>
              <a:chOff x="379933" y="-15999"/>
              <a:chExt cx="971550" cy="655638"/>
            </a:xfrm>
          </p:grpSpPr>
          <p:sp>
            <p:nvSpPr>
              <p:cNvPr id="88" name="Box">
                <a:extLst>
                  <a:ext uri="{FF2B5EF4-FFF2-40B4-BE49-F238E27FC236}">
                    <a16:creationId xmlns:a16="http://schemas.microsoft.com/office/drawing/2014/main" id="{840F987E-7D13-4613-82A2-652E91EF4449}"/>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9" name="T2">
                <a:extLst>
                  <a:ext uri="{FF2B5EF4-FFF2-40B4-BE49-F238E27FC236}">
                    <a16:creationId xmlns:a16="http://schemas.microsoft.com/office/drawing/2014/main" id="{686D1E04-BBE5-4CA9-8E45-7F48BBDBB03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0" name="T1">
                <a:extLst>
                  <a:ext uri="{FF2B5EF4-FFF2-40B4-BE49-F238E27FC236}">
                    <a16:creationId xmlns:a16="http://schemas.microsoft.com/office/drawing/2014/main" id="{A44DB7C3-E934-4FAD-9ACC-D6D6FC6F7E64}"/>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1" name="V">
                <a:extLst>
                  <a:ext uri="{FF2B5EF4-FFF2-40B4-BE49-F238E27FC236}">
                    <a16:creationId xmlns:a16="http://schemas.microsoft.com/office/drawing/2014/main" id="{47110265-E641-44CF-9EE6-7EB2A804184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8" name="_VTT_logo_102019_04_white_on_dark_grey" hidden="1">
              <a:extLst>
                <a:ext uri="{FF2B5EF4-FFF2-40B4-BE49-F238E27FC236}">
                  <a16:creationId xmlns:a16="http://schemas.microsoft.com/office/drawing/2014/main" id="{1E498825-C04E-46E7-BFA7-E20A04DF7767}"/>
                </a:ext>
              </a:extLst>
            </p:cNvPr>
            <p:cNvGrpSpPr/>
            <p:nvPr userDrawn="1"/>
          </p:nvGrpSpPr>
          <p:grpSpPr>
            <a:xfrm>
              <a:off x="7909204" y="1770762"/>
              <a:ext cx="971550" cy="655638"/>
              <a:chOff x="379933" y="-15999"/>
              <a:chExt cx="971550" cy="655638"/>
            </a:xfrm>
          </p:grpSpPr>
          <p:sp>
            <p:nvSpPr>
              <p:cNvPr id="84" name="Box">
                <a:extLst>
                  <a:ext uri="{FF2B5EF4-FFF2-40B4-BE49-F238E27FC236}">
                    <a16:creationId xmlns:a16="http://schemas.microsoft.com/office/drawing/2014/main" id="{43A47DF8-9854-4AB9-BD3D-0569A42C34A3}"/>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5" name="T2">
                <a:extLst>
                  <a:ext uri="{FF2B5EF4-FFF2-40B4-BE49-F238E27FC236}">
                    <a16:creationId xmlns:a16="http://schemas.microsoft.com/office/drawing/2014/main" id="{F18A56A6-49C8-4682-B7A9-2ABE4ECCE81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6" name="T1">
                <a:extLst>
                  <a:ext uri="{FF2B5EF4-FFF2-40B4-BE49-F238E27FC236}">
                    <a16:creationId xmlns:a16="http://schemas.microsoft.com/office/drawing/2014/main" id="{B09830FA-B817-43D4-986B-5751AB13799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7" name="V">
                <a:extLst>
                  <a:ext uri="{FF2B5EF4-FFF2-40B4-BE49-F238E27FC236}">
                    <a16:creationId xmlns:a16="http://schemas.microsoft.com/office/drawing/2014/main" id="{532B111A-67A1-45BE-91DC-AB0E3B6EFAA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9" name="_VTT_logo_102019_05_dark_grey_on_white" hidden="1">
              <a:extLst>
                <a:ext uri="{FF2B5EF4-FFF2-40B4-BE49-F238E27FC236}">
                  <a16:creationId xmlns:a16="http://schemas.microsoft.com/office/drawing/2014/main" id="{32340944-6D89-43B8-8363-653ADEE63501}"/>
                </a:ext>
              </a:extLst>
            </p:cNvPr>
            <p:cNvGrpSpPr/>
            <p:nvPr userDrawn="1"/>
          </p:nvGrpSpPr>
          <p:grpSpPr>
            <a:xfrm>
              <a:off x="7909204" y="1770762"/>
              <a:ext cx="971550" cy="655638"/>
              <a:chOff x="379933" y="-15999"/>
              <a:chExt cx="971550" cy="655638"/>
            </a:xfrm>
          </p:grpSpPr>
          <p:sp>
            <p:nvSpPr>
              <p:cNvPr id="80" name="Box">
                <a:extLst>
                  <a:ext uri="{FF2B5EF4-FFF2-40B4-BE49-F238E27FC236}">
                    <a16:creationId xmlns:a16="http://schemas.microsoft.com/office/drawing/2014/main" id="{AC61D7F3-5B00-4C95-813F-8349369E9A4C}"/>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1" name="T2">
                <a:extLst>
                  <a:ext uri="{FF2B5EF4-FFF2-40B4-BE49-F238E27FC236}">
                    <a16:creationId xmlns:a16="http://schemas.microsoft.com/office/drawing/2014/main" id="{7D2F3C49-889D-4FF1-97B8-53F0599D046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2" name="T1">
                <a:extLst>
                  <a:ext uri="{FF2B5EF4-FFF2-40B4-BE49-F238E27FC236}">
                    <a16:creationId xmlns:a16="http://schemas.microsoft.com/office/drawing/2014/main" id="{6C9FFD40-995A-44A4-90E3-2CBA39DE24B3}"/>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3" name="V">
                <a:extLst>
                  <a:ext uri="{FF2B5EF4-FFF2-40B4-BE49-F238E27FC236}">
                    <a16:creationId xmlns:a16="http://schemas.microsoft.com/office/drawing/2014/main" id="{6CDEBBDA-BB23-4B20-BDC2-3637F37B17DB}"/>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0" name="_VTT_logo_102019_06_orange_blue_on_white" hidden="1">
              <a:extLst>
                <a:ext uri="{FF2B5EF4-FFF2-40B4-BE49-F238E27FC236}">
                  <a16:creationId xmlns:a16="http://schemas.microsoft.com/office/drawing/2014/main" id="{6F612B32-2559-4F08-90E9-13EC50636A29}"/>
                </a:ext>
              </a:extLst>
            </p:cNvPr>
            <p:cNvGrpSpPr/>
            <p:nvPr userDrawn="1"/>
          </p:nvGrpSpPr>
          <p:grpSpPr>
            <a:xfrm>
              <a:off x="7909204" y="1770762"/>
              <a:ext cx="971550" cy="655638"/>
              <a:chOff x="379933" y="-15999"/>
              <a:chExt cx="971550" cy="655638"/>
            </a:xfrm>
          </p:grpSpPr>
          <p:sp>
            <p:nvSpPr>
              <p:cNvPr id="76" name="Box">
                <a:extLst>
                  <a:ext uri="{FF2B5EF4-FFF2-40B4-BE49-F238E27FC236}">
                    <a16:creationId xmlns:a16="http://schemas.microsoft.com/office/drawing/2014/main" id="{9997C5C0-C04A-462C-B991-B366C7AE60B0}"/>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7" name="T2">
                <a:extLst>
                  <a:ext uri="{FF2B5EF4-FFF2-40B4-BE49-F238E27FC236}">
                    <a16:creationId xmlns:a16="http://schemas.microsoft.com/office/drawing/2014/main" id="{EF94B57E-05AB-4E70-8C3A-B7B958EA080C}"/>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8" name="T1">
                <a:extLst>
                  <a:ext uri="{FF2B5EF4-FFF2-40B4-BE49-F238E27FC236}">
                    <a16:creationId xmlns:a16="http://schemas.microsoft.com/office/drawing/2014/main" id="{CD056F72-F45C-4E67-8040-4FB948E5DB5D}"/>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9" name="V">
                <a:extLst>
                  <a:ext uri="{FF2B5EF4-FFF2-40B4-BE49-F238E27FC236}">
                    <a16:creationId xmlns:a16="http://schemas.microsoft.com/office/drawing/2014/main" id="{F693D0CB-A74E-442F-8847-36C564B6BE71}"/>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1" name="_VTT_logo_102019_07_blue_on_white" hidden="1">
              <a:extLst>
                <a:ext uri="{FF2B5EF4-FFF2-40B4-BE49-F238E27FC236}">
                  <a16:creationId xmlns:a16="http://schemas.microsoft.com/office/drawing/2014/main" id="{FA9F57F1-C560-4D9D-930D-712EFC8D68E1}"/>
                </a:ext>
              </a:extLst>
            </p:cNvPr>
            <p:cNvGrpSpPr/>
            <p:nvPr userDrawn="1"/>
          </p:nvGrpSpPr>
          <p:grpSpPr>
            <a:xfrm>
              <a:off x="7909204" y="1770762"/>
              <a:ext cx="971550" cy="655638"/>
              <a:chOff x="379933" y="-15999"/>
              <a:chExt cx="971550" cy="655638"/>
            </a:xfrm>
          </p:grpSpPr>
          <p:sp>
            <p:nvSpPr>
              <p:cNvPr id="72" name="Box">
                <a:extLst>
                  <a:ext uri="{FF2B5EF4-FFF2-40B4-BE49-F238E27FC236}">
                    <a16:creationId xmlns:a16="http://schemas.microsoft.com/office/drawing/2014/main" id="{37B261BC-7EC9-4455-9644-8192B89E6C4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3" name="T2">
                <a:extLst>
                  <a:ext uri="{FF2B5EF4-FFF2-40B4-BE49-F238E27FC236}">
                    <a16:creationId xmlns:a16="http://schemas.microsoft.com/office/drawing/2014/main" id="{B915B1F6-5947-4BA7-8E3D-DDEACB962D5F}"/>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4" name="T1">
                <a:extLst>
                  <a:ext uri="{FF2B5EF4-FFF2-40B4-BE49-F238E27FC236}">
                    <a16:creationId xmlns:a16="http://schemas.microsoft.com/office/drawing/2014/main" id="{48A11847-BB39-4B5F-93EA-1C82A2F03ED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5" name="V">
                <a:extLst>
                  <a:ext uri="{FF2B5EF4-FFF2-40B4-BE49-F238E27FC236}">
                    <a16:creationId xmlns:a16="http://schemas.microsoft.com/office/drawing/2014/main" id="{423C0471-728F-4A75-9F24-DB4F71A71E2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2" name="_VTT_logo_102019_08_black_on_white" hidden="1">
              <a:extLst>
                <a:ext uri="{FF2B5EF4-FFF2-40B4-BE49-F238E27FC236}">
                  <a16:creationId xmlns:a16="http://schemas.microsoft.com/office/drawing/2014/main" id="{98502DAA-167D-4F11-9089-7FBB34BD774E}"/>
                </a:ext>
              </a:extLst>
            </p:cNvPr>
            <p:cNvGrpSpPr/>
            <p:nvPr userDrawn="1"/>
          </p:nvGrpSpPr>
          <p:grpSpPr>
            <a:xfrm>
              <a:off x="7909204" y="1770762"/>
              <a:ext cx="971550" cy="655638"/>
              <a:chOff x="379933" y="-15999"/>
              <a:chExt cx="971550" cy="655638"/>
            </a:xfrm>
          </p:grpSpPr>
          <p:sp>
            <p:nvSpPr>
              <p:cNvPr id="68" name="Box">
                <a:extLst>
                  <a:ext uri="{FF2B5EF4-FFF2-40B4-BE49-F238E27FC236}">
                    <a16:creationId xmlns:a16="http://schemas.microsoft.com/office/drawing/2014/main" id="{BC4C7FEA-15CF-41F0-9899-A9613A432312}"/>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9" name="T2">
                <a:extLst>
                  <a:ext uri="{FF2B5EF4-FFF2-40B4-BE49-F238E27FC236}">
                    <a16:creationId xmlns:a16="http://schemas.microsoft.com/office/drawing/2014/main" id="{C41DC861-750A-4E5E-9FDB-5B03335E691F}"/>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0" name="T1">
                <a:extLst>
                  <a:ext uri="{FF2B5EF4-FFF2-40B4-BE49-F238E27FC236}">
                    <a16:creationId xmlns:a16="http://schemas.microsoft.com/office/drawing/2014/main" id="{FC4C2684-2627-4771-9544-83F349D86477}"/>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1" name="V">
                <a:extLst>
                  <a:ext uri="{FF2B5EF4-FFF2-40B4-BE49-F238E27FC236}">
                    <a16:creationId xmlns:a16="http://schemas.microsoft.com/office/drawing/2014/main" id="{6E0CC0FF-C393-430F-8189-822149D65D04}"/>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3" name="_VTT_logo_102019_09_orange_on_white" hidden="1">
              <a:extLst>
                <a:ext uri="{FF2B5EF4-FFF2-40B4-BE49-F238E27FC236}">
                  <a16:creationId xmlns:a16="http://schemas.microsoft.com/office/drawing/2014/main" id="{154616AC-F847-4F22-A9EC-00D1D023A4E6}"/>
                </a:ext>
              </a:extLst>
            </p:cNvPr>
            <p:cNvGrpSpPr/>
            <p:nvPr userDrawn="1"/>
          </p:nvGrpSpPr>
          <p:grpSpPr>
            <a:xfrm>
              <a:off x="7909204" y="1770762"/>
              <a:ext cx="971550" cy="655638"/>
              <a:chOff x="379933" y="-15999"/>
              <a:chExt cx="971550" cy="655638"/>
            </a:xfrm>
          </p:grpSpPr>
          <p:sp>
            <p:nvSpPr>
              <p:cNvPr id="64" name="Box">
                <a:extLst>
                  <a:ext uri="{FF2B5EF4-FFF2-40B4-BE49-F238E27FC236}">
                    <a16:creationId xmlns:a16="http://schemas.microsoft.com/office/drawing/2014/main" id="{7B17E5D7-3CA3-43A9-9D0C-D94A4545FB27}"/>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5" name="T2">
                <a:extLst>
                  <a:ext uri="{FF2B5EF4-FFF2-40B4-BE49-F238E27FC236}">
                    <a16:creationId xmlns:a16="http://schemas.microsoft.com/office/drawing/2014/main" id="{49D34E98-01B7-4102-9CB6-F4F43537FDD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6" name="T1">
                <a:extLst>
                  <a:ext uri="{FF2B5EF4-FFF2-40B4-BE49-F238E27FC236}">
                    <a16:creationId xmlns:a16="http://schemas.microsoft.com/office/drawing/2014/main" id="{BE19FEB8-5267-4AB6-B3E2-FA6D4AD29022}"/>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7" name="V">
                <a:extLst>
                  <a:ext uri="{FF2B5EF4-FFF2-40B4-BE49-F238E27FC236}">
                    <a16:creationId xmlns:a16="http://schemas.microsoft.com/office/drawing/2014/main" id="{876EE734-700E-458F-87FB-AB999379147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262087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TT 2020 Starter City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B15939B-1EA9-49CD-B7AE-42CDF9FC1396}"/>
              </a:ext>
            </a:extLst>
          </p:cNvPr>
          <p:cNvSpPr/>
          <p:nvPr userDrawn="1"/>
        </p:nvSpPr>
        <p:spPr>
          <a:xfrm>
            <a:off x="0" y="0"/>
            <a:ext cx="12192000" cy="6858000"/>
          </a:xfrm>
          <a:prstGeom prst="rect">
            <a:avLst/>
          </a:prstGeom>
          <a:blipFill>
            <a:blip r:embed="rId2"/>
            <a:stretch>
              <a:fillRect/>
            </a:stretch>
          </a:blipFill>
          <a:ln w="9525">
            <a:noFill/>
          </a:ln>
          <a:effectLst/>
        </p:spPr>
        <p:style>
          <a:lnRef idx="1">
            <a:schemeClr val="dk1"/>
          </a:lnRef>
          <a:fillRef idx="3">
            <a:schemeClr val="dk1"/>
          </a:fillRef>
          <a:effectRef idx="2">
            <a:schemeClr val="dk1"/>
          </a:effectRef>
          <a:fontRef idx="minor">
            <a:schemeClr val="lt1"/>
          </a:fontRef>
        </p:style>
        <p:txBody>
          <a:bodyPr lIns="0" tIns="0" rIns="0" bIns="0" rtlCol="0" anchor="ctr"/>
          <a:lstStyle/>
          <a:p>
            <a:pPr algn="ctr"/>
            <a:endParaRPr lang="en-GB" sz="2400"/>
          </a:p>
        </p:txBody>
      </p:sp>
      <p:sp>
        <p:nvSpPr>
          <p:cNvPr id="6" name="Rectangle 5">
            <a:extLst>
              <a:ext uri="{FF2B5EF4-FFF2-40B4-BE49-F238E27FC236}">
                <a16:creationId xmlns:a16="http://schemas.microsoft.com/office/drawing/2014/main" id="{15E0DE9D-93EC-4504-8196-AFA4EA838235}"/>
              </a:ext>
            </a:extLst>
          </p:cNvPr>
          <p:cNvSpPr/>
          <p:nvPr userDrawn="1"/>
        </p:nvSpPr>
        <p:spPr>
          <a:xfrm>
            <a:off x="6096001" y="1362637"/>
            <a:ext cx="6096000" cy="41739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49" noProof="0"/>
          </a:p>
        </p:txBody>
      </p:sp>
      <p:sp>
        <p:nvSpPr>
          <p:cNvPr id="2" name="Title 1">
            <a:extLst>
              <a:ext uri="{FF2B5EF4-FFF2-40B4-BE49-F238E27FC236}">
                <a16:creationId xmlns:a16="http://schemas.microsoft.com/office/drawing/2014/main" id="{F6B3AD41-7055-4805-B84E-52A3DD32E0DB}"/>
              </a:ext>
            </a:extLst>
          </p:cNvPr>
          <p:cNvSpPr>
            <a:spLocks noGrp="1"/>
          </p:cNvSpPr>
          <p:nvPr>
            <p:ph type="title"/>
          </p:nvPr>
        </p:nvSpPr>
        <p:spPr>
          <a:xfrm>
            <a:off x="6527999" y="2424000"/>
            <a:ext cx="5356144" cy="2640000"/>
          </a:xfrm>
        </p:spPr>
        <p:txBody>
          <a:bodyPr bIns="360000" anchor="b" anchorCtr="0"/>
          <a:lstStyle>
            <a:lvl1pPr>
              <a:defRPr sz="4000">
                <a:solidFill>
                  <a:srgbClr val="005794"/>
                </a:solidFill>
              </a:defRPr>
            </a:lvl1pPr>
          </a:lstStyle>
          <a:p>
            <a:r>
              <a:rPr lang="en-US" noProof="0"/>
              <a:t>Click to edit Master title style</a:t>
            </a:r>
            <a:endParaRPr lang="en-GB" noProof="0"/>
          </a:p>
        </p:txBody>
      </p:sp>
      <p:sp>
        <p:nvSpPr>
          <p:cNvPr id="3" name="Date Placeholder 2">
            <a:extLst>
              <a:ext uri="{FF2B5EF4-FFF2-40B4-BE49-F238E27FC236}">
                <a16:creationId xmlns:a16="http://schemas.microsoft.com/office/drawing/2014/main" id="{55B5CA45-51C8-41AD-A83C-9C91FCE3E21A}"/>
              </a:ext>
            </a:extLst>
          </p:cNvPr>
          <p:cNvSpPr>
            <a:spLocks noGrp="1"/>
          </p:cNvSpPr>
          <p:nvPr>
            <p:ph type="dt" sz="half" idx="10"/>
          </p:nvPr>
        </p:nvSpPr>
        <p:spPr>
          <a:xfrm>
            <a:off x="6528000" y="5152603"/>
            <a:ext cx="960000" cy="378000"/>
          </a:xfrm>
        </p:spPr>
        <p:txBody>
          <a:bodyPr/>
          <a:lstStyle>
            <a:lvl1pPr>
              <a:defRPr b="1">
                <a:solidFill>
                  <a:srgbClr val="000000"/>
                </a:solidFill>
              </a:defRPr>
            </a:lvl1pPr>
          </a:lstStyle>
          <a:p>
            <a:fld id="{87E4A2BD-FE3F-41AD-9454-03CDFC1D79C8}" type="datetime1">
              <a:rPr lang="en-GB" smtClean="0"/>
              <a:t>02/12/2024</a:t>
            </a:fld>
            <a:endParaRPr lang="en-GB"/>
          </a:p>
        </p:txBody>
      </p:sp>
      <p:sp>
        <p:nvSpPr>
          <p:cNvPr id="4" name="Footer Placeholder 3">
            <a:extLst>
              <a:ext uri="{FF2B5EF4-FFF2-40B4-BE49-F238E27FC236}">
                <a16:creationId xmlns:a16="http://schemas.microsoft.com/office/drawing/2014/main" id="{401F3AE7-5732-43E3-9ED8-7E460F8E52B8}"/>
              </a:ext>
            </a:extLst>
          </p:cNvPr>
          <p:cNvSpPr>
            <a:spLocks noGrp="1"/>
          </p:cNvSpPr>
          <p:nvPr>
            <p:ph type="ftr" sz="quarter" idx="11"/>
          </p:nvPr>
        </p:nvSpPr>
        <p:spPr>
          <a:xfrm>
            <a:off x="7488000" y="5152603"/>
            <a:ext cx="4389221" cy="384000"/>
          </a:xfrm>
        </p:spPr>
        <p:txBody>
          <a:bodyPr/>
          <a:lstStyle>
            <a:lvl1pPr algn="l">
              <a:defRPr>
                <a:solidFill>
                  <a:srgbClr val="000000"/>
                </a:solidFill>
              </a:defRPr>
            </a:lvl1pPr>
          </a:lstStyle>
          <a:p>
            <a:r>
              <a:rPr lang="en-GB"/>
              <a:t>VTT – beyond the obvious</a:t>
            </a:r>
          </a:p>
        </p:txBody>
      </p:sp>
      <p:grpSp>
        <p:nvGrpSpPr>
          <p:cNvPr id="147" name="VTT_LogoStack_v3_16092019 pienempi koko">
            <a:extLst>
              <a:ext uri="{FF2B5EF4-FFF2-40B4-BE49-F238E27FC236}">
                <a16:creationId xmlns:a16="http://schemas.microsoft.com/office/drawing/2014/main" id="{A89E149E-3313-4DE9-BD04-DCE58C40146E}"/>
              </a:ext>
            </a:extLst>
          </p:cNvPr>
          <p:cNvGrpSpPr/>
          <p:nvPr userDrawn="1"/>
        </p:nvGrpSpPr>
        <p:grpSpPr>
          <a:xfrm>
            <a:off x="10723817" y="1362636"/>
            <a:ext cx="1159391" cy="782400"/>
            <a:chOff x="7909204" y="1770762"/>
            <a:chExt cx="971550" cy="655638"/>
          </a:xfrm>
        </p:grpSpPr>
        <p:grpSp>
          <p:nvGrpSpPr>
            <p:cNvPr id="148" name="_VTT_logo_102019_01_white_on_orange" hidden="1">
              <a:extLst>
                <a:ext uri="{FF2B5EF4-FFF2-40B4-BE49-F238E27FC236}">
                  <a16:creationId xmlns:a16="http://schemas.microsoft.com/office/drawing/2014/main" id="{D32E2A48-CDC0-47A5-8151-8C7AC06C9C66}"/>
                </a:ext>
              </a:extLst>
            </p:cNvPr>
            <p:cNvGrpSpPr/>
            <p:nvPr userDrawn="1"/>
          </p:nvGrpSpPr>
          <p:grpSpPr>
            <a:xfrm>
              <a:off x="7909204" y="1770762"/>
              <a:ext cx="971550" cy="655638"/>
              <a:chOff x="379933" y="-15999"/>
              <a:chExt cx="971550" cy="655638"/>
            </a:xfrm>
          </p:grpSpPr>
          <p:sp>
            <p:nvSpPr>
              <p:cNvPr id="189" name="Box">
                <a:extLst>
                  <a:ext uri="{FF2B5EF4-FFF2-40B4-BE49-F238E27FC236}">
                    <a16:creationId xmlns:a16="http://schemas.microsoft.com/office/drawing/2014/main" id="{FFF33618-4AF8-4D7E-9EB3-E1DD806112D8}"/>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90" name="T2">
                <a:extLst>
                  <a:ext uri="{FF2B5EF4-FFF2-40B4-BE49-F238E27FC236}">
                    <a16:creationId xmlns:a16="http://schemas.microsoft.com/office/drawing/2014/main" id="{296B2CFF-4987-4E9B-87D8-4D60EF1FD21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91" name="T1">
                <a:extLst>
                  <a:ext uri="{FF2B5EF4-FFF2-40B4-BE49-F238E27FC236}">
                    <a16:creationId xmlns:a16="http://schemas.microsoft.com/office/drawing/2014/main" id="{3B8253A7-FB65-4154-A202-B21FA4880C0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92" name="V">
                <a:extLst>
                  <a:ext uri="{FF2B5EF4-FFF2-40B4-BE49-F238E27FC236}">
                    <a16:creationId xmlns:a16="http://schemas.microsoft.com/office/drawing/2014/main" id="{6AE3FB81-14E1-4674-A0E5-41E944E0471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49" name="_VTT_logo_102019_02_white_on_black" hidden="1">
              <a:extLst>
                <a:ext uri="{FF2B5EF4-FFF2-40B4-BE49-F238E27FC236}">
                  <a16:creationId xmlns:a16="http://schemas.microsoft.com/office/drawing/2014/main" id="{656CD451-777D-4AAC-BA55-B932CB76F864}"/>
                </a:ext>
              </a:extLst>
            </p:cNvPr>
            <p:cNvGrpSpPr/>
            <p:nvPr userDrawn="1"/>
          </p:nvGrpSpPr>
          <p:grpSpPr>
            <a:xfrm>
              <a:off x="7909204" y="1770762"/>
              <a:ext cx="971550" cy="655638"/>
              <a:chOff x="379933" y="-15999"/>
              <a:chExt cx="971550" cy="655638"/>
            </a:xfrm>
          </p:grpSpPr>
          <p:sp>
            <p:nvSpPr>
              <p:cNvPr id="185" name="Box">
                <a:extLst>
                  <a:ext uri="{FF2B5EF4-FFF2-40B4-BE49-F238E27FC236}">
                    <a16:creationId xmlns:a16="http://schemas.microsoft.com/office/drawing/2014/main" id="{227D90A4-E386-4FD2-9A8A-E108B665349F}"/>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6" name="T2">
                <a:extLst>
                  <a:ext uri="{FF2B5EF4-FFF2-40B4-BE49-F238E27FC236}">
                    <a16:creationId xmlns:a16="http://schemas.microsoft.com/office/drawing/2014/main" id="{561FFEA2-7F43-4C19-BE4B-B0EE65ACAAA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7" name="T1">
                <a:extLst>
                  <a:ext uri="{FF2B5EF4-FFF2-40B4-BE49-F238E27FC236}">
                    <a16:creationId xmlns:a16="http://schemas.microsoft.com/office/drawing/2014/main" id="{A48BDB2C-A7A3-4C66-A0B3-9C2EB1B42618}"/>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8" name="V">
                <a:extLst>
                  <a:ext uri="{FF2B5EF4-FFF2-40B4-BE49-F238E27FC236}">
                    <a16:creationId xmlns:a16="http://schemas.microsoft.com/office/drawing/2014/main" id="{FAFD2E5E-268F-4C7E-A1D4-CBAC46C709F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0" name="_VTT_logo_102019_03_white_on_blue">
              <a:extLst>
                <a:ext uri="{FF2B5EF4-FFF2-40B4-BE49-F238E27FC236}">
                  <a16:creationId xmlns:a16="http://schemas.microsoft.com/office/drawing/2014/main" id="{EF2C7E24-CB01-4E22-A495-2EF6859A4A73}"/>
                </a:ext>
              </a:extLst>
            </p:cNvPr>
            <p:cNvGrpSpPr/>
            <p:nvPr userDrawn="1"/>
          </p:nvGrpSpPr>
          <p:grpSpPr>
            <a:xfrm>
              <a:off x="7909204" y="1770762"/>
              <a:ext cx="971550" cy="655638"/>
              <a:chOff x="379933" y="-15999"/>
              <a:chExt cx="971550" cy="655638"/>
            </a:xfrm>
          </p:grpSpPr>
          <p:sp>
            <p:nvSpPr>
              <p:cNvPr id="181" name="Box">
                <a:extLst>
                  <a:ext uri="{FF2B5EF4-FFF2-40B4-BE49-F238E27FC236}">
                    <a16:creationId xmlns:a16="http://schemas.microsoft.com/office/drawing/2014/main" id="{BB9FA08F-6B5F-437F-989F-A35945252C20}"/>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2" name="T2">
                <a:extLst>
                  <a:ext uri="{FF2B5EF4-FFF2-40B4-BE49-F238E27FC236}">
                    <a16:creationId xmlns:a16="http://schemas.microsoft.com/office/drawing/2014/main" id="{A4ACDE41-9896-405A-8610-0DDC1C5AE33F}"/>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3" name="T1">
                <a:extLst>
                  <a:ext uri="{FF2B5EF4-FFF2-40B4-BE49-F238E27FC236}">
                    <a16:creationId xmlns:a16="http://schemas.microsoft.com/office/drawing/2014/main" id="{8099A33E-708B-433E-9FAE-9804B49C028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4" name="V">
                <a:extLst>
                  <a:ext uri="{FF2B5EF4-FFF2-40B4-BE49-F238E27FC236}">
                    <a16:creationId xmlns:a16="http://schemas.microsoft.com/office/drawing/2014/main" id="{B685ED20-0D9C-41D8-843E-8EDC2DA7BAC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1" name="_VTT_logo_102019_04_white_on_dark_grey" hidden="1">
              <a:extLst>
                <a:ext uri="{FF2B5EF4-FFF2-40B4-BE49-F238E27FC236}">
                  <a16:creationId xmlns:a16="http://schemas.microsoft.com/office/drawing/2014/main" id="{842A1095-9BEA-4E39-82BD-37C8848CA4CA}"/>
                </a:ext>
              </a:extLst>
            </p:cNvPr>
            <p:cNvGrpSpPr/>
            <p:nvPr userDrawn="1"/>
          </p:nvGrpSpPr>
          <p:grpSpPr>
            <a:xfrm>
              <a:off x="7909204" y="1770762"/>
              <a:ext cx="971550" cy="655638"/>
              <a:chOff x="379933" y="-15999"/>
              <a:chExt cx="971550" cy="655638"/>
            </a:xfrm>
          </p:grpSpPr>
          <p:sp>
            <p:nvSpPr>
              <p:cNvPr id="177" name="Box">
                <a:extLst>
                  <a:ext uri="{FF2B5EF4-FFF2-40B4-BE49-F238E27FC236}">
                    <a16:creationId xmlns:a16="http://schemas.microsoft.com/office/drawing/2014/main" id="{B60204F1-CA8D-4CE0-80B9-E6DEDE79C925}"/>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8" name="T2">
                <a:extLst>
                  <a:ext uri="{FF2B5EF4-FFF2-40B4-BE49-F238E27FC236}">
                    <a16:creationId xmlns:a16="http://schemas.microsoft.com/office/drawing/2014/main" id="{614792F2-D682-47B7-8628-1A5DD7A0470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9" name="T1">
                <a:extLst>
                  <a:ext uri="{FF2B5EF4-FFF2-40B4-BE49-F238E27FC236}">
                    <a16:creationId xmlns:a16="http://schemas.microsoft.com/office/drawing/2014/main" id="{E3A4086D-A330-4E2D-80E9-B66DF1E307D2}"/>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80" name="V">
                <a:extLst>
                  <a:ext uri="{FF2B5EF4-FFF2-40B4-BE49-F238E27FC236}">
                    <a16:creationId xmlns:a16="http://schemas.microsoft.com/office/drawing/2014/main" id="{FDC20754-B3F6-4222-9019-0BC1D98F605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2" name="_VTT_logo_102019_05_dark_grey_on_white" hidden="1">
              <a:extLst>
                <a:ext uri="{FF2B5EF4-FFF2-40B4-BE49-F238E27FC236}">
                  <a16:creationId xmlns:a16="http://schemas.microsoft.com/office/drawing/2014/main" id="{E43223F6-5272-4957-B0CE-DB66514BC9AF}"/>
                </a:ext>
              </a:extLst>
            </p:cNvPr>
            <p:cNvGrpSpPr/>
            <p:nvPr userDrawn="1"/>
          </p:nvGrpSpPr>
          <p:grpSpPr>
            <a:xfrm>
              <a:off x="7909204" y="1770762"/>
              <a:ext cx="971550" cy="655638"/>
              <a:chOff x="379933" y="-15999"/>
              <a:chExt cx="971550" cy="655638"/>
            </a:xfrm>
          </p:grpSpPr>
          <p:sp>
            <p:nvSpPr>
              <p:cNvPr id="173" name="Box">
                <a:extLst>
                  <a:ext uri="{FF2B5EF4-FFF2-40B4-BE49-F238E27FC236}">
                    <a16:creationId xmlns:a16="http://schemas.microsoft.com/office/drawing/2014/main" id="{01263C06-DADF-47D5-8650-4C5B15352132}"/>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4" name="T2">
                <a:extLst>
                  <a:ext uri="{FF2B5EF4-FFF2-40B4-BE49-F238E27FC236}">
                    <a16:creationId xmlns:a16="http://schemas.microsoft.com/office/drawing/2014/main" id="{657CA2A0-B3CB-4845-A0BD-3C48965A435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5" name="T1">
                <a:extLst>
                  <a:ext uri="{FF2B5EF4-FFF2-40B4-BE49-F238E27FC236}">
                    <a16:creationId xmlns:a16="http://schemas.microsoft.com/office/drawing/2014/main" id="{25784618-82A2-4C7C-B7FE-65589FB7A99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6" name="V">
                <a:extLst>
                  <a:ext uri="{FF2B5EF4-FFF2-40B4-BE49-F238E27FC236}">
                    <a16:creationId xmlns:a16="http://schemas.microsoft.com/office/drawing/2014/main" id="{54CA7231-7203-4D4A-9CB9-551347D448F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3" name="_VTT_logo_102019_06_orange_blue_on_white" hidden="1">
              <a:extLst>
                <a:ext uri="{FF2B5EF4-FFF2-40B4-BE49-F238E27FC236}">
                  <a16:creationId xmlns:a16="http://schemas.microsoft.com/office/drawing/2014/main" id="{C0A5B3BD-18D2-461E-9F86-E183F395B2A6}"/>
                </a:ext>
              </a:extLst>
            </p:cNvPr>
            <p:cNvGrpSpPr/>
            <p:nvPr userDrawn="1"/>
          </p:nvGrpSpPr>
          <p:grpSpPr>
            <a:xfrm>
              <a:off x="7909204" y="1770762"/>
              <a:ext cx="971550" cy="655638"/>
              <a:chOff x="379933" y="-15999"/>
              <a:chExt cx="971550" cy="655638"/>
            </a:xfrm>
          </p:grpSpPr>
          <p:sp>
            <p:nvSpPr>
              <p:cNvPr id="169" name="Box">
                <a:extLst>
                  <a:ext uri="{FF2B5EF4-FFF2-40B4-BE49-F238E27FC236}">
                    <a16:creationId xmlns:a16="http://schemas.microsoft.com/office/drawing/2014/main" id="{47B4F8FB-0205-4EC0-9DF4-276CB50A912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0" name="T2">
                <a:extLst>
                  <a:ext uri="{FF2B5EF4-FFF2-40B4-BE49-F238E27FC236}">
                    <a16:creationId xmlns:a16="http://schemas.microsoft.com/office/drawing/2014/main" id="{2108FB56-216D-4352-9811-92F147AC9C2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1" name="T1">
                <a:extLst>
                  <a:ext uri="{FF2B5EF4-FFF2-40B4-BE49-F238E27FC236}">
                    <a16:creationId xmlns:a16="http://schemas.microsoft.com/office/drawing/2014/main" id="{B0328973-CEB2-453A-A295-737C8872D1A8}"/>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72" name="V">
                <a:extLst>
                  <a:ext uri="{FF2B5EF4-FFF2-40B4-BE49-F238E27FC236}">
                    <a16:creationId xmlns:a16="http://schemas.microsoft.com/office/drawing/2014/main" id="{9B4373EF-019D-4095-9A21-8B3FA0A2986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4" name="_VTT_logo_102019_07_blue_on_white" hidden="1">
              <a:extLst>
                <a:ext uri="{FF2B5EF4-FFF2-40B4-BE49-F238E27FC236}">
                  <a16:creationId xmlns:a16="http://schemas.microsoft.com/office/drawing/2014/main" id="{55B059C3-D780-4978-B1A2-BF704257E727}"/>
                </a:ext>
              </a:extLst>
            </p:cNvPr>
            <p:cNvGrpSpPr/>
            <p:nvPr userDrawn="1"/>
          </p:nvGrpSpPr>
          <p:grpSpPr>
            <a:xfrm>
              <a:off x="7909204" y="1770762"/>
              <a:ext cx="971550" cy="655638"/>
              <a:chOff x="379933" y="-15999"/>
              <a:chExt cx="971550" cy="655638"/>
            </a:xfrm>
          </p:grpSpPr>
          <p:sp>
            <p:nvSpPr>
              <p:cNvPr id="165" name="Box">
                <a:extLst>
                  <a:ext uri="{FF2B5EF4-FFF2-40B4-BE49-F238E27FC236}">
                    <a16:creationId xmlns:a16="http://schemas.microsoft.com/office/drawing/2014/main" id="{69B88B91-50D1-4142-BD5A-15B6AF0C6E6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6" name="T2">
                <a:extLst>
                  <a:ext uri="{FF2B5EF4-FFF2-40B4-BE49-F238E27FC236}">
                    <a16:creationId xmlns:a16="http://schemas.microsoft.com/office/drawing/2014/main" id="{782F6564-37E6-436D-945A-E279779B1A33}"/>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7" name="T1">
                <a:extLst>
                  <a:ext uri="{FF2B5EF4-FFF2-40B4-BE49-F238E27FC236}">
                    <a16:creationId xmlns:a16="http://schemas.microsoft.com/office/drawing/2014/main" id="{B57EFB93-3FDD-4AED-B88A-2F62C504640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8" name="V">
                <a:extLst>
                  <a:ext uri="{FF2B5EF4-FFF2-40B4-BE49-F238E27FC236}">
                    <a16:creationId xmlns:a16="http://schemas.microsoft.com/office/drawing/2014/main" id="{C5E301A6-4E37-4D21-B3CC-7AC0F16F0BE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5" name="_VTT_logo_102019_08_black_on_white" hidden="1">
              <a:extLst>
                <a:ext uri="{FF2B5EF4-FFF2-40B4-BE49-F238E27FC236}">
                  <a16:creationId xmlns:a16="http://schemas.microsoft.com/office/drawing/2014/main" id="{7D2DF0C7-1DB7-4AEE-A151-51E0D3E33A0C}"/>
                </a:ext>
              </a:extLst>
            </p:cNvPr>
            <p:cNvGrpSpPr/>
            <p:nvPr userDrawn="1"/>
          </p:nvGrpSpPr>
          <p:grpSpPr>
            <a:xfrm>
              <a:off x="7909204" y="1770762"/>
              <a:ext cx="971550" cy="655638"/>
              <a:chOff x="379933" y="-15999"/>
              <a:chExt cx="971550" cy="655638"/>
            </a:xfrm>
          </p:grpSpPr>
          <p:sp>
            <p:nvSpPr>
              <p:cNvPr id="161" name="Box">
                <a:extLst>
                  <a:ext uri="{FF2B5EF4-FFF2-40B4-BE49-F238E27FC236}">
                    <a16:creationId xmlns:a16="http://schemas.microsoft.com/office/drawing/2014/main" id="{91E59861-052D-4F92-B33A-4780A46D072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2" name="T2">
                <a:extLst>
                  <a:ext uri="{FF2B5EF4-FFF2-40B4-BE49-F238E27FC236}">
                    <a16:creationId xmlns:a16="http://schemas.microsoft.com/office/drawing/2014/main" id="{F6CE02A6-D778-40CE-8261-D03367682454}"/>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3" name="T1">
                <a:extLst>
                  <a:ext uri="{FF2B5EF4-FFF2-40B4-BE49-F238E27FC236}">
                    <a16:creationId xmlns:a16="http://schemas.microsoft.com/office/drawing/2014/main" id="{9F2996B6-42A6-4A37-ABD1-26F10B9FE98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4" name="V">
                <a:extLst>
                  <a:ext uri="{FF2B5EF4-FFF2-40B4-BE49-F238E27FC236}">
                    <a16:creationId xmlns:a16="http://schemas.microsoft.com/office/drawing/2014/main" id="{E607087C-E7FA-4805-8268-BE4E9B1FAD90}"/>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6" name="_VTT_logo_102019_09_orange_on_white" hidden="1">
              <a:extLst>
                <a:ext uri="{FF2B5EF4-FFF2-40B4-BE49-F238E27FC236}">
                  <a16:creationId xmlns:a16="http://schemas.microsoft.com/office/drawing/2014/main" id="{30AE5BDE-823E-4957-AD40-B9EC4AFE49F2}"/>
                </a:ext>
              </a:extLst>
            </p:cNvPr>
            <p:cNvGrpSpPr/>
            <p:nvPr userDrawn="1"/>
          </p:nvGrpSpPr>
          <p:grpSpPr>
            <a:xfrm>
              <a:off x="7909204" y="1770762"/>
              <a:ext cx="971550" cy="655638"/>
              <a:chOff x="379933" y="-15999"/>
              <a:chExt cx="971550" cy="655638"/>
            </a:xfrm>
          </p:grpSpPr>
          <p:sp>
            <p:nvSpPr>
              <p:cNvPr id="157" name="Box">
                <a:extLst>
                  <a:ext uri="{FF2B5EF4-FFF2-40B4-BE49-F238E27FC236}">
                    <a16:creationId xmlns:a16="http://schemas.microsoft.com/office/drawing/2014/main" id="{A5811062-75C9-4ABE-BEEB-1F22EC49BDED}"/>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58" name="T2">
                <a:extLst>
                  <a:ext uri="{FF2B5EF4-FFF2-40B4-BE49-F238E27FC236}">
                    <a16:creationId xmlns:a16="http://schemas.microsoft.com/office/drawing/2014/main" id="{10D3211D-2349-4A0B-8040-85BEB4F66CC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59" name="T1">
                <a:extLst>
                  <a:ext uri="{FF2B5EF4-FFF2-40B4-BE49-F238E27FC236}">
                    <a16:creationId xmlns:a16="http://schemas.microsoft.com/office/drawing/2014/main" id="{D8979468-243E-4B5F-A322-18151A2240D8}"/>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60" name="V">
                <a:extLst>
                  <a:ext uri="{FF2B5EF4-FFF2-40B4-BE49-F238E27FC236}">
                    <a16:creationId xmlns:a16="http://schemas.microsoft.com/office/drawing/2014/main" id="{4278C7FC-6D8E-4E13-BCA4-99056AABA631}"/>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268032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TT 2020 Starter City 3">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B15939B-1EA9-49CD-B7AE-42CDF9FC1396}"/>
              </a:ext>
            </a:extLst>
          </p:cNvPr>
          <p:cNvSpPr/>
          <p:nvPr userDrawn="1"/>
        </p:nvSpPr>
        <p:spPr>
          <a:xfrm>
            <a:off x="0" y="0"/>
            <a:ext cx="12192000" cy="6858000"/>
          </a:xfrm>
          <a:prstGeom prst="rect">
            <a:avLst/>
          </a:prstGeom>
          <a:blipFill>
            <a:blip r:embed="rId2"/>
            <a:stretch>
              <a:fillRect/>
            </a:stretch>
          </a:blipFill>
          <a:ln w="9525">
            <a:noFill/>
          </a:ln>
          <a:effectLst/>
        </p:spPr>
        <p:style>
          <a:lnRef idx="1">
            <a:schemeClr val="dk1"/>
          </a:lnRef>
          <a:fillRef idx="3">
            <a:schemeClr val="dk1"/>
          </a:fillRef>
          <a:effectRef idx="2">
            <a:schemeClr val="dk1"/>
          </a:effectRef>
          <a:fontRef idx="minor">
            <a:schemeClr val="lt1"/>
          </a:fontRef>
        </p:style>
        <p:txBody>
          <a:bodyPr lIns="0" tIns="0" rIns="0" bIns="0" rtlCol="0" anchor="ctr"/>
          <a:lstStyle/>
          <a:p>
            <a:pPr algn="ctr"/>
            <a:endParaRPr lang="en-GB" sz="2400"/>
          </a:p>
        </p:txBody>
      </p:sp>
      <p:sp>
        <p:nvSpPr>
          <p:cNvPr id="6" name="Rectangle 5">
            <a:extLst>
              <a:ext uri="{FF2B5EF4-FFF2-40B4-BE49-F238E27FC236}">
                <a16:creationId xmlns:a16="http://schemas.microsoft.com/office/drawing/2014/main" id="{15E0DE9D-93EC-4504-8196-AFA4EA838235}"/>
              </a:ext>
            </a:extLst>
          </p:cNvPr>
          <p:cNvSpPr/>
          <p:nvPr userDrawn="1"/>
        </p:nvSpPr>
        <p:spPr>
          <a:xfrm>
            <a:off x="6096001" y="1362637"/>
            <a:ext cx="6096000" cy="41739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49" noProof="0"/>
          </a:p>
        </p:txBody>
      </p:sp>
      <p:sp>
        <p:nvSpPr>
          <p:cNvPr id="2" name="Title 1">
            <a:extLst>
              <a:ext uri="{FF2B5EF4-FFF2-40B4-BE49-F238E27FC236}">
                <a16:creationId xmlns:a16="http://schemas.microsoft.com/office/drawing/2014/main" id="{F6B3AD41-7055-4805-B84E-52A3DD32E0DB}"/>
              </a:ext>
            </a:extLst>
          </p:cNvPr>
          <p:cNvSpPr>
            <a:spLocks noGrp="1"/>
          </p:cNvSpPr>
          <p:nvPr>
            <p:ph type="title"/>
          </p:nvPr>
        </p:nvSpPr>
        <p:spPr>
          <a:xfrm>
            <a:off x="6528000" y="2424000"/>
            <a:ext cx="5356147" cy="2640000"/>
          </a:xfrm>
        </p:spPr>
        <p:txBody>
          <a:bodyPr bIns="360000" anchor="b" anchorCtr="0"/>
          <a:lstStyle>
            <a:lvl1pPr>
              <a:defRPr sz="4000">
                <a:solidFill>
                  <a:srgbClr val="F06E00"/>
                </a:solidFill>
              </a:defRPr>
            </a:lvl1pPr>
          </a:lstStyle>
          <a:p>
            <a:r>
              <a:rPr lang="en-US" noProof="0"/>
              <a:t>Click to edit Master title style</a:t>
            </a:r>
            <a:endParaRPr lang="en-GB" noProof="0"/>
          </a:p>
        </p:txBody>
      </p:sp>
      <p:sp>
        <p:nvSpPr>
          <p:cNvPr id="3" name="Date Placeholder 2">
            <a:extLst>
              <a:ext uri="{FF2B5EF4-FFF2-40B4-BE49-F238E27FC236}">
                <a16:creationId xmlns:a16="http://schemas.microsoft.com/office/drawing/2014/main" id="{55B5CA45-51C8-41AD-A83C-9C91FCE3E21A}"/>
              </a:ext>
            </a:extLst>
          </p:cNvPr>
          <p:cNvSpPr>
            <a:spLocks noGrp="1"/>
          </p:cNvSpPr>
          <p:nvPr>
            <p:ph type="dt" sz="half" idx="10"/>
          </p:nvPr>
        </p:nvSpPr>
        <p:spPr>
          <a:xfrm>
            <a:off x="6528000" y="5152603"/>
            <a:ext cx="960000" cy="378000"/>
          </a:xfrm>
        </p:spPr>
        <p:txBody>
          <a:bodyPr/>
          <a:lstStyle>
            <a:lvl1pPr>
              <a:defRPr b="1">
                <a:solidFill>
                  <a:srgbClr val="000000"/>
                </a:solidFill>
              </a:defRPr>
            </a:lvl1pPr>
          </a:lstStyle>
          <a:p>
            <a:fld id="{D6ED20E8-92FD-494A-89FF-E36589E7159D}" type="datetime1">
              <a:rPr lang="en-GB" smtClean="0"/>
              <a:t>02/12/2024</a:t>
            </a:fld>
            <a:endParaRPr lang="en-GB"/>
          </a:p>
        </p:txBody>
      </p:sp>
      <p:sp>
        <p:nvSpPr>
          <p:cNvPr id="4" name="Footer Placeholder 3">
            <a:extLst>
              <a:ext uri="{FF2B5EF4-FFF2-40B4-BE49-F238E27FC236}">
                <a16:creationId xmlns:a16="http://schemas.microsoft.com/office/drawing/2014/main" id="{401F3AE7-5732-43E3-9ED8-7E460F8E52B8}"/>
              </a:ext>
            </a:extLst>
          </p:cNvPr>
          <p:cNvSpPr>
            <a:spLocks noGrp="1"/>
          </p:cNvSpPr>
          <p:nvPr>
            <p:ph type="ftr" sz="quarter" idx="11"/>
          </p:nvPr>
        </p:nvSpPr>
        <p:spPr>
          <a:xfrm>
            <a:off x="7488001" y="5152603"/>
            <a:ext cx="4389223" cy="384000"/>
          </a:xfrm>
        </p:spPr>
        <p:txBody>
          <a:bodyPr/>
          <a:lstStyle>
            <a:lvl1pPr algn="l">
              <a:defRPr>
                <a:solidFill>
                  <a:srgbClr val="000000"/>
                </a:solidFill>
              </a:defRPr>
            </a:lvl1pPr>
          </a:lstStyle>
          <a:p>
            <a:r>
              <a:rPr lang="en-GB"/>
              <a:t>VTT – beyond the obvious</a:t>
            </a:r>
          </a:p>
        </p:txBody>
      </p:sp>
      <p:grpSp>
        <p:nvGrpSpPr>
          <p:cNvPr id="100" name="VTT_LogoStack_v3_16092019 pienempi koko">
            <a:extLst>
              <a:ext uri="{FF2B5EF4-FFF2-40B4-BE49-F238E27FC236}">
                <a16:creationId xmlns:a16="http://schemas.microsoft.com/office/drawing/2014/main" id="{862E2730-F130-4A54-A0B2-5506B22DF72C}"/>
              </a:ext>
            </a:extLst>
          </p:cNvPr>
          <p:cNvGrpSpPr/>
          <p:nvPr userDrawn="1"/>
        </p:nvGrpSpPr>
        <p:grpSpPr>
          <a:xfrm>
            <a:off x="10723817" y="1362636"/>
            <a:ext cx="1159391" cy="782400"/>
            <a:chOff x="7909204" y="1770762"/>
            <a:chExt cx="971550" cy="655638"/>
          </a:xfrm>
        </p:grpSpPr>
        <p:grpSp>
          <p:nvGrpSpPr>
            <p:cNvPr id="101" name="_VTT_logo_102019_01_white_on_orange">
              <a:extLst>
                <a:ext uri="{FF2B5EF4-FFF2-40B4-BE49-F238E27FC236}">
                  <a16:creationId xmlns:a16="http://schemas.microsoft.com/office/drawing/2014/main" id="{4A87152F-CEC1-48F7-9B8D-7897B5A52849}"/>
                </a:ext>
              </a:extLst>
            </p:cNvPr>
            <p:cNvGrpSpPr/>
            <p:nvPr userDrawn="1"/>
          </p:nvGrpSpPr>
          <p:grpSpPr>
            <a:xfrm>
              <a:off x="7909204" y="1770762"/>
              <a:ext cx="971550" cy="655638"/>
              <a:chOff x="379933" y="-15999"/>
              <a:chExt cx="971550" cy="655638"/>
            </a:xfrm>
          </p:grpSpPr>
          <p:sp>
            <p:nvSpPr>
              <p:cNvPr id="142" name="Box">
                <a:extLst>
                  <a:ext uri="{FF2B5EF4-FFF2-40B4-BE49-F238E27FC236}">
                    <a16:creationId xmlns:a16="http://schemas.microsoft.com/office/drawing/2014/main" id="{A0D2DCEA-8A54-4D44-BFC2-404D7F9BC055}"/>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43" name="T2">
                <a:extLst>
                  <a:ext uri="{FF2B5EF4-FFF2-40B4-BE49-F238E27FC236}">
                    <a16:creationId xmlns:a16="http://schemas.microsoft.com/office/drawing/2014/main" id="{607FF003-907C-4D10-8083-F9C515A4897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44" name="T1">
                <a:extLst>
                  <a:ext uri="{FF2B5EF4-FFF2-40B4-BE49-F238E27FC236}">
                    <a16:creationId xmlns:a16="http://schemas.microsoft.com/office/drawing/2014/main" id="{A4C4A8CA-193C-478C-BBB7-1F35E1C7174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45" name="V">
                <a:extLst>
                  <a:ext uri="{FF2B5EF4-FFF2-40B4-BE49-F238E27FC236}">
                    <a16:creationId xmlns:a16="http://schemas.microsoft.com/office/drawing/2014/main" id="{B9BE8313-90DF-430D-A0F0-97A01923E93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2" name="_VTT_logo_102019_02_white_on_black" hidden="1">
              <a:extLst>
                <a:ext uri="{FF2B5EF4-FFF2-40B4-BE49-F238E27FC236}">
                  <a16:creationId xmlns:a16="http://schemas.microsoft.com/office/drawing/2014/main" id="{74B570EB-63F9-4A84-A638-A7572516BCB1}"/>
                </a:ext>
              </a:extLst>
            </p:cNvPr>
            <p:cNvGrpSpPr/>
            <p:nvPr userDrawn="1"/>
          </p:nvGrpSpPr>
          <p:grpSpPr>
            <a:xfrm>
              <a:off x="7909204" y="1770762"/>
              <a:ext cx="971550" cy="655638"/>
              <a:chOff x="379933" y="-15999"/>
              <a:chExt cx="971550" cy="655638"/>
            </a:xfrm>
          </p:grpSpPr>
          <p:sp>
            <p:nvSpPr>
              <p:cNvPr id="138" name="Box">
                <a:extLst>
                  <a:ext uri="{FF2B5EF4-FFF2-40B4-BE49-F238E27FC236}">
                    <a16:creationId xmlns:a16="http://schemas.microsoft.com/office/drawing/2014/main" id="{C0C82187-797D-4DC1-A895-5CF5124079DB}"/>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9" name="T2">
                <a:extLst>
                  <a:ext uri="{FF2B5EF4-FFF2-40B4-BE49-F238E27FC236}">
                    <a16:creationId xmlns:a16="http://schemas.microsoft.com/office/drawing/2014/main" id="{2F8D800B-0C58-40D1-9FCD-C37CEB46383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40" name="T1">
                <a:extLst>
                  <a:ext uri="{FF2B5EF4-FFF2-40B4-BE49-F238E27FC236}">
                    <a16:creationId xmlns:a16="http://schemas.microsoft.com/office/drawing/2014/main" id="{EFF5CD19-BCE9-4E57-BA54-77F41127DE3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41" name="V">
                <a:extLst>
                  <a:ext uri="{FF2B5EF4-FFF2-40B4-BE49-F238E27FC236}">
                    <a16:creationId xmlns:a16="http://schemas.microsoft.com/office/drawing/2014/main" id="{814E1A01-734B-45DB-924E-01B902E00DD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3" name="_VTT_logo_102019_03_white_on_blue" hidden="1">
              <a:extLst>
                <a:ext uri="{FF2B5EF4-FFF2-40B4-BE49-F238E27FC236}">
                  <a16:creationId xmlns:a16="http://schemas.microsoft.com/office/drawing/2014/main" id="{AF8348CF-6E66-4DE8-8C33-4F7BE8B2A4DF}"/>
                </a:ext>
              </a:extLst>
            </p:cNvPr>
            <p:cNvGrpSpPr/>
            <p:nvPr userDrawn="1"/>
          </p:nvGrpSpPr>
          <p:grpSpPr>
            <a:xfrm>
              <a:off x="7909204" y="1770762"/>
              <a:ext cx="971550" cy="655638"/>
              <a:chOff x="379933" y="-15999"/>
              <a:chExt cx="971550" cy="655638"/>
            </a:xfrm>
          </p:grpSpPr>
          <p:sp>
            <p:nvSpPr>
              <p:cNvPr id="134" name="Box">
                <a:extLst>
                  <a:ext uri="{FF2B5EF4-FFF2-40B4-BE49-F238E27FC236}">
                    <a16:creationId xmlns:a16="http://schemas.microsoft.com/office/drawing/2014/main" id="{D9A23B75-C76E-495E-B493-C5193C9F05AC}"/>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5" name="T2">
                <a:extLst>
                  <a:ext uri="{FF2B5EF4-FFF2-40B4-BE49-F238E27FC236}">
                    <a16:creationId xmlns:a16="http://schemas.microsoft.com/office/drawing/2014/main" id="{7606D736-882E-47EB-8A0E-DEADB3B0E36A}"/>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6" name="T1">
                <a:extLst>
                  <a:ext uri="{FF2B5EF4-FFF2-40B4-BE49-F238E27FC236}">
                    <a16:creationId xmlns:a16="http://schemas.microsoft.com/office/drawing/2014/main" id="{D4225F60-714A-4BF5-A407-C2A0704A3DE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7" name="V">
                <a:extLst>
                  <a:ext uri="{FF2B5EF4-FFF2-40B4-BE49-F238E27FC236}">
                    <a16:creationId xmlns:a16="http://schemas.microsoft.com/office/drawing/2014/main" id="{52865EB8-66E0-46DF-98C9-BA3E09D6A92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4" name="_VTT_logo_102019_04_white_on_dark_grey" hidden="1">
              <a:extLst>
                <a:ext uri="{FF2B5EF4-FFF2-40B4-BE49-F238E27FC236}">
                  <a16:creationId xmlns:a16="http://schemas.microsoft.com/office/drawing/2014/main" id="{977335F6-3BF4-40F0-AA46-8244BB08FCB0}"/>
                </a:ext>
              </a:extLst>
            </p:cNvPr>
            <p:cNvGrpSpPr/>
            <p:nvPr userDrawn="1"/>
          </p:nvGrpSpPr>
          <p:grpSpPr>
            <a:xfrm>
              <a:off x="7909204" y="1770762"/>
              <a:ext cx="971550" cy="655638"/>
              <a:chOff x="379933" y="-15999"/>
              <a:chExt cx="971550" cy="655638"/>
            </a:xfrm>
          </p:grpSpPr>
          <p:sp>
            <p:nvSpPr>
              <p:cNvPr id="130" name="Box">
                <a:extLst>
                  <a:ext uri="{FF2B5EF4-FFF2-40B4-BE49-F238E27FC236}">
                    <a16:creationId xmlns:a16="http://schemas.microsoft.com/office/drawing/2014/main" id="{7D750727-3652-4372-9585-94C252CE8F8F}"/>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1" name="T2">
                <a:extLst>
                  <a:ext uri="{FF2B5EF4-FFF2-40B4-BE49-F238E27FC236}">
                    <a16:creationId xmlns:a16="http://schemas.microsoft.com/office/drawing/2014/main" id="{7446C8B5-63C5-47EF-BD85-1E737C71866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2" name="T1">
                <a:extLst>
                  <a:ext uri="{FF2B5EF4-FFF2-40B4-BE49-F238E27FC236}">
                    <a16:creationId xmlns:a16="http://schemas.microsoft.com/office/drawing/2014/main" id="{6CE4168A-7AB8-4AFA-A711-74B36519103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33" name="V">
                <a:extLst>
                  <a:ext uri="{FF2B5EF4-FFF2-40B4-BE49-F238E27FC236}">
                    <a16:creationId xmlns:a16="http://schemas.microsoft.com/office/drawing/2014/main" id="{5769FCD9-0039-4F5C-AA0C-B30215431E6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5" name="_VTT_logo_102019_05_dark_grey_on_white" hidden="1">
              <a:extLst>
                <a:ext uri="{FF2B5EF4-FFF2-40B4-BE49-F238E27FC236}">
                  <a16:creationId xmlns:a16="http://schemas.microsoft.com/office/drawing/2014/main" id="{D8DF9E6E-3C22-4A74-9087-EA07BCFC1561}"/>
                </a:ext>
              </a:extLst>
            </p:cNvPr>
            <p:cNvGrpSpPr/>
            <p:nvPr userDrawn="1"/>
          </p:nvGrpSpPr>
          <p:grpSpPr>
            <a:xfrm>
              <a:off x="7909204" y="1770762"/>
              <a:ext cx="971550" cy="655638"/>
              <a:chOff x="379933" y="-15999"/>
              <a:chExt cx="971550" cy="655638"/>
            </a:xfrm>
          </p:grpSpPr>
          <p:sp>
            <p:nvSpPr>
              <p:cNvPr id="126" name="Box">
                <a:extLst>
                  <a:ext uri="{FF2B5EF4-FFF2-40B4-BE49-F238E27FC236}">
                    <a16:creationId xmlns:a16="http://schemas.microsoft.com/office/drawing/2014/main" id="{3BD0E683-A051-4774-B090-0D3CB6369037}"/>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7" name="T2">
                <a:extLst>
                  <a:ext uri="{FF2B5EF4-FFF2-40B4-BE49-F238E27FC236}">
                    <a16:creationId xmlns:a16="http://schemas.microsoft.com/office/drawing/2014/main" id="{48EB3FD0-BA27-4F17-B488-2CE84F06FBBA}"/>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8" name="T1">
                <a:extLst>
                  <a:ext uri="{FF2B5EF4-FFF2-40B4-BE49-F238E27FC236}">
                    <a16:creationId xmlns:a16="http://schemas.microsoft.com/office/drawing/2014/main" id="{0DD48F7C-13DA-4D97-9100-A0460A37127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9" name="V">
                <a:extLst>
                  <a:ext uri="{FF2B5EF4-FFF2-40B4-BE49-F238E27FC236}">
                    <a16:creationId xmlns:a16="http://schemas.microsoft.com/office/drawing/2014/main" id="{35F49C61-1B8B-40F3-AADF-856391818F29}"/>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6" name="_VTT_logo_102019_06_orange_blue_on_white" hidden="1">
              <a:extLst>
                <a:ext uri="{FF2B5EF4-FFF2-40B4-BE49-F238E27FC236}">
                  <a16:creationId xmlns:a16="http://schemas.microsoft.com/office/drawing/2014/main" id="{D66E5946-A31B-4B4B-ACC1-9FEB60C28FBD}"/>
                </a:ext>
              </a:extLst>
            </p:cNvPr>
            <p:cNvGrpSpPr/>
            <p:nvPr userDrawn="1"/>
          </p:nvGrpSpPr>
          <p:grpSpPr>
            <a:xfrm>
              <a:off x="7909204" y="1770762"/>
              <a:ext cx="971550" cy="655638"/>
              <a:chOff x="379933" y="-15999"/>
              <a:chExt cx="971550" cy="655638"/>
            </a:xfrm>
          </p:grpSpPr>
          <p:sp>
            <p:nvSpPr>
              <p:cNvPr id="122" name="Box">
                <a:extLst>
                  <a:ext uri="{FF2B5EF4-FFF2-40B4-BE49-F238E27FC236}">
                    <a16:creationId xmlns:a16="http://schemas.microsoft.com/office/drawing/2014/main" id="{2111216B-67CB-43CE-B7EA-0BFAD7778A7C}"/>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3" name="T2">
                <a:extLst>
                  <a:ext uri="{FF2B5EF4-FFF2-40B4-BE49-F238E27FC236}">
                    <a16:creationId xmlns:a16="http://schemas.microsoft.com/office/drawing/2014/main" id="{CA9AAF1E-8D00-47A0-8CCB-A67E5D50C2CA}"/>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4" name="T1">
                <a:extLst>
                  <a:ext uri="{FF2B5EF4-FFF2-40B4-BE49-F238E27FC236}">
                    <a16:creationId xmlns:a16="http://schemas.microsoft.com/office/drawing/2014/main" id="{DDE8F4BE-9FF4-476C-BA62-D2A1C1536C33}"/>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5" name="V">
                <a:extLst>
                  <a:ext uri="{FF2B5EF4-FFF2-40B4-BE49-F238E27FC236}">
                    <a16:creationId xmlns:a16="http://schemas.microsoft.com/office/drawing/2014/main" id="{87BE7F11-5BE6-4C7B-8DAA-6F98517B48C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7" name="_VTT_logo_102019_07_blue_on_white" hidden="1">
              <a:extLst>
                <a:ext uri="{FF2B5EF4-FFF2-40B4-BE49-F238E27FC236}">
                  <a16:creationId xmlns:a16="http://schemas.microsoft.com/office/drawing/2014/main" id="{73AC65E6-5903-4CDB-9CF2-73DC5707120D}"/>
                </a:ext>
              </a:extLst>
            </p:cNvPr>
            <p:cNvGrpSpPr/>
            <p:nvPr userDrawn="1"/>
          </p:nvGrpSpPr>
          <p:grpSpPr>
            <a:xfrm>
              <a:off x="7909204" y="1770762"/>
              <a:ext cx="971550" cy="655638"/>
              <a:chOff x="379933" y="-15999"/>
              <a:chExt cx="971550" cy="655638"/>
            </a:xfrm>
          </p:grpSpPr>
          <p:sp>
            <p:nvSpPr>
              <p:cNvPr id="118" name="Box">
                <a:extLst>
                  <a:ext uri="{FF2B5EF4-FFF2-40B4-BE49-F238E27FC236}">
                    <a16:creationId xmlns:a16="http://schemas.microsoft.com/office/drawing/2014/main" id="{32C06172-7200-4B26-AF8C-1B168BB5F1A5}"/>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9" name="T2">
                <a:extLst>
                  <a:ext uri="{FF2B5EF4-FFF2-40B4-BE49-F238E27FC236}">
                    <a16:creationId xmlns:a16="http://schemas.microsoft.com/office/drawing/2014/main" id="{3493F6D4-DA94-41C0-BB3B-41DC1131DE5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0" name="T1">
                <a:extLst>
                  <a:ext uri="{FF2B5EF4-FFF2-40B4-BE49-F238E27FC236}">
                    <a16:creationId xmlns:a16="http://schemas.microsoft.com/office/drawing/2014/main" id="{B9E1B9C0-2A75-49CE-AA3A-BB15AC1A967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1" name="V">
                <a:extLst>
                  <a:ext uri="{FF2B5EF4-FFF2-40B4-BE49-F238E27FC236}">
                    <a16:creationId xmlns:a16="http://schemas.microsoft.com/office/drawing/2014/main" id="{CD7D2A12-172E-4A41-9672-50E8EAB0A18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8" name="_VTT_logo_102019_08_black_on_white" hidden="1">
              <a:extLst>
                <a:ext uri="{FF2B5EF4-FFF2-40B4-BE49-F238E27FC236}">
                  <a16:creationId xmlns:a16="http://schemas.microsoft.com/office/drawing/2014/main" id="{67C33376-1D6A-401F-A17E-E25E6B31CEED}"/>
                </a:ext>
              </a:extLst>
            </p:cNvPr>
            <p:cNvGrpSpPr/>
            <p:nvPr userDrawn="1"/>
          </p:nvGrpSpPr>
          <p:grpSpPr>
            <a:xfrm>
              <a:off x="7909204" y="1770762"/>
              <a:ext cx="971550" cy="655638"/>
              <a:chOff x="379933" y="-15999"/>
              <a:chExt cx="971550" cy="655638"/>
            </a:xfrm>
          </p:grpSpPr>
          <p:sp>
            <p:nvSpPr>
              <p:cNvPr id="114" name="Box">
                <a:extLst>
                  <a:ext uri="{FF2B5EF4-FFF2-40B4-BE49-F238E27FC236}">
                    <a16:creationId xmlns:a16="http://schemas.microsoft.com/office/drawing/2014/main" id="{44E036DE-8F2F-4EC7-AF52-9D706B22BAA4}"/>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5" name="T2">
                <a:extLst>
                  <a:ext uri="{FF2B5EF4-FFF2-40B4-BE49-F238E27FC236}">
                    <a16:creationId xmlns:a16="http://schemas.microsoft.com/office/drawing/2014/main" id="{DA85ED9B-3C13-4F66-8393-A3CFF8DD8C2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6" name="T1">
                <a:extLst>
                  <a:ext uri="{FF2B5EF4-FFF2-40B4-BE49-F238E27FC236}">
                    <a16:creationId xmlns:a16="http://schemas.microsoft.com/office/drawing/2014/main" id="{FFC5394B-BE04-4EF0-9B6B-1AAB561059A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7" name="V">
                <a:extLst>
                  <a:ext uri="{FF2B5EF4-FFF2-40B4-BE49-F238E27FC236}">
                    <a16:creationId xmlns:a16="http://schemas.microsoft.com/office/drawing/2014/main" id="{8CC7B373-716F-4E14-B62F-92D5C6A54AC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9" name="_VTT_logo_102019_09_orange_on_white" hidden="1">
              <a:extLst>
                <a:ext uri="{FF2B5EF4-FFF2-40B4-BE49-F238E27FC236}">
                  <a16:creationId xmlns:a16="http://schemas.microsoft.com/office/drawing/2014/main" id="{ACCB2F71-77D6-4413-AD7C-BD09D3435860}"/>
                </a:ext>
              </a:extLst>
            </p:cNvPr>
            <p:cNvGrpSpPr/>
            <p:nvPr userDrawn="1"/>
          </p:nvGrpSpPr>
          <p:grpSpPr>
            <a:xfrm>
              <a:off x="7909204" y="1770762"/>
              <a:ext cx="971550" cy="655638"/>
              <a:chOff x="379933" y="-15999"/>
              <a:chExt cx="971550" cy="655638"/>
            </a:xfrm>
          </p:grpSpPr>
          <p:sp>
            <p:nvSpPr>
              <p:cNvPr id="110" name="Box">
                <a:extLst>
                  <a:ext uri="{FF2B5EF4-FFF2-40B4-BE49-F238E27FC236}">
                    <a16:creationId xmlns:a16="http://schemas.microsoft.com/office/drawing/2014/main" id="{1CC32080-8FAE-4300-98E4-5AB62D727B3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1" name="T2">
                <a:extLst>
                  <a:ext uri="{FF2B5EF4-FFF2-40B4-BE49-F238E27FC236}">
                    <a16:creationId xmlns:a16="http://schemas.microsoft.com/office/drawing/2014/main" id="{50157CFF-0DAA-47A5-ABC5-A74D50E7637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2" name="T1">
                <a:extLst>
                  <a:ext uri="{FF2B5EF4-FFF2-40B4-BE49-F238E27FC236}">
                    <a16:creationId xmlns:a16="http://schemas.microsoft.com/office/drawing/2014/main" id="{650A6F61-BFA9-4978-8ED7-52E4C200EE16}"/>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3" name="V">
                <a:extLst>
                  <a:ext uri="{FF2B5EF4-FFF2-40B4-BE49-F238E27FC236}">
                    <a16:creationId xmlns:a16="http://schemas.microsoft.com/office/drawing/2014/main" id="{0E91010D-ACB4-4B23-A503-FF8BC7AA13CB}"/>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136993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TT 2020 Content slide 01a">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43D522F-9A95-4C09-947F-9389828E52AA}"/>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p:ph type="sldNum" sz="quarter" idx="12"/>
          </p:nvPr>
        </p:nvSpPr>
        <p:spPr/>
        <p:txBody>
          <a:bodyPr/>
          <a:lstStyle/>
          <a:p>
            <a:fld id="{B89A5CCE-AC13-A746-9A72-5D19050CC0B7}" type="slidenum">
              <a:rPr lang="en-GB" smtClean="0"/>
              <a:pPr/>
              <a:t>‹#›</a:t>
            </a:fld>
            <a:endParaRPr lang="en-GB"/>
          </a:p>
        </p:txBody>
      </p:sp>
      <p:sp>
        <p:nvSpPr>
          <p:cNvPr id="9" name="Content Placeholder 7">
            <a:extLst>
              <a:ext uri="{FF2B5EF4-FFF2-40B4-BE49-F238E27FC236}">
                <a16:creationId xmlns:a16="http://schemas.microsoft.com/office/drawing/2014/main" id="{5A250970-4174-4E9D-B15B-AC478D968E0E}"/>
              </a:ext>
            </a:extLst>
          </p:cNvPr>
          <p:cNvSpPr>
            <a:spLocks noGrp="1"/>
          </p:cNvSpPr>
          <p:nvPr>
            <p:ph sz="quarter" idx="13" hasCustomPrompt="1"/>
          </p:nvPr>
        </p:nvSpPr>
        <p:spPr>
          <a:xfrm>
            <a:off x="958850" y="2097600"/>
            <a:ext cx="9263999" cy="4065600"/>
          </a:xfrm>
        </p:spPr>
        <p:txBody>
          <a:bodyPr numCol="1" spcCol="360000"/>
          <a:lstStyle>
            <a:lvl5pP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Title 5">
            <a:extLst>
              <a:ext uri="{FF2B5EF4-FFF2-40B4-BE49-F238E27FC236}">
                <a16:creationId xmlns:a16="http://schemas.microsoft.com/office/drawing/2014/main" id="{546B329F-CC33-4C5E-8135-8861EA26232B}"/>
              </a:ext>
            </a:extLst>
          </p:cNvPr>
          <p:cNvSpPr>
            <a:spLocks noGrp="1"/>
          </p:cNvSpPr>
          <p:nvPr>
            <p:ph type="title"/>
          </p:nvPr>
        </p:nvSpPr>
        <p:spPr/>
        <p:txBody>
          <a:bodyPr anchor="t" anchorCtr="0"/>
          <a:lstStyle>
            <a:lvl1pPr>
              <a:defRPr/>
            </a:lvl1pPr>
          </a:lstStyle>
          <a:p>
            <a:r>
              <a:rPr lang="en-GB" noProof="0"/>
              <a:t>Click to edit Master title style</a:t>
            </a:r>
          </a:p>
        </p:txBody>
      </p:sp>
      <p:grpSp>
        <p:nvGrpSpPr>
          <p:cNvPr id="16" name="VTT_LogoStack_v3_16092019 pienempi koko">
            <a:extLst>
              <a:ext uri="{FF2B5EF4-FFF2-40B4-BE49-F238E27FC236}">
                <a16:creationId xmlns:a16="http://schemas.microsoft.com/office/drawing/2014/main" id="{70473361-24B6-48A0-8543-4F16F95B6480}"/>
              </a:ext>
            </a:extLst>
          </p:cNvPr>
          <p:cNvGrpSpPr/>
          <p:nvPr userDrawn="1"/>
        </p:nvGrpSpPr>
        <p:grpSpPr>
          <a:xfrm>
            <a:off x="10724687" y="1"/>
            <a:ext cx="1159391" cy="782400"/>
            <a:chOff x="7909204" y="1770762"/>
            <a:chExt cx="971550" cy="655638"/>
          </a:xfrm>
        </p:grpSpPr>
        <p:grpSp>
          <p:nvGrpSpPr>
            <p:cNvPr id="17" name="_VTT_logo_102019_01_white_on_orange">
              <a:extLst>
                <a:ext uri="{FF2B5EF4-FFF2-40B4-BE49-F238E27FC236}">
                  <a16:creationId xmlns:a16="http://schemas.microsoft.com/office/drawing/2014/main" id="{700D296F-4B3A-4859-A61F-B1732FDC51B3}"/>
                </a:ext>
              </a:extLst>
            </p:cNvPr>
            <p:cNvGrpSpPr/>
            <p:nvPr userDrawn="1"/>
          </p:nvGrpSpPr>
          <p:grpSpPr>
            <a:xfrm>
              <a:off x="7909204" y="1770762"/>
              <a:ext cx="971550" cy="655638"/>
              <a:chOff x="379933" y="-15999"/>
              <a:chExt cx="971550" cy="655638"/>
            </a:xfrm>
          </p:grpSpPr>
          <p:sp>
            <p:nvSpPr>
              <p:cNvPr id="58" name="Box">
                <a:extLst>
                  <a:ext uri="{FF2B5EF4-FFF2-40B4-BE49-F238E27FC236}">
                    <a16:creationId xmlns:a16="http://schemas.microsoft.com/office/drawing/2014/main" id="{368172D6-2B23-4092-AF4A-9DD4F607F18D}"/>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9" name="T2">
                <a:extLst>
                  <a:ext uri="{FF2B5EF4-FFF2-40B4-BE49-F238E27FC236}">
                    <a16:creationId xmlns:a16="http://schemas.microsoft.com/office/drawing/2014/main" id="{3F119697-4339-4C63-BD4C-A951B105043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0" name="T1">
                <a:extLst>
                  <a:ext uri="{FF2B5EF4-FFF2-40B4-BE49-F238E27FC236}">
                    <a16:creationId xmlns:a16="http://schemas.microsoft.com/office/drawing/2014/main" id="{00EF9FE4-B705-40A8-9CEA-2038F65C39A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1" name="V">
                <a:extLst>
                  <a:ext uri="{FF2B5EF4-FFF2-40B4-BE49-F238E27FC236}">
                    <a16:creationId xmlns:a16="http://schemas.microsoft.com/office/drawing/2014/main" id="{3BAD692D-C3E6-491D-AF4D-6FFF714E9450}"/>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2_white_on_black" hidden="1">
              <a:extLst>
                <a:ext uri="{FF2B5EF4-FFF2-40B4-BE49-F238E27FC236}">
                  <a16:creationId xmlns:a16="http://schemas.microsoft.com/office/drawing/2014/main" id="{8209EA5C-F772-4F69-B861-D0FDD619BD6C}"/>
                </a:ext>
              </a:extLst>
            </p:cNvPr>
            <p:cNvGrpSpPr/>
            <p:nvPr userDrawn="1"/>
          </p:nvGrpSpPr>
          <p:grpSpPr>
            <a:xfrm>
              <a:off x="7909204" y="1770762"/>
              <a:ext cx="971550" cy="655638"/>
              <a:chOff x="379933" y="-15999"/>
              <a:chExt cx="971550" cy="655638"/>
            </a:xfrm>
          </p:grpSpPr>
          <p:sp>
            <p:nvSpPr>
              <p:cNvPr id="54" name="Box">
                <a:extLst>
                  <a:ext uri="{FF2B5EF4-FFF2-40B4-BE49-F238E27FC236}">
                    <a16:creationId xmlns:a16="http://schemas.microsoft.com/office/drawing/2014/main" id="{75F3B8D1-5FDD-4223-8972-69BFBF94E4A3}"/>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5" name="T2">
                <a:extLst>
                  <a:ext uri="{FF2B5EF4-FFF2-40B4-BE49-F238E27FC236}">
                    <a16:creationId xmlns:a16="http://schemas.microsoft.com/office/drawing/2014/main" id="{5B49463E-8EE4-4059-8C22-691C5A191C61}"/>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6" name="T1">
                <a:extLst>
                  <a:ext uri="{FF2B5EF4-FFF2-40B4-BE49-F238E27FC236}">
                    <a16:creationId xmlns:a16="http://schemas.microsoft.com/office/drawing/2014/main" id="{411D2D9D-E585-4C79-BA8D-0FAEF75F05F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7" name="V">
                <a:extLst>
                  <a:ext uri="{FF2B5EF4-FFF2-40B4-BE49-F238E27FC236}">
                    <a16:creationId xmlns:a16="http://schemas.microsoft.com/office/drawing/2014/main" id="{FA820987-C832-432F-B808-BCB892A34FC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9" name="_VTT_logo_102019_03_white_on_blue" hidden="1">
              <a:extLst>
                <a:ext uri="{FF2B5EF4-FFF2-40B4-BE49-F238E27FC236}">
                  <a16:creationId xmlns:a16="http://schemas.microsoft.com/office/drawing/2014/main" id="{7ED7D5C4-308D-47B0-9882-625ED956947C}"/>
                </a:ext>
              </a:extLst>
            </p:cNvPr>
            <p:cNvGrpSpPr/>
            <p:nvPr userDrawn="1"/>
          </p:nvGrpSpPr>
          <p:grpSpPr>
            <a:xfrm>
              <a:off x="7909204" y="1770762"/>
              <a:ext cx="971550" cy="655638"/>
              <a:chOff x="379933" y="-15999"/>
              <a:chExt cx="971550" cy="655638"/>
            </a:xfrm>
          </p:grpSpPr>
          <p:sp>
            <p:nvSpPr>
              <p:cNvPr id="50" name="Box">
                <a:extLst>
                  <a:ext uri="{FF2B5EF4-FFF2-40B4-BE49-F238E27FC236}">
                    <a16:creationId xmlns:a16="http://schemas.microsoft.com/office/drawing/2014/main" id="{7EC802DD-74D9-4A8F-83AD-C3C26448D5FA}"/>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1" name="T2">
                <a:extLst>
                  <a:ext uri="{FF2B5EF4-FFF2-40B4-BE49-F238E27FC236}">
                    <a16:creationId xmlns:a16="http://schemas.microsoft.com/office/drawing/2014/main" id="{564F5CAD-918A-4A7B-8E3F-507AB48F46B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1">
                <a:extLst>
                  <a:ext uri="{FF2B5EF4-FFF2-40B4-BE49-F238E27FC236}">
                    <a16:creationId xmlns:a16="http://schemas.microsoft.com/office/drawing/2014/main" id="{1C306E80-ED8C-4223-896B-27885E3340D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V">
                <a:extLst>
                  <a:ext uri="{FF2B5EF4-FFF2-40B4-BE49-F238E27FC236}">
                    <a16:creationId xmlns:a16="http://schemas.microsoft.com/office/drawing/2014/main" id="{C57BA66C-0A7A-4704-A6D8-EEB641EEA03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0" name="_VTT_logo_102019_04_white_on_dark_grey" hidden="1">
              <a:extLst>
                <a:ext uri="{FF2B5EF4-FFF2-40B4-BE49-F238E27FC236}">
                  <a16:creationId xmlns:a16="http://schemas.microsoft.com/office/drawing/2014/main" id="{F7710E75-D4D6-475D-A2D5-A28F599D9F81}"/>
                </a:ext>
              </a:extLst>
            </p:cNvPr>
            <p:cNvGrpSpPr/>
            <p:nvPr userDrawn="1"/>
          </p:nvGrpSpPr>
          <p:grpSpPr>
            <a:xfrm>
              <a:off x="7909204" y="1770762"/>
              <a:ext cx="971550" cy="655638"/>
              <a:chOff x="379933" y="-15999"/>
              <a:chExt cx="971550" cy="655638"/>
            </a:xfrm>
          </p:grpSpPr>
          <p:sp>
            <p:nvSpPr>
              <p:cNvPr id="46" name="Box">
                <a:extLst>
                  <a:ext uri="{FF2B5EF4-FFF2-40B4-BE49-F238E27FC236}">
                    <a16:creationId xmlns:a16="http://schemas.microsoft.com/office/drawing/2014/main" id="{E59108E7-25DD-4497-AF65-119EE49FC3A4}"/>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7" name="T2">
                <a:extLst>
                  <a:ext uri="{FF2B5EF4-FFF2-40B4-BE49-F238E27FC236}">
                    <a16:creationId xmlns:a16="http://schemas.microsoft.com/office/drawing/2014/main" id="{CB6F4DF6-467D-40AC-BF5F-52F0EEFCDDA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8" name="T1">
                <a:extLst>
                  <a:ext uri="{FF2B5EF4-FFF2-40B4-BE49-F238E27FC236}">
                    <a16:creationId xmlns:a16="http://schemas.microsoft.com/office/drawing/2014/main" id="{29A96A04-8FF4-4F93-AFB8-D11FDAE0F08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V">
                <a:extLst>
                  <a:ext uri="{FF2B5EF4-FFF2-40B4-BE49-F238E27FC236}">
                    <a16:creationId xmlns:a16="http://schemas.microsoft.com/office/drawing/2014/main" id="{4350BD7A-F1FB-472A-BFC7-7D45299A543F}"/>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1" name="_VTT_logo_102019_05_dark_grey_on_white" hidden="1">
              <a:extLst>
                <a:ext uri="{FF2B5EF4-FFF2-40B4-BE49-F238E27FC236}">
                  <a16:creationId xmlns:a16="http://schemas.microsoft.com/office/drawing/2014/main" id="{FB9E0173-3D89-4098-9ABF-C9FCED41D37E}"/>
                </a:ext>
              </a:extLst>
            </p:cNvPr>
            <p:cNvGrpSpPr/>
            <p:nvPr userDrawn="1"/>
          </p:nvGrpSpPr>
          <p:grpSpPr>
            <a:xfrm>
              <a:off x="7909204" y="1770762"/>
              <a:ext cx="971550" cy="655638"/>
              <a:chOff x="379933" y="-15999"/>
              <a:chExt cx="971550" cy="655638"/>
            </a:xfrm>
          </p:grpSpPr>
          <p:sp>
            <p:nvSpPr>
              <p:cNvPr id="42" name="Box">
                <a:extLst>
                  <a:ext uri="{FF2B5EF4-FFF2-40B4-BE49-F238E27FC236}">
                    <a16:creationId xmlns:a16="http://schemas.microsoft.com/office/drawing/2014/main" id="{AF90CAEA-D913-49BD-ABB2-31ADA18804A3}"/>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T2">
                <a:extLst>
                  <a:ext uri="{FF2B5EF4-FFF2-40B4-BE49-F238E27FC236}">
                    <a16:creationId xmlns:a16="http://schemas.microsoft.com/office/drawing/2014/main" id="{211D16C8-DBC7-4587-B127-87242FF68DE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4" name="T1">
                <a:extLst>
                  <a:ext uri="{FF2B5EF4-FFF2-40B4-BE49-F238E27FC236}">
                    <a16:creationId xmlns:a16="http://schemas.microsoft.com/office/drawing/2014/main" id="{9F4BD180-A0C2-4BAD-85BC-FB5E0DBE5F04}"/>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V">
                <a:extLst>
                  <a:ext uri="{FF2B5EF4-FFF2-40B4-BE49-F238E27FC236}">
                    <a16:creationId xmlns:a16="http://schemas.microsoft.com/office/drawing/2014/main" id="{6DFB1E4C-BDFA-4D6F-A82C-3A8114B4188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2" name="_VTT_logo_102019_06_orange_blue_on_white" hidden="1">
              <a:extLst>
                <a:ext uri="{FF2B5EF4-FFF2-40B4-BE49-F238E27FC236}">
                  <a16:creationId xmlns:a16="http://schemas.microsoft.com/office/drawing/2014/main" id="{F13867EC-97E1-45BC-AC0E-0CE1FFA626DD}"/>
                </a:ext>
              </a:extLst>
            </p:cNvPr>
            <p:cNvGrpSpPr/>
            <p:nvPr userDrawn="1"/>
          </p:nvGrpSpPr>
          <p:grpSpPr>
            <a:xfrm>
              <a:off x="7909204" y="1770762"/>
              <a:ext cx="971550" cy="655638"/>
              <a:chOff x="379933" y="-15999"/>
              <a:chExt cx="971550" cy="655638"/>
            </a:xfrm>
          </p:grpSpPr>
          <p:sp>
            <p:nvSpPr>
              <p:cNvPr id="38" name="Box">
                <a:extLst>
                  <a:ext uri="{FF2B5EF4-FFF2-40B4-BE49-F238E27FC236}">
                    <a16:creationId xmlns:a16="http://schemas.microsoft.com/office/drawing/2014/main" id="{AE65884B-135A-4D9F-99B6-93E93BC56E3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9" name="T2">
                <a:extLst>
                  <a:ext uri="{FF2B5EF4-FFF2-40B4-BE49-F238E27FC236}">
                    <a16:creationId xmlns:a16="http://schemas.microsoft.com/office/drawing/2014/main" id="{52F816C4-3EF6-45EA-BD81-AE7BCC99338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1">
                <a:extLst>
                  <a:ext uri="{FF2B5EF4-FFF2-40B4-BE49-F238E27FC236}">
                    <a16:creationId xmlns:a16="http://schemas.microsoft.com/office/drawing/2014/main" id="{E9832162-BAFA-4D45-BC83-046AED735FE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V">
                <a:extLst>
                  <a:ext uri="{FF2B5EF4-FFF2-40B4-BE49-F238E27FC236}">
                    <a16:creationId xmlns:a16="http://schemas.microsoft.com/office/drawing/2014/main" id="{7C9CE488-2603-41F7-B8E4-40E3DAE30D8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3" name="_VTT_logo_102019_07_blue_on_white" hidden="1">
              <a:extLst>
                <a:ext uri="{FF2B5EF4-FFF2-40B4-BE49-F238E27FC236}">
                  <a16:creationId xmlns:a16="http://schemas.microsoft.com/office/drawing/2014/main" id="{61D2E007-3ECF-44DD-974E-FA20895A2B30}"/>
                </a:ext>
              </a:extLst>
            </p:cNvPr>
            <p:cNvGrpSpPr/>
            <p:nvPr userDrawn="1"/>
          </p:nvGrpSpPr>
          <p:grpSpPr>
            <a:xfrm>
              <a:off x="7909204" y="1770762"/>
              <a:ext cx="971550" cy="655638"/>
              <a:chOff x="379933" y="-15999"/>
              <a:chExt cx="971550" cy="655638"/>
            </a:xfrm>
          </p:grpSpPr>
          <p:sp>
            <p:nvSpPr>
              <p:cNvPr id="34" name="Box">
                <a:extLst>
                  <a:ext uri="{FF2B5EF4-FFF2-40B4-BE49-F238E27FC236}">
                    <a16:creationId xmlns:a16="http://schemas.microsoft.com/office/drawing/2014/main" id="{636E86CD-F33F-4D87-9777-7422E14FC40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T2">
                <a:extLst>
                  <a:ext uri="{FF2B5EF4-FFF2-40B4-BE49-F238E27FC236}">
                    <a16:creationId xmlns:a16="http://schemas.microsoft.com/office/drawing/2014/main" id="{A18EBE30-9BE8-4279-B65D-FC41D3122D84}"/>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6" name="T1">
                <a:extLst>
                  <a:ext uri="{FF2B5EF4-FFF2-40B4-BE49-F238E27FC236}">
                    <a16:creationId xmlns:a16="http://schemas.microsoft.com/office/drawing/2014/main" id="{E1CD1D17-1C11-47B0-BE9F-DA932BE397A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V">
                <a:extLst>
                  <a:ext uri="{FF2B5EF4-FFF2-40B4-BE49-F238E27FC236}">
                    <a16:creationId xmlns:a16="http://schemas.microsoft.com/office/drawing/2014/main" id="{DD8BE6FA-4FE5-49CA-85DD-2B5168D0A682}"/>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4" name="_VTT_logo_102019_08_black_on_white" hidden="1">
              <a:extLst>
                <a:ext uri="{FF2B5EF4-FFF2-40B4-BE49-F238E27FC236}">
                  <a16:creationId xmlns:a16="http://schemas.microsoft.com/office/drawing/2014/main" id="{26D6B085-3229-40BD-9DCF-DA3DF1503D16}"/>
                </a:ext>
              </a:extLst>
            </p:cNvPr>
            <p:cNvGrpSpPr/>
            <p:nvPr userDrawn="1"/>
          </p:nvGrpSpPr>
          <p:grpSpPr>
            <a:xfrm>
              <a:off x="7909204" y="1770762"/>
              <a:ext cx="971550" cy="655638"/>
              <a:chOff x="379933" y="-15999"/>
              <a:chExt cx="971550" cy="655638"/>
            </a:xfrm>
          </p:grpSpPr>
          <p:sp>
            <p:nvSpPr>
              <p:cNvPr id="30" name="Box">
                <a:extLst>
                  <a:ext uri="{FF2B5EF4-FFF2-40B4-BE49-F238E27FC236}">
                    <a16:creationId xmlns:a16="http://schemas.microsoft.com/office/drawing/2014/main" id="{675FAD42-5184-482E-9335-456AEA67F339}"/>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1" name="T2">
                <a:extLst>
                  <a:ext uri="{FF2B5EF4-FFF2-40B4-BE49-F238E27FC236}">
                    <a16:creationId xmlns:a16="http://schemas.microsoft.com/office/drawing/2014/main" id="{A3E16945-E603-4A7C-91FD-86CC2275167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2" name="T1">
                <a:extLst>
                  <a:ext uri="{FF2B5EF4-FFF2-40B4-BE49-F238E27FC236}">
                    <a16:creationId xmlns:a16="http://schemas.microsoft.com/office/drawing/2014/main" id="{454A94AA-964C-4F59-A26F-67DFDB83E23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V">
                <a:extLst>
                  <a:ext uri="{FF2B5EF4-FFF2-40B4-BE49-F238E27FC236}">
                    <a16:creationId xmlns:a16="http://schemas.microsoft.com/office/drawing/2014/main" id="{054710AB-8642-4CFE-ABAF-57D35CC212B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5" name="_VTT_logo_102019_09_orange_on_white" hidden="1">
              <a:extLst>
                <a:ext uri="{FF2B5EF4-FFF2-40B4-BE49-F238E27FC236}">
                  <a16:creationId xmlns:a16="http://schemas.microsoft.com/office/drawing/2014/main" id="{1BF79268-3243-4866-806D-6DD75716890D}"/>
                </a:ext>
              </a:extLst>
            </p:cNvPr>
            <p:cNvGrpSpPr/>
            <p:nvPr userDrawn="1"/>
          </p:nvGrpSpPr>
          <p:grpSpPr>
            <a:xfrm>
              <a:off x="7909204" y="1770762"/>
              <a:ext cx="971550" cy="655638"/>
              <a:chOff x="379933" y="-15999"/>
              <a:chExt cx="971550" cy="655638"/>
            </a:xfrm>
          </p:grpSpPr>
          <p:sp>
            <p:nvSpPr>
              <p:cNvPr id="26" name="Box">
                <a:extLst>
                  <a:ext uri="{FF2B5EF4-FFF2-40B4-BE49-F238E27FC236}">
                    <a16:creationId xmlns:a16="http://schemas.microsoft.com/office/drawing/2014/main" id="{D7E3A7C8-A27F-495F-8448-FB07DB8F7E54}"/>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7" name="T2">
                <a:extLst>
                  <a:ext uri="{FF2B5EF4-FFF2-40B4-BE49-F238E27FC236}">
                    <a16:creationId xmlns:a16="http://schemas.microsoft.com/office/drawing/2014/main" id="{26085335-A298-4AF8-961A-70AFEFCD4FF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8" name="T1">
                <a:extLst>
                  <a:ext uri="{FF2B5EF4-FFF2-40B4-BE49-F238E27FC236}">
                    <a16:creationId xmlns:a16="http://schemas.microsoft.com/office/drawing/2014/main" id="{CB02BD5F-2803-4C44-AF48-342472FC098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V">
                <a:extLst>
                  <a:ext uri="{FF2B5EF4-FFF2-40B4-BE49-F238E27FC236}">
                    <a16:creationId xmlns:a16="http://schemas.microsoft.com/office/drawing/2014/main" id="{5C7FCEF8-1D1A-499B-BE37-AFFA9486AEA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88482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TT 2020 Content slide 01b">
    <p:bg>
      <p:bgPr>
        <a:solidFill>
          <a:srgbClr val="005794"/>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43D522F-9A95-4C09-947F-9389828E52AA}"/>
              </a:ext>
            </a:extLst>
          </p:cNvPr>
          <p:cNvSpPr>
            <a:spLocks noGrp="1"/>
          </p:cNvSpPr>
          <p:nvPr>
            <p:ph type="dt" sz="half" idx="10"/>
          </p:nvPr>
        </p:nvSpPr>
        <p:spPr/>
        <p:txBody>
          <a:bodyPr/>
          <a:lstStyle>
            <a:lvl1pPr>
              <a:defRPr>
                <a:solidFill>
                  <a:srgbClr val="FFFFFF"/>
                </a:solidFill>
              </a:defRPr>
            </a:lvl1pPr>
          </a:lstStyle>
          <a:p>
            <a:fld id="{3A8FA19F-DC1A-41A0-A5FD-B7856E6B131E}" type="datetime1">
              <a:rPr lang="en-GB" smtClean="0"/>
              <a:t>02/12/2024</a:t>
            </a:fld>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p:ph type="ftr" sz="quarter" idx="11"/>
          </p:nvPr>
        </p:nvSpPr>
        <p:spPr/>
        <p:txBody>
          <a:bodyPr/>
          <a:lstStyle>
            <a:lvl1pPr>
              <a:defRPr>
                <a:solidFill>
                  <a:srgbClr val="FFFFFF"/>
                </a:solidFill>
              </a:defRPr>
            </a:lvl1pPr>
          </a:lstStyle>
          <a:p>
            <a:r>
              <a:rPr lang="en-GB"/>
              <a:t>VTT – beyond the obvious</a:t>
            </a:r>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p:ph type="sldNum" sz="quarter" idx="12"/>
          </p:nvPr>
        </p:nvSpPr>
        <p:spPr/>
        <p:txBody>
          <a:bodyPr/>
          <a:lstStyle>
            <a:lvl1pPr>
              <a:defRPr>
                <a:solidFill>
                  <a:srgbClr val="FFFFFF"/>
                </a:solidFill>
              </a:defRPr>
            </a:lvl1pPr>
          </a:lstStyle>
          <a:p>
            <a:fld id="{B89A5CCE-AC13-A746-9A72-5D19050CC0B7}" type="slidenum">
              <a:rPr lang="en-GB" smtClean="0"/>
              <a:pPr/>
              <a:t>‹#›</a:t>
            </a:fld>
            <a:endParaRPr lang="en-GB"/>
          </a:p>
        </p:txBody>
      </p:sp>
      <p:sp>
        <p:nvSpPr>
          <p:cNvPr id="9" name="Content Placeholder 7">
            <a:extLst>
              <a:ext uri="{FF2B5EF4-FFF2-40B4-BE49-F238E27FC236}">
                <a16:creationId xmlns:a16="http://schemas.microsoft.com/office/drawing/2014/main" id="{5A250970-4174-4E9D-B15B-AC478D968E0E}"/>
              </a:ext>
            </a:extLst>
          </p:cNvPr>
          <p:cNvSpPr>
            <a:spLocks noGrp="1"/>
          </p:cNvSpPr>
          <p:nvPr>
            <p:ph sz="quarter" idx="13" hasCustomPrompt="1"/>
          </p:nvPr>
        </p:nvSpPr>
        <p:spPr>
          <a:xfrm>
            <a:off x="958850" y="2097600"/>
            <a:ext cx="9263999" cy="4065600"/>
          </a:xfrm>
        </p:spPr>
        <p:txBody>
          <a:bodyPr numCol="1" spcCol="360000"/>
          <a:lstStyle>
            <a:lvl1pPr>
              <a:buClr>
                <a:srgbClr val="FFFFF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vl5pPr>
              <a:defRPr>
                <a:solidFill>
                  <a:srgbClr val="FFFFFF"/>
                </a:solidFill>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Title 5">
            <a:extLst>
              <a:ext uri="{FF2B5EF4-FFF2-40B4-BE49-F238E27FC236}">
                <a16:creationId xmlns:a16="http://schemas.microsoft.com/office/drawing/2014/main" id="{546B329F-CC33-4C5E-8135-8861EA26232B}"/>
              </a:ext>
            </a:extLst>
          </p:cNvPr>
          <p:cNvSpPr>
            <a:spLocks noGrp="1"/>
          </p:cNvSpPr>
          <p:nvPr>
            <p:ph type="title"/>
          </p:nvPr>
        </p:nvSpPr>
        <p:spPr/>
        <p:txBody>
          <a:bodyPr anchor="t" anchorCtr="0"/>
          <a:lstStyle>
            <a:lvl1pPr>
              <a:defRPr>
                <a:solidFill>
                  <a:srgbClr val="FFFFFF"/>
                </a:solidFill>
              </a:defRPr>
            </a:lvl1pPr>
          </a:lstStyle>
          <a:p>
            <a:r>
              <a:rPr lang="en-GB" noProof="0"/>
              <a:t>Click to edit Master title style</a:t>
            </a:r>
          </a:p>
        </p:txBody>
      </p:sp>
      <p:grpSp>
        <p:nvGrpSpPr>
          <p:cNvPr id="54" name="VTT_LogoStack_v3_16092019 pienempi koko">
            <a:extLst>
              <a:ext uri="{FF2B5EF4-FFF2-40B4-BE49-F238E27FC236}">
                <a16:creationId xmlns:a16="http://schemas.microsoft.com/office/drawing/2014/main" id="{6D563EB9-102D-4B9A-BEC3-1A42F728BEA7}"/>
              </a:ext>
            </a:extLst>
          </p:cNvPr>
          <p:cNvGrpSpPr/>
          <p:nvPr userDrawn="1"/>
        </p:nvGrpSpPr>
        <p:grpSpPr>
          <a:xfrm>
            <a:off x="10724687" y="1"/>
            <a:ext cx="1159391" cy="782400"/>
            <a:chOff x="7909204" y="1770762"/>
            <a:chExt cx="971550" cy="655638"/>
          </a:xfrm>
        </p:grpSpPr>
        <p:grpSp>
          <p:nvGrpSpPr>
            <p:cNvPr id="55" name="_VTT_logo_102019_01_white_on_orange" hidden="1">
              <a:extLst>
                <a:ext uri="{FF2B5EF4-FFF2-40B4-BE49-F238E27FC236}">
                  <a16:creationId xmlns:a16="http://schemas.microsoft.com/office/drawing/2014/main" id="{5ADE5902-7CFD-48D9-96D2-3A7006060277}"/>
                </a:ext>
              </a:extLst>
            </p:cNvPr>
            <p:cNvGrpSpPr/>
            <p:nvPr userDrawn="1"/>
          </p:nvGrpSpPr>
          <p:grpSpPr>
            <a:xfrm>
              <a:off x="7909204" y="1770762"/>
              <a:ext cx="971550" cy="655638"/>
              <a:chOff x="379933" y="-15999"/>
              <a:chExt cx="971550" cy="655638"/>
            </a:xfrm>
          </p:grpSpPr>
          <p:sp>
            <p:nvSpPr>
              <p:cNvPr id="96" name="Box">
                <a:extLst>
                  <a:ext uri="{FF2B5EF4-FFF2-40B4-BE49-F238E27FC236}">
                    <a16:creationId xmlns:a16="http://schemas.microsoft.com/office/drawing/2014/main" id="{A2F069E5-B553-4B61-8B91-055DAFFF6A6E}"/>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7" name="T2">
                <a:extLst>
                  <a:ext uri="{FF2B5EF4-FFF2-40B4-BE49-F238E27FC236}">
                    <a16:creationId xmlns:a16="http://schemas.microsoft.com/office/drawing/2014/main" id="{060537D6-2BA2-40D4-8933-AE73E16FF26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8" name="T1">
                <a:extLst>
                  <a:ext uri="{FF2B5EF4-FFF2-40B4-BE49-F238E27FC236}">
                    <a16:creationId xmlns:a16="http://schemas.microsoft.com/office/drawing/2014/main" id="{2890CDB3-1034-4F88-87C9-D796C2798F6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9" name="V">
                <a:extLst>
                  <a:ext uri="{FF2B5EF4-FFF2-40B4-BE49-F238E27FC236}">
                    <a16:creationId xmlns:a16="http://schemas.microsoft.com/office/drawing/2014/main" id="{5AA6A557-40CD-49C6-B2B1-26915912BC4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6" name="_VTT_logo_102019_02_white_on_black" hidden="1">
              <a:extLst>
                <a:ext uri="{FF2B5EF4-FFF2-40B4-BE49-F238E27FC236}">
                  <a16:creationId xmlns:a16="http://schemas.microsoft.com/office/drawing/2014/main" id="{5CB97820-549B-4D90-A462-78CD5BC0C8D2}"/>
                </a:ext>
              </a:extLst>
            </p:cNvPr>
            <p:cNvGrpSpPr/>
            <p:nvPr userDrawn="1"/>
          </p:nvGrpSpPr>
          <p:grpSpPr>
            <a:xfrm>
              <a:off x="7909204" y="1770762"/>
              <a:ext cx="971550" cy="655638"/>
              <a:chOff x="379933" y="-15999"/>
              <a:chExt cx="971550" cy="655638"/>
            </a:xfrm>
          </p:grpSpPr>
          <p:sp>
            <p:nvSpPr>
              <p:cNvPr id="92" name="Box">
                <a:extLst>
                  <a:ext uri="{FF2B5EF4-FFF2-40B4-BE49-F238E27FC236}">
                    <a16:creationId xmlns:a16="http://schemas.microsoft.com/office/drawing/2014/main" id="{C81C50F1-ECB7-4145-AF54-30F4E84E6786}"/>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3" name="T2">
                <a:extLst>
                  <a:ext uri="{FF2B5EF4-FFF2-40B4-BE49-F238E27FC236}">
                    <a16:creationId xmlns:a16="http://schemas.microsoft.com/office/drawing/2014/main" id="{C7D31B99-657D-47FD-9CC2-F0348DBFBC8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4" name="T1">
                <a:extLst>
                  <a:ext uri="{FF2B5EF4-FFF2-40B4-BE49-F238E27FC236}">
                    <a16:creationId xmlns:a16="http://schemas.microsoft.com/office/drawing/2014/main" id="{A7033A82-E1D2-4BCA-8D59-D5FDA4775F84}"/>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5" name="V">
                <a:extLst>
                  <a:ext uri="{FF2B5EF4-FFF2-40B4-BE49-F238E27FC236}">
                    <a16:creationId xmlns:a16="http://schemas.microsoft.com/office/drawing/2014/main" id="{6BE28FD4-14BC-40D0-A065-ADFD352BF842}"/>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7" name="_VTT_logo_102019_03_white_on_blue" hidden="1">
              <a:extLst>
                <a:ext uri="{FF2B5EF4-FFF2-40B4-BE49-F238E27FC236}">
                  <a16:creationId xmlns:a16="http://schemas.microsoft.com/office/drawing/2014/main" id="{A4693AB5-0916-4A5A-807A-029E500DD23D}"/>
                </a:ext>
              </a:extLst>
            </p:cNvPr>
            <p:cNvGrpSpPr/>
            <p:nvPr userDrawn="1"/>
          </p:nvGrpSpPr>
          <p:grpSpPr>
            <a:xfrm>
              <a:off x="7909204" y="1770762"/>
              <a:ext cx="971550" cy="655638"/>
              <a:chOff x="379933" y="-15999"/>
              <a:chExt cx="971550" cy="655638"/>
            </a:xfrm>
          </p:grpSpPr>
          <p:sp>
            <p:nvSpPr>
              <p:cNvPr id="88" name="Box">
                <a:extLst>
                  <a:ext uri="{FF2B5EF4-FFF2-40B4-BE49-F238E27FC236}">
                    <a16:creationId xmlns:a16="http://schemas.microsoft.com/office/drawing/2014/main" id="{FC974299-8C93-42D7-AFA0-DE7ADBF89D35}"/>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9" name="T2">
                <a:extLst>
                  <a:ext uri="{FF2B5EF4-FFF2-40B4-BE49-F238E27FC236}">
                    <a16:creationId xmlns:a16="http://schemas.microsoft.com/office/drawing/2014/main" id="{EBE66339-6F35-407A-8D8E-FF109C4EB573}"/>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0" name="T1">
                <a:extLst>
                  <a:ext uri="{FF2B5EF4-FFF2-40B4-BE49-F238E27FC236}">
                    <a16:creationId xmlns:a16="http://schemas.microsoft.com/office/drawing/2014/main" id="{D3428DB9-1F95-43B6-A169-D0B04E2ED06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1" name="V">
                <a:extLst>
                  <a:ext uri="{FF2B5EF4-FFF2-40B4-BE49-F238E27FC236}">
                    <a16:creationId xmlns:a16="http://schemas.microsoft.com/office/drawing/2014/main" id="{15DD40CA-4DB0-4361-9269-0AD65958D39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8" name="_VTT_logo_102019_04_white_on_dark_grey" hidden="1">
              <a:extLst>
                <a:ext uri="{FF2B5EF4-FFF2-40B4-BE49-F238E27FC236}">
                  <a16:creationId xmlns:a16="http://schemas.microsoft.com/office/drawing/2014/main" id="{7DF1C8F9-E214-468A-A70F-76A611F3D579}"/>
                </a:ext>
              </a:extLst>
            </p:cNvPr>
            <p:cNvGrpSpPr/>
            <p:nvPr userDrawn="1"/>
          </p:nvGrpSpPr>
          <p:grpSpPr>
            <a:xfrm>
              <a:off x="7909204" y="1770762"/>
              <a:ext cx="971550" cy="655638"/>
              <a:chOff x="379933" y="-15999"/>
              <a:chExt cx="971550" cy="655638"/>
            </a:xfrm>
          </p:grpSpPr>
          <p:sp>
            <p:nvSpPr>
              <p:cNvPr id="84" name="Box">
                <a:extLst>
                  <a:ext uri="{FF2B5EF4-FFF2-40B4-BE49-F238E27FC236}">
                    <a16:creationId xmlns:a16="http://schemas.microsoft.com/office/drawing/2014/main" id="{D4DA0E26-A409-469E-9840-033E78ADA509}"/>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5" name="T2">
                <a:extLst>
                  <a:ext uri="{FF2B5EF4-FFF2-40B4-BE49-F238E27FC236}">
                    <a16:creationId xmlns:a16="http://schemas.microsoft.com/office/drawing/2014/main" id="{42BBD910-50B0-4108-BD0A-D60D099FAF9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6" name="T1">
                <a:extLst>
                  <a:ext uri="{FF2B5EF4-FFF2-40B4-BE49-F238E27FC236}">
                    <a16:creationId xmlns:a16="http://schemas.microsoft.com/office/drawing/2014/main" id="{721A9A27-ACB3-454C-9608-E1DF178FB72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7" name="V">
                <a:extLst>
                  <a:ext uri="{FF2B5EF4-FFF2-40B4-BE49-F238E27FC236}">
                    <a16:creationId xmlns:a16="http://schemas.microsoft.com/office/drawing/2014/main" id="{01C19703-6FC3-4D80-88C2-53B94425F0D9}"/>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59" name="_VTT_logo_102019_05_dark_grey_on_white" hidden="1">
              <a:extLst>
                <a:ext uri="{FF2B5EF4-FFF2-40B4-BE49-F238E27FC236}">
                  <a16:creationId xmlns:a16="http://schemas.microsoft.com/office/drawing/2014/main" id="{8DF5C96E-AC9C-4C2C-BA61-7F4969746B68}"/>
                </a:ext>
              </a:extLst>
            </p:cNvPr>
            <p:cNvGrpSpPr/>
            <p:nvPr userDrawn="1"/>
          </p:nvGrpSpPr>
          <p:grpSpPr>
            <a:xfrm>
              <a:off x="7909204" y="1770762"/>
              <a:ext cx="971550" cy="655638"/>
              <a:chOff x="379933" y="-15999"/>
              <a:chExt cx="971550" cy="655638"/>
            </a:xfrm>
          </p:grpSpPr>
          <p:sp>
            <p:nvSpPr>
              <p:cNvPr id="80" name="Box">
                <a:extLst>
                  <a:ext uri="{FF2B5EF4-FFF2-40B4-BE49-F238E27FC236}">
                    <a16:creationId xmlns:a16="http://schemas.microsoft.com/office/drawing/2014/main" id="{B08FB4C4-360A-4B7B-B3B6-7B850D74C8A5}"/>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1" name="T2">
                <a:extLst>
                  <a:ext uri="{FF2B5EF4-FFF2-40B4-BE49-F238E27FC236}">
                    <a16:creationId xmlns:a16="http://schemas.microsoft.com/office/drawing/2014/main" id="{84AE1DBC-EEE9-4625-9417-B96AE056F8B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2" name="T1">
                <a:extLst>
                  <a:ext uri="{FF2B5EF4-FFF2-40B4-BE49-F238E27FC236}">
                    <a16:creationId xmlns:a16="http://schemas.microsoft.com/office/drawing/2014/main" id="{A83A1C1D-EBEE-45EA-A773-CDB8BE936643}"/>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83" name="V">
                <a:extLst>
                  <a:ext uri="{FF2B5EF4-FFF2-40B4-BE49-F238E27FC236}">
                    <a16:creationId xmlns:a16="http://schemas.microsoft.com/office/drawing/2014/main" id="{49D53F0E-78C8-4551-B4A7-EB6A1B2D138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0" name="_VTT_logo_102019_06_orange_blue_on_white" hidden="1">
              <a:extLst>
                <a:ext uri="{FF2B5EF4-FFF2-40B4-BE49-F238E27FC236}">
                  <a16:creationId xmlns:a16="http://schemas.microsoft.com/office/drawing/2014/main" id="{08D9A759-CB43-4603-9CB0-20AA55A8C798}"/>
                </a:ext>
              </a:extLst>
            </p:cNvPr>
            <p:cNvGrpSpPr/>
            <p:nvPr userDrawn="1"/>
          </p:nvGrpSpPr>
          <p:grpSpPr>
            <a:xfrm>
              <a:off x="7909204" y="1770762"/>
              <a:ext cx="971550" cy="655638"/>
              <a:chOff x="379933" y="-15999"/>
              <a:chExt cx="971550" cy="655638"/>
            </a:xfrm>
          </p:grpSpPr>
          <p:sp>
            <p:nvSpPr>
              <p:cNvPr id="76" name="Box">
                <a:extLst>
                  <a:ext uri="{FF2B5EF4-FFF2-40B4-BE49-F238E27FC236}">
                    <a16:creationId xmlns:a16="http://schemas.microsoft.com/office/drawing/2014/main" id="{C3FCA357-A549-46BF-A9A0-EEB59D232B5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7" name="T2">
                <a:extLst>
                  <a:ext uri="{FF2B5EF4-FFF2-40B4-BE49-F238E27FC236}">
                    <a16:creationId xmlns:a16="http://schemas.microsoft.com/office/drawing/2014/main" id="{4813A7C2-0602-48D5-9BF7-8EA52FFB510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8" name="T1">
                <a:extLst>
                  <a:ext uri="{FF2B5EF4-FFF2-40B4-BE49-F238E27FC236}">
                    <a16:creationId xmlns:a16="http://schemas.microsoft.com/office/drawing/2014/main" id="{451EA7E9-82D8-4F5F-86C9-FA2148C5D2D8}"/>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9" name="V">
                <a:extLst>
                  <a:ext uri="{FF2B5EF4-FFF2-40B4-BE49-F238E27FC236}">
                    <a16:creationId xmlns:a16="http://schemas.microsoft.com/office/drawing/2014/main" id="{D97009EE-9C0B-4EE9-9B18-66E090D16FF4}"/>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1" name="_VTT_logo_102019_07_blue_on_white">
              <a:extLst>
                <a:ext uri="{FF2B5EF4-FFF2-40B4-BE49-F238E27FC236}">
                  <a16:creationId xmlns:a16="http://schemas.microsoft.com/office/drawing/2014/main" id="{EAB8725D-083C-42C3-BC2C-62CBB29078E7}"/>
                </a:ext>
              </a:extLst>
            </p:cNvPr>
            <p:cNvGrpSpPr/>
            <p:nvPr userDrawn="1"/>
          </p:nvGrpSpPr>
          <p:grpSpPr>
            <a:xfrm>
              <a:off x="7909204" y="1770762"/>
              <a:ext cx="971550" cy="655638"/>
              <a:chOff x="379933" y="-15999"/>
              <a:chExt cx="971550" cy="655638"/>
            </a:xfrm>
          </p:grpSpPr>
          <p:sp>
            <p:nvSpPr>
              <p:cNvPr id="72" name="Box">
                <a:extLst>
                  <a:ext uri="{FF2B5EF4-FFF2-40B4-BE49-F238E27FC236}">
                    <a16:creationId xmlns:a16="http://schemas.microsoft.com/office/drawing/2014/main" id="{3934E56E-3AE5-4159-8144-C63C0EC4421F}"/>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3" name="T2">
                <a:extLst>
                  <a:ext uri="{FF2B5EF4-FFF2-40B4-BE49-F238E27FC236}">
                    <a16:creationId xmlns:a16="http://schemas.microsoft.com/office/drawing/2014/main" id="{3C3BCD8D-6800-41CF-8855-D46891CF3775}"/>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4" name="T1">
                <a:extLst>
                  <a:ext uri="{FF2B5EF4-FFF2-40B4-BE49-F238E27FC236}">
                    <a16:creationId xmlns:a16="http://schemas.microsoft.com/office/drawing/2014/main" id="{5A6FCF6A-E3C3-4F9F-99F7-1A5FA536CEB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5" name="V">
                <a:extLst>
                  <a:ext uri="{FF2B5EF4-FFF2-40B4-BE49-F238E27FC236}">
                    <a16:creationId xmlns:a16="http://schemas.microsoft.com/office/drawing/2014/main" id="{9D9250C7-77BB-4E2A-A86D-6F4A49650DA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2" name="_VTT_logo_102019_08_black_on_white" hidden="1">
              <a:extLst>
                <a:ext uri="{FF2B5EF4-FFF2-40B4-BE49-F238E27FC236}">
                  <a16:creationId xmlns:a16="http://schemas.microsoft.com/office/drawing/2014/main" id="{DFCAD07A-C48F-4F87-8E23-E3BD6A0AF8AB}"/>
                </a:ext>
              </a:extLst>
            </p:cNvPr>
            <p:cNvGrpSpPr/>
            <p:nvPr userDrawn="1"/>
          </p:nvGrpSpPr>
          <p:grpSpPr>
            <a:xfrm>
              <a:off x="7909204" y="1770762"/>
              <a:ext cx="971550" cy="655638"/>
              <a:chOff x="379933" y="-15999"/>
              <a:chExt cx="971550" cy="655638"/>
            </a:xfrm>
          </p:grpSpPr>
          <p:sp>
            <p:nvSpPr>
              <p:cNvPr id="68" name="Box">
                <a:extLst>
                  <a:ext uri="{FF2B5EF4-FFF2-40B4-BE49-F238E27FC236}">
                    <a16:creationId xmlns:a16="http://schemas.microsoft.com/office/drawing/2014/main" id="{61784095-03AC-4985-857E-CF2685DD78F2}"/>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9" name="T2">
                <a:extLst>
                  <a:ext uri="{FF2B5EF4-FFF2-40B4-BE49-F238E27FC236}">
                    <a16:creationId xmlns:a16="http://schemas.microsoft.com/office/drawing/2014/main" id="{F96B0681-00B3-4506-9D4D-A23AFDCC66A5}"/>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0" name="T1">
                <a:extLst>
                  <a:ext uri="{FF2B5EF4-FFF2-40B4-BE49-F238E27FC236}">
                    <a16:creationId xmlns:a16="http://schemas.microsoft.com/office/drawing/2014/main" id="{592BD0E4-65DB-4D92-A117-0290DE89068D}"/>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1" name="V">
                <a:extLst>
                  <a:ext uri="{FF2B5EF4-FFF2-40B4-BE49-F238E27FC236}">
                    <a16:creationId xmlns:a16="http://schemas.microsoft.com/office/drawing/2014/main" id="{52DB1FF6-65BE-4821-8978-911947DA7A7F}"/>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63" name="_VTT_logo_102019_09_orange_on_white" hidden="1">
              <a:extLst>
                <a:ext uri="{FF2B5EF4-FFF2-40B4-BE49-F238E27FC236}">
                  <a16:creationId xmlns:a16="http://schemas.microsoft.com/office/drawing/2014/main" id="{F12A74A5-8C96-453B-8D8C-5AAC6D7E7022}"/>
                </a:ext>
              </a:extLst>
            </p:cNvPr>
            <p:cNvGrpSpPr/>
            <p:nvPr userDrawn="1"/>
          </p:nvGrpSpPr>
          <p:grpSpPr>
            <a:xfrm>
              <a:off x="7909204" y="1770762"/>
              <a:ext cx="971550" cy="655638"/>
              <a:chOff x="379933" y="-15999"/>
              <a:chExt cx="971550" cy="655638"/>
            </a:xfrm>
          </p:grpSpPr>
          <p:sp>
            <p:nvSpPr>
              <p:cNvPr id="64" name="Box">
                <a:extLst>
                  <a:ext uri="{FF2B5EF4-FFF2-40B4-BE49-F238E27FC236}">
                    <a16:creationId xmlns:a16="http://schemas.microsoft.com/office/drawing/2014/main" id="{7D5F602A-123E-4621-BCCD-8102CC17AFA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5" name="T2">
                <a:extLst>
                  <a:ext uri="{FF2B5EF4-FFF2-40B4-BE49-F238E27FC236}">
                    <a16:creationId xmlns:a16="http://schemas.microsoft.com/office/drawing/2014/main" id="{31A9A705-A7B4-4DE3-A036-39F4DA09DFA0}"/>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6" name="T1">
                <a:extLst>
                  <a:ext uri="{FF2B5EF4-FFF2-40B4-BE49-F238E27FC236}">
                    <a16:creationId xmlns:a16="http://schemas.microsoft.com/office/drawing/2014/main" id="{22E8213B-7ACA-475F-827C-5E267DC9A658}"/>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7" name="V">
                <a:extLst>
                  <a:ext uri="{FF2B5EF4-FFF2-40B4-BE49-F238E27FC236}">
                    <a16:creationId xmlns:a16="http://schemas.microsoft.com/office/drawing/2014/main" id="{CC5B821F-F3DC-4144-A24A-30529800C71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951500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TT 2020 Content slide City 01c">
    <p:spTree>
      <p:nvGrpSpPr>
        <p:cNvPr id="1" name=""/>
        <p:cNvGrpSpPr/>
        <p:nvPr/>
      </p:nvGrpSpPr>
      <p:grpSpPr>
        <a:xfrm>
          <a:off x="0" y="0"/>
          <a:ext cx="0" cy="0"/>
          <a:chOff x="0" y="0"/>
          <a:chExt cx="0" cy="0"/>
        </a:xfrm>
      </p:grpSpPr>
      <p:sp>
        <p:nvSpPr>
          <p:cNvPr id="67" name="Freeform: Shape 66">
            <a:extLst>
              <a:ext uri="{FF2B5EF4-FFF2-40B4-BE49-F238E27FC236}">
                <a16:creationId xmlns:a16="http://schemas.microsoft.com/office/drawing/2014/main" id="{3DB3B946-BFD6-4F98-8BA1-8660739423E4}"/>
              </a:ext>
            </a:extLst>
          </p:cNvPr>
          <p:cNvSpPr/>
          <p:nvPr/>
        </p:nvSpPr>
        <p:spPr>
          <a:xfrm>
            <a:off x="0" y="352"/>
            <a:ext cx="10250979" cy="6860677"/>
          </a:xfrm>
          <a:custGeom>
            <a:avLst/>
            <a:gdLst>
              <a:gd name="connsiteX0" fmla="*/ 7688235 w 7688234"/>
              <a:gd name="connsiteY0" fmla="*/ 3726116 h 5145508"/>
              <a:gd name="connsiteX1" fmla="*/ 7688235 w 7688234"/>
              <a:gd name="connsiteY1" fmla="*/ 414483 h 5145508"/>
              <a:gd name="connsiteX2" fmla="*/ 7688235 w 7688234"/>
              <a:gd name="connsiteY2" fmla="*/ 414483 h 5145508"/>
              <a:gd name="connsiteX3" fmla="*/ 6971772 w 7688234"/>
              <a:gd name="connsiteY3" fmla="*/ 0 h 5145508"/>
              <a:gd name="connsiteX4" fmla="*/ 0 w 7688234"/>
              <a:gd name="connsiteY4" fmla="*/ 0 h 5145508"/>
              <a:gd name="connsiteX5" fmla="*/ 0 w 7688234"/>
              <a:gd name="connsiteY5" fmla="*/ 5145509 h 5145508"/>
              <a:gd name="connsiteX6" fmla="*/ 2919990 w 7688234"/>
              <a:gd name="connsiteY6" fmla="*/ 5145509 h 5145508"/>
              <a:gd name="connsiteX7" fmla="*/ 7688235 w 7688234"/>
              <a:gd name="connsiteY7" fmla="*/ 3726116 h 5145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8234" h="5145508">
                <a:moveTo>
                  <a:pt x="7688235" y="3726116"/>
                </a:moveTo>
                <a:lnTo>
                  <a:pt x="7688235" y="414483"/>
                </a:lnTo>
                <a:lnTo>
                  <a:pt x="7688235" y="414483"/>
                </a:lnTo>
                <a:lnTo>
                  <a:pt x="6971772" y="0"/>
                </a:lnTo>
                <a:lnTo>
                  <a:pt x="0" y="0"/>
                </a:lnTo>
                <a:lnTo>
                  <a:pt x="0" y="5145509"/>
                </a:lnTo>
                <a:lnTo>
                  <a:pt x="2919990" y="5145509"/>
                </a:lnTo>
                <a:cubicBezTo>
                  <a:pt x="4289475" y="4248027"/>
                  <a:pt x="5927951" y="3726116"/>
                  <a:pt x="7688235" y="3726116"/>
                </a:cubicBezTo>
                <a:close/>
              </a:path>
            </a:pathLst>
          </a:custGeom>
          <a:noFill/>
          <a:ln w="8459" cap="flat">
            <a:noFill/>
            <a:prstDash val="solid"/>
            <a:miter/>
          </a:ln>
        </p:spPr>
        <p:txBody>
          <a:bodyPr rtlCol="0" anchor="ctr"/>
          <a:lstStyle/>
          <a:p>
            <a:endParaRPr lang="en-GB" sz="2400"/>
          </a:p>
        </p:txBody>
      </p:sp>
      <p:sp>
        <p:nvSpPr>
          <p:cNvPr id="68" name="Freeform: Shape 67">
            <a:extLst>
              <a:ext uri="{FF2B5EF4-FFF2-40B4-BE49-F238E27FC236}">
                <a16:creationId xmlns:a16="http://schemas.microsoft.com/office/drawing/2014/main" id="{0F4510A3-2C53-4E9B-87B4-E56554072FAF}"/>
              </a:ext>
            </a:extLst>
          </p:cNvPr>
          <p:cNvSpPr/>
          <p:nvPr/>
        </p:nvSpPr>
        <p:spPr>
          <a:xfrm>
            <a:off x="10250979" y="353"/>
            <a:ext cx="1945531" cy="5130564"/>
          </a:xfrm>
          <a:custGeom>
            <a:avLst/>
            <a:gdLst>
              <a:gd name="connsiteX0" fmla="*/ 0 w 1459148"/>
              <a:gd name="connsiteY0" fmla="*/ 3726116 h 3847923"/>
              <a:gd name="connsiteX1" fmla="*/ 1459149 w 1459148"/>
              <a:gd name="connsiteY1" fmla="*/ 3847924 h 3847923"/>
              <a:gd name="connsiteX2" fmla="*/ 1459149 w 1459148"/>
              <a:gd name="connsiteY2" fmla="*/ 0 h 3847923"/>
              <a:gd name="connsiteX3" fmla="*/ 716463 w 1459148"/>
              <a:gd name="connsiteY3" fmla="*/ 0 h 3847923"/>
              <a:gd name="connsiteX4" fmla="*/ 0 w 1459148"/>
              <a:gd name="connsiteY4" fmla="*/ 414483 h 3847923"/>
              <a:gd name="connsiteX5" fmla="*/ 0 w 1459148"/>
              <a:gd name="connsiteY5" fmla="*/ 3726116 h 3847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9148" h="3847923">
                <a:moveTo>
                  <a:pt x="0" y="3726116"/>
                </a:moveTo>
                <a:cubicBezTo>
                  <a:pt x="497379" y="3726116"/>
                  <a:pt x="984609" y="3767565"/>
                  <a:pt x="1459149" y="3847924"/>
                </a:cubicBezTo>
                <a:lnTo>
                  <a:pt x="1459149" y="0"/>
                </a:lnTo>
                <a:lnTo>
                  <a:pt x="716463" y="0"/>
                </a:lnTo>
                <a:lnTo>
                  <a:pt x="0" y="414483"/>
                </a:lnTo>
                <a:lnTo>
                  <a:pt x="0" y="3726116"/>
                </a:lnTo>
                <a:close/>
              </a:path>
            </a:pathLst>
          </a:custGeom>
          <a:noFill/>
          <a:ln w="8459" cap="flat">
            <a:noFill/>
            <a:prstDash val="solid"/>
            <a:miter/>
          </a:ln>
        </p:spPr>
        <p:txBody>
          <a:bodyPr rtlCol="0" anchor="ctr"/>
          <a:lstStyle/>
          <a:p>
            <a:endParaRPr lang="en-GB" sz="2400"/>
          </a:p>
        </p:txBody>
      </p:sp>
      <p:sp>
        <p:nvSpPr>
          <p:cNvPr id="69" name="Freeform: Shape 68">
            <a:extLst>
              <a:ext uri="{FF2B5EF4-FFF2-40B4-BE49-F238E27FC236}">
                <a16:creationId xmlns:a16="http://schemas.microsoft.com/office/drawing/2014/main" id="{D803315E-A37F-4FF8-BB72-98B6BD8B1BAE}"/>
              </a:ext>
            </a:extLst>
          </p:cNvPr>
          <p:cNvSpPr/>
          <p:nvPr/>
        </p:nvSpPr>
        <p:spPr>
          <a:xfrm>
            <a:off x="9295695" y="352"/>
            <a:ext cx="1910568" cy="552643"/>
          </a:xfrm>
          <a:custGeom>
            <a:avLst/>
            <a:gdLst>
              <a:gd name="connsiteX0" fmla="*/ 716463 w 1432926"/>
              <a:gd name="connsiteY0" fmla="*/ 414483 h 414482"/>
              <a:gd name="connsiteX1" fmla="*/ 1432926 w 1432926"/>
              <a:gd name="connsiteY1" fmla="*/ 0 h 414482"/>
              <a:gd name="connsiteX2" fmla="*/ 0 w 1432926"/>
              <a:gd name="connsiteY2" fmla="*/ 0 h 414482"/>
              <a:gd name="connsiteX3" fmla="*/ 716463 w 1432926"/>
              <a:gd name="connsiteY3" fmla="*/ 414483 h 414482"/>
            </a:gdLst>
            <a:ahLst/>
            <a:cxnLst>
              <a:cxn ang="0">
                <a:pos x="connsiteX0" y="connsiteY0"/>
              </a:cxn>
              <a:cxn ang="0">
                <a:pos x="connsiteX1" y="connsiteY1"/>
              </a:cxn>
              <a:cxn ang="0">
                <a:pos x="connsiteX2" y="connsiteY2"/>
              </a:cxn>
              <a:cxn ang="0">
                <a:pos x="connsiteX3" y="connsiteY3"/>
              </a:cxn>
            </a:cxnLst>
            <a:rect l="l" t="t" r="r" b="b"/>
            <a:pathLst>
              <a:path w="1432926" h="414482">
                <a:moveTo>
                  <a:pt x="716463" y="414483"/>
                </a:moveTo>
                <a:lnTo>
                  <a:pt x="1432926" y="0"/>
                </a:lnTo>
                <a:lnTo>
                  <a:pt x="0" y="0"/>
                </a:lnTo>
                <a:lnTo>
                  <a:pt x="716463" y="414483"/>
                </a:lnTo>
                <a:close/>
              </a:path>
            </a:pathLst>
          </a:custGeom>
          <a:solidFill>
            <a:srgbClr val="DBDBDB"/>
          </a:solidFill>
          <a:ln w="8459" cap="flat">
            <a:noFill/>
            <a:prstDash val="solid"/>
            <a:miter/>
          </a:ln>
        </p:spPr>
        <p:txBody>
          <a:bodyPr rtlCol="0" anchor="ctr"/>
          <a:lstStyle/>
          <a:p>
            <a:endParaRPr lang="en-GB" sz="2400"/>
          </a:p>
        </p:txBody>
      </p:sp>
      <p:sp>
        <p:nvSpPr>
          <p:cNvPr id="70" name="Freeform: Shape 69">
            <a:extLst>
              <a:ext uri="{FF2B5EF4-FFF2-40B4-BE49-F238E27FC236}">
                <a16:creationId xmlns:a16="http://schemas.microsoft.com/office/drawing/2014/main" id="{557D5451-FEAB-4FD5-B53F-93A47F948978}"/>
              </a:ext>
            </a:extLst>
          </p:cNvPr>
          <p:cNvSpPr/>
          <p:nvPr/>
        </p:nvSpPr>
        <p:spPr>
          <a:xfrm>
            <a:off x="3893319" y="4968507"/>
            <a:ext cx="6357660" cy="1892523"/>
          </a:xfrm>
          <a:custGeom>
            <a:avLst/>
            <a:gdLst>
              <a:gd name="connsiteX0" fmla="*/ 0 w 4768245"/>
              <a:gd name="connsiteY0" fmla="*/ 1419392 h 1419392"/>
              <a:gd name="connsiteX1" fmla="*/ 4768245 w 4768245"/>
              <a:gd name="connsiteY1" fmla="*/ 1419392 h 1419392"/>
              <a:gd name="connsiteX2" fmla="*/ 4768245 w 4768245"/>
              <a:gd name="connsiteY2" fmla="*/ 0 h 1419392"/>
              <a:gd name="connsiteX3" fmla="*/ 0 w 4768245"/>
              <a:gd name="connsiteY3" fmla="*/ 1419392 h 1419392"/>
            </a:gdLst>
            <a:ahLst/>
            <a:cxnLst>
              <a:cxn ang="0">
                <a:pos x="connsiteX0" y="connsiteY0"/>
              </a:cxn>
              <a:cxn ang="0">
                <a:pos x="connsiteX1" y="connsiteY1"/>
              </a:cxn>
              <a:cxn ang="0">
                <a:pos x="connsiteX2" y="connsiteY2"/>
              </a:cxn>
              <a:cxn ang="0">
                <a:pos x="connsiteX3" y="connsiteY3"/>
              </a:cxn>
            </a:cxnLst>
            <a:rect l="l" t="t" r="r" b="b"/>
            <a:pathLst>
              <a:path w="4768245" h="1419392">
                <a:moveTo>
                  <a:pt x="0" y="1419392"/>
                </a:moveTo>
                <a:lnTo>
                  <a:pt x="4768245" y="1419392"/>
                </a:lnTo>
                <a:lnTo>
                  <a:pt x="4768245" y="0"/>
                </a:lnTo>
                <a:cubicBezTo>
                  <a:pt x="3007961" y="0"/>
                  <a:pt x="1369485" y="521910"/>
                  <a:pt x="0" y="1419392"/>
                </a:cubicBezTo>
                <a:close/>
              </a:path>
            </a:pathLst>
          </a:custGeom>
          <a:solidFill>
            <a:srgbClr val="DBDBDB"/>
          </a:solidFill>
          <a:ln w="8459" cap="flat">
            <a:noFill/>
            <a:prstDash val="solid"/>
            <a:miter/>
          </a:ln>
        </p:spPr>
        <p:txBody>
          <a:bodyPr rtlCol="0" anchor="ctr"/>
          <a:lstStyle/>
          <a:p>
            <a:endParaRPr lang="en-GB" sz="2400"/>
          </a:p>
        </p:txBody>
      </p:sp>
      <p:sp>
        <p:nvSpPr>
          <p:cNvPr id="71" name="Freeform: Shape 70">
            <a:extLst>
              <a:ext uri="{FF2B5EF4-FFF2-40B4-BE49-F238E27FC236}">
                <a16:creationId xmlns:a16="http://schemas.microsoft.com/office/drawing/2014/main" id="{9D44FA40-439C-4584-8961-341B0EA38431}"/>
              </a:ext>
            </a:extLst>
          </p:cNvPr>
          <p:cNvSpPr/>
          <p:nvPr/>
        </p:nvSpPr>
        <p:spPr>
          <a:xfrm>
            <a:off x="10250979" y="4968507"/>
            <a:ext cx="1945531" cy="1892523"/>
          </a:xfrm>
          <a:custGeom>
            <a:avLst/>
            <a:gdLst>
              <a:gd name="connsiteX0" fmla="*/ 0 w 1459148"/>
              <a:gd name="connsiteY0" fmla="*/ 1419392 h 1419392"/>
              <a:gd name="connsiteX1" fmla="*/ 1459149 w 1459148"/>
              <a:gd name="connsiteY1" fmla="*/ 1419392 h 1419392"/>
              <a:gd name="connsiteX2" fmla="*/ 1459149 w 1459148"/>
              <a:gd name="connsiteY2" fmla="*/ 121807 h 1419392"/>
              <a:gd name="connsiteX3" fmla="*/ 0 w 1459148"/>
              <a:gd name="connsiteY3" fmla="*/ 0 h 1419392"/>
              <a:gd name="connsiteX4" fmla="*/ 0 w 1459148"/>
              <a:gd name="connsiteY4" fmla="*/ 1419392 h 1419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48" h="1419392">
                <a:moveTo>
                  <a:pt x="0" y="1419392"/>
                </a:moveTo>
                <a:lnTo>
                  <a:pt x="1459149" y="1419392"/>
                </a:lnTo>
                <a:lnTo>
                  <a:pt x="1459149" y="121807"/>
                </a:lnTo>
                <a:cubicBezTo>
                  <a:pt x="984609" y="41448"/>
                  <a:pt x="497379" y="0"/>
                  <a:pt x="0" y="0"/>
                </a:cubicBezTo>
                <a:lnTo>
                  <a:pt x="0" y="1419392"/>
                </a:lnTo>
                <a:close/>
              </a:path>
            </a:pathLst>
          </a:custGeom>
          <a:solidFill>
            <a:srgbClr val="DBDBDB"/>
          </a:solidFill>
          <a:ln w="8459" cap="flat">
            <a:noFill/>
            <a:prstDash val="solid"/>
            <a:miter/>
          </a:ln>
        </p:spPr>
        <p:txBody>
          <a:bodyPr rtlCol="0" anchor="ctr"/>
          <a:lstStyle/>
          <a:p>
            <a:endParaRPr lang="en-GB" sz="2400"/>
          </a:p>
        </p:txBody>
      </p:sp>
      <p:sp>
        <p:nvSpPr>
          <p:cNvPr id="9" name="Content Placeholder 7">
            <a:extLst>
              <a:ext uri="{FF2B5EF4-FFF2-40B4-BE49-F238E27FC236}">
                <a16:creationId xmlns:a16="http://schemas.microsoft.com/office/drawing/2014/main" id="{5A250970-4174-4E9D-B15B-AC478D968E0E}"/>
              </a:ext>
            </a:extLst>
          </p:cNvPr>
          <p:cNvSpPr>
            <a:spLocks noGrp="1"/>
          </p:cNvSpPr>
          <p:nvPr userDrawn="1">
            <p:ph sz="quarter" idx="13" hasCustomPrompt="1"/>
          </p:nvPr>
        </p:nvSpPr>
        <p:spPr>
          <a:xfrm>
            <a:off x="958850" y="2097600"/>
            <a:ext cx="9263999" cy="4065600"/>
          </a:xfrm>
        </p:spPr>
        <p:txBody>
          <a:bodyPr numCol="1" spcCol="360000"/>
          <a:lstStyle>
            <a:lvl1pPr marL="287993" indent="-287993">
              <a:buFont typeface="Wingdings 2" panose="05020102010507070707" pitchFamily="18" charset="2"/>
              <a:buChar char="¡"/>
              <a:defRPr/>
            </a:lvl1pPr>
            <a:lvl5pP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 name="Date Placeholder 2">
            <a:extLst>
              <a:ext uri="{FF2B5EF4-FFF2-40B4-BE49-F238E27FC236}">
                <a16:creationId xmlns:a16="http://schemas.microsoft.com/office/drawing/2014/main" id="{C43D522F-9A95-4C09-947F-9389828E52AA}"/>
              </a:ext>
            </a:extLst>
          </p:cNvPr>
          <p:cNvSpPr>
            <a:spLocks noGrp="1"/>
          </p:cNvSpPr>
          <p:nvPr userDrawn="1">
            <p:ph type="dt" sz="half" idx="10"/>
          </p:nvPr>
        </p:nvSpPr>
        <p:spPr/>
        <p:txBody>
          <a:bodyPr/>
          <a:lstStyle/>
          <a:p>
            <a:fld id="{53CB640E-1453-4B14-BDEA-BBA6BDB46C34}" type="datetime1">
              <a:rPr lang="en-GB" smtClean="0"/>
              <a:t>02/12/2024</a:t>
            </a:fld>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userDrawn="1">
            <p:ph type="ftr" sz="quarter" idx="11"/>
          </p:nvPr>
        </p:nvSpPr>
        <p:spPr/>
        <p:txBody>
          <a:bodyPr/>
          <a:lstStyle/>
          <a:p>
            <a:r>
              <a:rPr lang="en-GB"/>
              <a:t>VTT – beyond the obvious</a:t>
            </a:r>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userDrawn="1">
            <p:ph type="sldNum" sz="quarter" idx="12"/>
          </p:nvPr>
        </p:nvSpPr>
        <p:spPr/>
        <p:txBody>
          <a:bodyPr/>
          <a:lstStyle/>
          <a:p>
            <a:fld id="{B89A5CCE-AC13-A746-9A72-5D19050CC0B7}" type="slidenum">
              <a:rPr lang="en-GB" smtClean="0"/>
              <a:pPr/>
              <a:t>‹#›</a:t>
            </a:fld>
            <a:endParaRPr lang="en-GB"/>
          </a:p>
        </p:txBody>
      </p:sp>
      <p:sp>
        <p:nvSpPr>
          <p:cNvPr id="6" name="Title 5">
            <a:extLst>
              <a:ext uri="{FF2B5EF4-FFF2-40B4-BE49-F238E27FC236}">
                <a16:creationId xmlns:a16="http://schemas.microsoft.com/office/drawing/2014/main" id="{546B329F-CC33-4C5E-8135-8861EA26232B}"/>
              </a:ext>
            </a:extLst>
          </p:cNvPr>
          <p:cNvSpPr>
            <a:spLocks noGrp="1"/>
          </p:cNvSpPr>
          <p:nvPr userDrawn="1">
            <p:ph type="title"/>
          </p:nvPr>
        </p:nvSpPr>
        <p:spPr/>
        <p:txBody>
          <a:bodyPr anchor="t" anchorCtr="0"/>
          <a:lstStyle>
            <a:lvl1pPr>
              <a:defRPr/>
            </a:lvl1pPr>
          </a:lstStyle>
          <a:p>
            <a:r>
              <a:rPr lang="en-GB" noProof="0"/>
              <a:t>Click to edit Master title style</a:t>
            </a:r>
          </a:p>
        </p:txBody>
      </p:sp>
      <p:grpSp>
        <p:nvGrpSpPr>
          <p:cNvPr id="16" name="VTT_LogoStack_v3_16092019 pienempi koko">
            <a:extLst>
              <a:ext uri="{FF2B5EF4-FFF2-40B4-BE49-F238E27FC236}">
                <a16:creationId xmlns:a16="http://schemas.microsoft.com/office/drawing/2014/main" id="{70473361-24B6-48A0-8543-4F16F95B6480}"/>
              </a:ext>
            </a:extLst>
          </p:cNvPr>
          <p:cNvGrpSpPr/>
          <p:nvPr userDrawn="1"/>
        </p:nvGrpSpPr>
        <p:grpSpPr>
          <a:xfrm>
            <a:off x="10724687" y="1"/>
            <a:ext cx="1159391" cy="782400"/>
            <a:chOff x="7909204" y="1770762"/>
            <a:chExt cx="971550" cy="655638"/>
          </a:xfrm>
        </p:grpSpPr>
        <p:grpSp>
          <p:nvGrpSpPr>
            <p:cNvPr id="17" name="_VTT_logo_102019_01_white_on_orange">
              <a:extLst>
                <a:ext uri="{FF2B5EF4-FFF2-40B4-BE49-F238E27FC236}">
                  <a16:creationId xmlns:a16="http://schemas.microsoft.com/office/drawing/2014/main" id="{700D296F-4B3A-4859-A61F-B1732FDC51B3}"/>
                </a:ext>
              </a:extLst>
            </p:cNvPr>
            <p:cNvGrpSpPr/>
            <p:nvPr userDrawn="1"/>
          </p:nvGrpSpPr>
          <p:grpSpPr>
            <a:xfrm>
              <a:off x="7909204" y="1770762"/>
              <a:ext cx="971550" cy="655638"/>
              <a:chOff x="379933" y="-15999"/>
              <a:chExt cx="971550" cy="655638"/>
            </a:xfrm>
          </p:grpSpPr>
          <p:sp>
            <p:nvSpPr>
              <p:cNvPr id="58" name="Box">
                <a:extLst>
                  <a:ext uri="{FF2B5EF4-FFF2-40B4-BE49-F238E27FC236}">
                    <a16:creationId xmlns:a16="http://schemas.microsoft.com/office/drawing/2014/main" id="{368172D6-2B23-4092-AF4A-9DD4F607F18D}"/>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9" name="T2">
                <a:extLst>
                  <a:ext uri="{FF2B5EF4-FFF2-40B4-BE49-F238E27FC236}">
                    <a16:creationId xmlns:a16="http://schemas.microsoft.com/office/drawing/2014/main" id="{3F119697-4339-4C63-BD4C-A951B105043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0" name="T1">
                <a:extLst>
                  <a:ext uri="{FF2B5EF4-FFF2-40B4-BE49-F238E27FC236}">
                    <a16:creationId xmlns:a16="http://schemas.microsoft.com/office/drawing/2014/main" id="{00EF9FE4-B705-40A8-9CEA-2038F65C39A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1" name="V">
                <a:extLst>
                  <a:ext uri="{FF2B5EF4-FFF2-40B4-BE49-F238E27FC236}">
                    <a16:creationId xmlns:a16="http://schemas.microsoft.com/office/drawing/2014/main" id="{3BAD692D-C3E6-491D-AF4D-6FFF714E9450}"/>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2_white_on_black" hidden="1">
              <a:extLst>
                <a:ext uri="{FF2B5EF4-FFF2-40B4-BE49-F238E27FC236}">
                  <a16:creationId xmlns:a16="http://schemas.microsoft.com/office/drawing/2014/main" id="{8209EA5C-F772-4F69-B861-D0FDD619BD6C}"/>
                </a:ext>
              </a:extLst>
            </p:cNvPr>
            <p:cNvGrpSpPr/>
            <p:nvPr userDrawn="1"/>
          </p:nvGrpSpPr>
          <p:grpSpPr>
            <a:xfrm>
              <a:off x="7909204" y="1770762"/>
              <a:ext cx="971550" cy="655638"/>
              <a:chOff x="379933" y="-15999"/>
              <a:chExt cx="971550" cy="655638"/>
            </a:xfrm>
          </p:grpSpPr>
          <p:sp>
            <p:nvSpPr>
              <p:cNvPr id="54" name="Box">
                <a:extLst>
                  <a:ext uri="{FF2B5EF4-FFF2-40B4-BE49-F238E27FC236}">
                    <a16:creationId xmlns:a16="http://schemas.microsoft.com/office/drawing/2014/main" id="{75F3B8D1-5FDD-4223-8972-69BFBF94E4A3}"/>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5" name="T2">
                <a:extLst>
                  <a:ext uri="{FF2B5EF4-FFF2-40B4-BE49-F238E27FC236}">
                    <a16:creationId xmlns:a16="http://schemas.microsoft.com/office/drawing/2014/main" id="{5B49463E-8EE4-4059-8C22-691C5A191C61}"/>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6" name="T1">
                <a:extLst>
                  <a:ext uri="{FF2B5EF4-FFF2-40B4-BE49-F238E27FC236}">
                    <a16:creationId xmlns:a16="http://schemas.microsoft.com/office/drawing/2014/main" id="{411D2D9D-E585-4C79-BA8D-0FAEF75F05F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7" name="V">
                <a:extLst>
                  <a:ext uri="{FF2B5EF4-FFF2-40B4-BE49-F238E27FC236}">
                    <a16:creationId xmlns:a16="http://schemas.microsoft.com/office/drawing/2014/main" id="{FA820987-C832-432F-B808-BCB892A34FC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9" name="_VTT_logo_102019_03_white_on_blue" hidden="1">
              <a:extLst>
                <a:ext uri="{FF2B5EF4-FFF2-40B4-BE49-F238E27FC236}">
                  <a16:creationId xmlns:a16="http://schemas.microsoft.com/office/drawing/2014/main" id="{7ED7D5C4-308D-47B0-9882-625ED956947C}"/>
                </a:ext>
              </a:extLst>
            </p:cNvPr>
            <p:cNvGrpSpPr/>
            <p:nvPr userDrawn="1"/>
          </p:nvGrpSpPr>
          <p:grpSpPr>
            <a:xfrm>
              <a:off x="7909204" y="1770762"/>
              <a:ext cx="971550" cy="655638"/>
              <a:chOff x="379933" y="-15999"/>
              <a:chExt cx="971550" cy="655638"/>
            </a:xfrm>
          </p:grpSpPr>
          <p:sp>
            <p:nvSpPr>
              <p:cNvPr id="50" name="Box">
                <a:extLst>
                  <a:ext uri="{FF2B5EF4-FFF2-40B4-BE49-F238E27FC236}">
                    <a16:creationId xmlns:a16="http://schemas.microsoft.com/office/drawing/2014/main" id="{7EC802DD-74D9-4A8F-83AD-C3C26448D5FA}"/>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1" name="T2">
                <a:extLst>
                  <a:ext uri="{FF2B5EF4-FFF2-40B4-BE49-F238E27FC236}">
                    <a16:creationId xmlns:a16="http://schemas.microsoft.com/office/drawing/2014/main" id="{564F5CAD-918A-4A7B-8E3F-507AB48F46B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1">
                <a:extLst>
                  <a:ext uri="{FF2B5EF4-FFF2-40B4-BE49-F238E27FC236}">
                    <a16:creationId xmlns:a16="http://schemas.microsoft.com/office/drawing/2014/main" id="{1C306E80-ED8C-4223-896B-27885E3340D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V">
                <a:extLst>
                  <a:ext uri="{FF2B5EF4-FFF2-40B4-BE49-F238E27FC236}">
                    <a16:creationId xmlns:a16="http://schemas.microsoft.com/office/drawing/2014/main" id="{C57BA66C-0A7A-4704-A6D8-EEB641EEA03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0" name="_VTT_logo_102019_04_white_on_dark_grey" hidden="1">
              <a:extLst>
                <a:ext uri="{FF2B5EF4-FFF2-40B4-BE49-F238E27FC236}">
                  <a16:creationId xmlns:a16="http://schemas.microsoft.com/office/drawing/2014/main" id="{F7710E75-D4D6-475D-A2D5-A28F599D9F81}"/>
                </a:ext>
              </a:extLst>
            </p:cNvPr>
            <p:cNvGrpSpPr/>
            <p:nvPr userDrawn="1"/>
          </p:nvGrpSpPr>
          <p:grpSpPr>
            <a:xfrm>
              <a:off x="7909204" y="1770762"/>
              <a:ext cx="971550" cy="655638"/>
              <a:chOff x="379933" y="-15999"/>
              <a:chExt cx="971550" cy="655638"/>
            </a:xfrm>
          </p:grpSpPr>
          <p:sp>
            <p:nvSpPr>
              <p:cNvPr id="46" name="Box">
                <a:extLst>
                  <a:ext uri="{FF2B5EF4-FFF2-40B4-BE49-F238E27FC236}">
                    <a16:creationId xmlns:a16="http://schemas.microsoft.com/office/drawing/2014/main" id="{E59108E7-25DD-4497-AF65-119EE49FC3A4}"/>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7" name="T2">
                <a:extLst>
                  <a:ext uri="{FF2B5EF4-FFF2-40B4-BE49-F238E27FC236}">
                    <a16:creationId xmlns:a16="http://schemas.microsoft.com/office/drawing/2014/main" id="{CB6F4DF6-467D-40AC-BF5F-52F0EEFCDDA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8" name="T1">
                <a:extLst>
                  <a:ext uri="{FF2B5EF4-FFF2-40B4-BE49-F238E27FC236}">
                    <a16:creationId xmlns:a16="http://schemas.microsoft.com/office/drawing/2014/main" id="{29A96A04-8FF4-4F93-AFB8-D11FDAE0F08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V">
                <a:extLst>
                  <a:ext uri="{FF2B5EF4-FFF2-40B4-BE49-F238E27FC236}">
                    <a16:creationId xmlns:a16="http://schemas.microsoft.com/office/drawing/2014/main" id="{4350BD7A-F1FB-472A-BFC7-7D45299A543F}"/>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1" name="_VTT_logo_102019_05_dark_grey_on_white" hidden="1">
              <a:extLst>
                <a:ext uri="{FF2B5EF4-FFF2-40B4-BE49-F238E27FC236}">
                  <a16:creationId xmlns:a16="http://schemas.microsoft.com/office/drawing/2014/main" id="{FB9E0173-3D89-4098-9ABF-C9FCED41D37E}"/>
                </a:ext>
              </a:extLst>
            </p:cNvPr>
            <p:cNvGrpSpPr/>
            <p:nvPr userDrawn="1"/>
          </p:nvGrpSpPr>
          <p:grpSpPr>
            <a:xfrm>
              <a:off x="7909204" y="1770762"/>
              <a:ext cx="971550" cy="655638"/>
              <a:chOff x="379933" y="-15999"/>
              <a:chExt cx="971550" cy="655638"/>
            </a:xfrm>
          </p:grpSpPr>
          <p:sp>
            <p:nvSpPr>
              <p:cNvPr id="42" name="Box">
                <a:extLst>
                  <a:ext uri="{FF2B5EF4-FFF2-40B4-BE49-F238E27FC236}">
                    <a16:creationId xmlns:a16="http://schemas.microsoft.com/office/drawing/2014/main" id="{AF90CAEA-D913-49BD-ABB2-31ADA18804A3}"/>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T2">
                <a:extLst>
                  <a:ext uri="{FF2B5EF4-FFF2-40B4-BE49-F238E27FC236}">
                    <a16:creationId xmlns:a16="http://schemas.microsoft.com/office/drawing/2014/main" id="{211D16C8-DBC7-4587-B127-87242FF68DE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4" name="T1">
                <a:extLst>
                  <a:ext uri="{FF2B5EF4-FFF2-40B4-BE49-F238E27FC236}">
                    <a16:creationId xmlns:a16="http://schemas.microsoft.com/office/drawing/2014/main" id="{9F4BD180-A0C2-4BAD-85BC-FB5E0DBE5F04}"/>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V">
                <a:extLst>
                  <a:ext uri="{FF2B5EF4-FFF2-40B4-BE49-F238E27FC236}">
                    <a16:creationId xmlns:a16="http://schemas.microsoft.com/office/drawing/2014/main" id="{6DFB1E4C-BDFA-4D6F-A82C-3A8114B4188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2" name="_VTT_logo_102019_06_orange_blue_on_white" hidden="1">
              <a:extLst>
                <a:ext uri="{FF2B5EF4-FFF2-40B4-BE49-F238E27FC236}">
                  <a16:creationId xmlns:a16="http://schemas.microsoft.com/office/drawing/2014/main" id="{F13867EC-97E1-45BC-AC0E-0CE1FFA626DD}"/>
                </a:ext>
              </a:extLst>
            </p:cNvPr>
            <p:cNvGrpSpPr/>
            <p:nvPr userDrawn="1"/>
          </p:nvGrpSpPr>
          <p:grpSpPr>
            <a:xfrm>
              <a:off x="7909204" y="1770762"/>
              <a:ext cx="971550" cy="655638"/>
              <a:chOff x="379933" y="-15999"/>
              <a:chExt cx="971550" cy="655638"/>
            </a:xfrm>
          </p:grpSpPr>
          <p:sp>
            <p:nvSpPr>
              <p:cNvPr id="38" name="Box">
                <a:extLst>
                  <a:ext uri="{FF2B5EF4-FFF2-40B4-BE49-F238E27FC236}">
                    <a16:creationId xmlns:a16="http://schemas.microsoft.com/office/drawing/2014/main" id="{AE65884B-135A-4D9F-99B6-93E93BC56E3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9" name="T2">
                <a:extLst>
                  <a:ext uri="{FF2B5EF4-FFF2-40B4-BE49-F238E27FC236}">
                    <a16:creationId xmlns:a16="http://schemas.microsoft.com/office/drawing/2014/main" id="{52F816C4-3EF6-45EA-BD81-AE7BCC99338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1">
                <a:extLst>
                  <a:ext uri="{FF2B5EF4-FFF2-40B4-BE49-F238E27FC236}">
                    <a16:creationId xmlns:a16="http://schemas.microsoft.com/office/drawing/2014/main" id="{E9832162-BAFA-4D45-BC83-046AED735FE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V">
                <a:extLst>
                  <a:ext uri="{FF2B5EF4-FFF2-40B4-BE49-F238E27FC236}">
                    <a16:creationId xmlns:a16="http://schemas.microsoft.com/office/drawing/2014/main" id="{7C9CE488-2603-41F7-B8E4-40E3DAE30D8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3" name="_VTT_logo_102019_07_blue_on_white" hidden="1">
              <a:extLst>
                <a:ext uri="{FF2B5EF4-FFF2-40B4-BE49-F238E27FC236}">
                  <a16:creationId xmlns:a16="http://schemas.microsoft.com/office/drawing/2014/main" id="{61D2E007-3ECF-44DD-974E-FA20895A2B30}"/>
                </a:ext>
              </a:extLst>
            </p:cNvPr>
            <p:cNvGrpSpPr/>
            <p:nvPr userDrawn="1"/>
          </p:nvGrpSpPr>
          <p:grpSpPr>
            <a:xfrm>
              <a:off x="7909204" y="1770762"/>
              <a:ext cx="971550" cy="655638"/>
              <a:chOff x="379933" y="-15999"/>
              <a:chExt cx="971550" cy="655638"/>
            </a:xfrm>
          </p:grpSpPr>
          <p:sp>
            <p:nvSpPr>
              <p:cNvPr id="34" name="Box">
                <a:extLst>
                  <a:ext uri="{FF2B5EF4-FFF2-40B4-BE49-F238E27FC236}">
                    <a16:creationId xmlns:a16="http://schemas.microsoft.com/office/drawing/2014/main" id="{636E86CD-F33F-4D87-9777-7422E14FC40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T2">
                <a:extLst>
                  <a:ext uri="{FF2B5EF4-FFF2-40B4-BE49-F238E27FC236}">
                    <a16:creationId xmlns:a16="http://schemas.microsoft.com/office/drawing/2014/main" id="{A18EBE30-9BE8-4279-B65D-FC41D3122D84}"/>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6" name="T1">
                <a:extLst>
                  <a:ext uri="{FF2B5EF4-FFF2-40B4-BE49-F238E27FC236}">
                    <a16:creationId xmlns:a16="http://schemas.microsoft.com/office/drawing/2014/main" id="{E1CD1D17-1C11-47B0-BE9F-DA932BE397A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V">
                <a:extLst>
                  <a:ext uri="{FF2B5EF4-FFF2-40B4-BE49-F238E27FC236}">
                    <a16:creationId xmlns:a16="http://schemas.microsoft.com/office/drawing/2014/main" id="{DD8BE6FA-4FE5-49CA-85DD-2B5168D0A682}"/>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4" name="_VTT_logo_102019_08_black_on_white" hidden="1">
              <a:extLst>
                <a:ext uri="{FF2B5EF4-FFF2-40B4-BE49-F238E27FC236}">
                  <a16:creationId xmlns:a16="http://schemas.microsoft.com/office/drawing/2014/main" id="{26D6B085-3229-40BD-9DCF-DA3DF1503D16}"/>
                </a:ext>
              </a:extLst>
            </p:cNvPr>
            <p:cNvGrpSpPr/>
            <p:nvPr userDrawn="1"/>
          </p:nvGrpSpPr>
          <p:grpSpPr>
            <a:xfrm>
              <a:off x="7909204" y="1770762"/>
              <a:ext cx="971550" cy="655638"/>
              <a:chOff x="379933" y="-15999"/>
              <a:chExt cx="971550" cy="655638"/>
            </a:xfrm>
          </p:grpSpPr>
          <p:sp>
            <p:nvSpPr>
              <p:cNvPr id="30" name="Box">
                <a:extLst>
                  <a:ext uri="{FF2B5EF4-FFF2-40B4-BE49-F238E27FC236}">
                    <a16:creationId xmlns:a16="http://schemas.microsoft.com/office/drawing/2014/main" id="{675FAD42-5184-482E-9335-456AEA67F339}"/>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1" name="T2">
                <a:extLst>
                  <a:ext uri="{FF2B5EF4-FFF2-40B4-BE49-F238E27FC236}">
                    <a16:creationId xmlns:a16="http://schemas.microsoft.com/office/drawing/2014/main" id="{A3E16945-E603-4A7C-91FD-86CC2275167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2" name="T1">
                <a:extLst>
                  <a:ext uri="{FF2B5EF4-FFF2-40B4-BE49-F238E27FC236}">
                    <a16:creationId xmlns:a16="http://schemas.microsoft.com/office/drawing/2014/main" id="{454A94AA-964C-4F59-A26F-67DFDB83E23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V">
                <a:extLst>
                  <a:ext uri="{FF2B5EF4-FFF2-40B4-BE49-F238E27FC236}">
                    <a16:creationId xmlns:a16="http://schemas.microsoft.com/office/drawing/2014/main" id="{054710AB-8642-4CFE-ABAF-57D35CC212B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5" name="_VTT_logo_102019_09_orange_on_white" hidden="1">
              <a:extLst>
                <a:ext uri="{FF2B5EF4-FFF2-40B4-BE49-F238E27FC236}">
                  <a16:creationId xmlns:a16="http://schemas.microsoft.com/office/drawing/2014/main" id="{1BF79268-3243-4866-806D-6DD75716890D}"/>
                </a:ext>
              </a:extLst>
            </p:cNvPr>
            <p:cNvGrpSpPr/>
            <p:nvPr userDrawn="1"/>
          </p:nvGrpSpPr>
          <p:grpSpPr>
            <a:xfrm>
              <a:off x="7909204" y="1770762"/>
              <a:ext cx="971550" cy="655638"/>
              <a:chOff x="379933" y="-15999"/>
              <a:chExt cx="971550" cy="655638"/>
            </a:xfrm>
          </p:grpSpPr>
          <p:sp>
            <p:nvSpPr>
              <p:cNvPr id="26" name="Box">
                <a:extLst>
                  <a:ext uri="{FF2B5EF4-FFF2-40B4-BE49-F238E27FC236}">
                    <a16:creationId xmlns:a16="http://schemas.microsoft.com/office/drawing/2014/main" id="{D7E3A7C8-A27F-495F-8448-FB07DB8F7E54}"/>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7" name="T2">
                <a:extLst>
                  <a:ext uri="{FF2B5EF4-FFF2-40B4-BE49-F238E27FC236}">
                    <a16:creationId xmlns:a16="http://schemas.microsoft.com/office/drawing/2014/main" id="{26085335-A298-4AF8-961A-70AFEFCD4FF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8" name="T1">
                <a:extLst>
                  <a:ext uri="{FF2B5EF4-FFF2-40B4-BE49-F238E27FC236}">
                    <a16:creationId xmlns:a16="http://schemas.microsoft.com/office/drawing/2014/main" id="{CB02BD5F-2803-4C44-AF48-342472FC098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V">
                <a:extLst>
                  <a:ext uri="{FF2B5EF4-FFF2-40B4-BE49-F238E27FC236}">
                    <a16:creationId xmlns:a16="http://schemas.microsoft.com/office/drawing/2014/main" id="{5C7FCEF8-1D1A-499B-BE37-AFFA9486AEA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20127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TT 2020 Content slide City 01d">
    <p:spTree>
      <p:nvGrpSpPr>
        <p:cNvPr id="1" name=""/>
        <p:cNvGrpSpPr/>
        <p:nvPr/>
      </p:nvGrpSpPr>
      <p:grpSpPr>
        <a:xfrm>
          <a:off x="0" y="0"/>
          <a:ext cx="0" cy="0"/>
          <a:chOff x="0" y="0"/>
          <a:chExt cx="0" cy="0"/>
        </a:xfrm>
      </p:grpSpPr>
      <p:sp>
        <p:nvSpPr>
          <p:cNvPr id="81" name="Picture Placeholder 80">
            <a:extLst>
              <a:ext uri="{FF2B5EF4-FFF2-40B4-BE49-F238E27FC236}">
                <a16:creationId xmlns:a16="http://schemas.microsoft.com/office/drawing/2014/main" id="{95528434-FD23-404E-997F-6A6621ADAC3A}"/>
              </a:ext>
            </a:extLst>
          </p:cNvPr>
          <p:cNvSpPr>
            <a:spLocks noGrp="1"/>
          </p:cNvSpPr>
          <p:nvPr>
            <p:ph type="pic" sz="quarter" idx="14"/>
          </p:nvPr>
        </p:nvSpPr>
        <p:spPr>
          <a:xfrm>
            <a:off x="3893319" y="4968507"/>
            <a:ext cx="8303192" cy="1892523"/>
          </a:xfrm>
          <a:custGeom>
            <a:avLst/>
            <a:gdLst>
              <a:gd name="connsiteX0" fmla="*/ 4768245 w 6227394"/>
              <a:gd name="connsiteY0" fmla="*/ 0 h 1419392"/>
              <a:gd name="connsiteX1" fmla="*/ 6227394 w 6227394"/>
              <a:gd name="connsiteY1" fmla="*/ 121807 h 1419392"/>
              <a:gd name="connsiteX2" fmla="*/ 6227394 w 6227394"/>
              <a:gd name="connsiteY2" fmla="*/ 1419392 h 1419392"/>
              <a:gd name="connsiteX3" fmla="*/ 4768245 w 6227394"/>
              <a:gd name="connsiteY3" fmla="*/ 1419392 h 1419392"/>
              <a:gd name="connsiteX4" fmla="*/ 0 w 6227394"/>
              <a:gd name="connsiteY4" fmla="*/ 1419392 h 1419392"/>
              <a:gd name="connsiteX5" fmla="*/ 4768245 w 6227394"/>
              <a:gd name="connsiteY5" fmla="*/ 0 h 141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7394" h="1419392">
                <a:moveTo>
                  <a:pt x="4768245" y="0"/>
                </a:moveTo>
                <a:cubicBezTo>
                  <a:pt x="5265624" y="0"/>
                  <a:pt x="5752854" y="41448"/>
                  <a:pt x="6227394" y="121807"/>
                </a:cubicBezTo>
                <a:lnTo>
                  <a:pt x="6227394" y="1419392"/>
                </a:lnTo>
                <a:lnTo>
                  <a:pt x="4768245" y="1419392"/>
                </a:lnTo>
                <a:lnTo>
                  <a:pt x="0" y="1419392"/>
                </a:lnTo>
                <a:cubicBezTo>
                  <a:pt x="1369485" y="521910"/>
                  <a:pt x="3007961" y="0"/>
                  <a:pt x="4768245" y="0"/>
                </a:cubicBezTo>
                <a:close/>
              </a:path>
            </a:pathLst>
          </a:custGeom>
          <a:solidFill>
            <a:srgbClr val="DBDBDB"/>
          </a:solidFill>
        </p:spPr>
        <p:txBody>
          <a:bodyPr wrap="square">
            <a:noAutofit/>
          </a:bodyPr>
          <a:lstStyle/>
          <a:p>
            <a:endParaRPr lang="en-GB"/>
          </a:p>
        </p:txBody>
      </p:sp>
      <p:sp>
        <p:nvSpPr>
          <p:cNvPr id="9" name="Content Placeholder 7">
            <a:extLst>
              <a:ext uri="{FF2B5EF4-FFF2-40B4-BE49-F238E27FC236}">
                <a16:creationId xmlns:a16="http://schemas.microsoft.com/office/drawing/2014/main" id="{5A250970-4174-4E9D-B15B-AC478D968E0E}"/>
              </a:ext>
            </a:extLst>
          </p:cNvPr>
          <p:cNvSpPr>
            <a:spLocks noGrp="1"/>
          </p:cNvSpPr>
          <p:nvPr userDrawn="1">
            <p:ph sz="quarter" idx="13" hasCustomPrompt="1"/>
          </p:nvPr>
        </p:nvSpPr>
        <p:spPr>
          <a:xfrm>
            <a:off x="958851" y="2097600"/>
            <a:ext cx="9264000" cy="2864277"/>
          </a:xfrm>
        </p:spPr>
        <p:txBody>
          <a:bodyPr numCol="1" spcCol="360000"/>
          <a:lstStyle>
            <a:lvl5pP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Title 5">
            <a:extLst>
              <a:ext uri="{FF2B5EF4-FFF2-40B4-BE49-F238E27FC236}">
                <a16:creationId xmlns:a16="http://schemas.microsoft.com/office/drawing/2014/main" id="{546B329F-CC33-4C5E-8135-8861EA26232B}"/>
              </a:ext>
            </a:extLst>
          </p:cNvPr>
          <p:cNvSpPr>
            <a:spLocks noGrp="1"/>
          </p:cNvSpPr>
          <p:nvPr userDrawn="1">
            <p:ph type="title"/>
          </p:nvPr>
        </p:nvSpPr>
        <p:spPr>
          <a:xfrm>
            <a:off x="959999" y="782403"/>
            <a:ext cx="9264000" cy="991483"/>
          </a:xfrm>
        </p:spPr>
        <p:txBody>
          <a:bodyPr anchor="t" anchorCtr="0"/>
          <a:lstStyle>
            <a:lvl1pPr>
              <a:defRPr/>
            </a:lvl1pPr>
          </a:lstStyle>
          <a:p>
            <a:r>
              <a:rPr lang="en-GB" noProof="0"/>
              <a:t>Click to edit Master title style</a:t>
            </a:r>
          </a:p>
        </p:txBody>
      </p:sp>
      <p:sp>
        <p:nvSpPr>
          <p:cNvPr id="3" name="Date Placeholder 2">
            <a:extLst>
              <a:ext uri="{FF2B5EF4-FFF2-40B4-BE49-F238E27FC236}">
                <a16:creationId xmlns:a16="http://schemas.microsoft.com/office/drawing/2014/main" id="{C43D522F-9A95-4C09-947F-9389828E52AA}"/>
              </a:ext>
            </a:extLst>
          </p:cNvPr>
          <p:cNvSpPr>
            <a:spLocks noGrp="1"/>
          </p:cNvSpPr>
          <p:nvPr userDrawn="1">
            <p:ph type="dt" sz="half" idx="10"/>
          </p:nvPr>
        </p:nvSpPr>
        <p:spPr/>
        <p:txBody>
          <a:bodyPr/>
          <a:lstStyle>
            <a:lvl1pPr>
              <a:defRPr>
                <a:solidFill>
                  <a:srgbClr val="AFAFAF"/>
                </a:solidFill>
              </a:defRPr>
            </a:lvl1pPr>
          </a:lstStyle>
          <a:p>
            <a:fld id="{C46467EF-570B-424B-AFD0-E31382946A15}" type="datetime1">
              <a:rPr lang="en-GB" smtClean="0"/>
              <a:t>02/12/2024</a:t>
            </a:fld>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userDrawn="1">
            <p:ph type="ftr" sz="quarter" idx="11"/>
          </p:nvPr>
        </p:nvSpPr>
        <p:spPr/>
        <p:txBody>
          <a:bodyPr/>
          <a:lstStyle>
            <a:lvl1pPr>
              <a:defRPr>
                <a:solidFill>
                  <a:srgbClr val="AFAFAF"/>
                </a:solidFill>
              </a:defRPr>
            </a:lvl1pPr>
          </a:lstStyle>
          <a:p>
            <a:r>
              <a:rPr lang="en-GB"/>
              <a:t>VTT – beyond the obvious</a:t>
            </a:r>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userDrawn="1">
            <p:ph type="sldNum" sz="quarter" idx="12"/>
          </p:nvPr>
        </p:nvSpPr>
        <p:spPr/>
        <p:txBody>
          <a:bodyPr/>
          <a:lstStyle>
            <a:lvl1pPr>
              <a:defRPr>
                <a:solidFill>
                  <a:srgbClr val="AFAFAF"/>
                </a:solidFill>
              </a:defRPr>
            </a:lvl1pPr>
          </a:lstStyle>
          <a:p>
            <a:fld id="{B89A5CCE-AC13-A746-9A72-5D19050CC0B7}" type="slidenum">
              <a:rPr lang="en-GB" smtClean="0"/>
              <a:pPr/>
              <a:t>‹#›</a:t>
            </a:fld>
            <a:endParaRPr lang="en-GB"/>
          </a:p>
        </p:txBody>
      </p:sp>
      <p:grpSp>
        <p:nvGrpSpPr>
          <p:cNvPr id="16" name="VTT_LogoStack_v3_16092019 pienempi koko">
            <a:extLst>
              <a:ext uri="{FF2B5EF4-FFF2-40B4-BE49-F238E27FC236}">
                <a16:creationId xmlns:a16="http://schemas.microsoft.com/office/drawing/2014/main" id="{70473361-24B6-48A0-8543-4F16F95B6480}"/>
              </a:ext>
            </a:extLst>
          </p:cNvPr>
          <p:cNvGrpSpPr/>
          <p:nvPr userDrawn="1"/>
        </p:nvGrpSpPr>
        <p:grpSpPr>
          <a:xfrm>
            <a:off x="10724687" y="1"/>
            <a:ext cx="1159391" cy="782400"/>
            <a:chOff x="7909204" y="1770762"/>
            <a:chExt cx="971550" cy="655638"/>
          </a:xfrm>
        </p:grpSpPr>
        <p:grpSp>
          <p:nvGrpSpPr>
            <p:cNvPr id="17" name="_VTT_logo_102019_01_white_on_orange">
              <a:extLst>
                <a:ext uri="{FF2B5EF4-FFF2-40B4-BE49-F238E27FC236}">
                  <a16:creationId xmlns:a16="http://schemas.microsoft.com/office/drawing/2014/main" id="{700D296F-4B3A-4859-A61F-B1732FDC51B3}"/>
                </a:ext>
              </a:extLst>
            </p:cNvPr>
            <p:cNvGrpSpPr/>
            <p:nvPr userDrawn="1"/>
          </p:nvGrpSpPr>
          <p:grpSpPr>
            <a:xfrm>
              <a:off x="7909204" y="1770762"/>
              <a:ext cx="971550" cy="655638"/>
              <a:chOff x="379933" y="-15999"/>
              <a:chExt cx="971550" cy="655638"/>
            </a:xfrm>
          </p:grpSpPr>
          <p:sp>
            <p:nvSpPr>
              <p:cNvPr id="58" name="Box">
                <a:extLst>
                  <a:ext uri="{FF2B5EF4-FFF2-40B4-BE49-F238E27FC236}">
                    <a16:creationId xmlns:a16="http://schemas.microsoft.com/office/drawing/2014/main" id="{368172D6-2B23-4092-AF4A-9DD4F607F18D}"/>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9" name="T2">
                <a:extLst>
                  <a:ext uri="{FF2B5EF4-FFF2-40B4-BE49-F238E27FC236}">
                    <a16:creationId xmlns:a16="http://schemas.microsoft.com/office/drawing/2014/main" id="{3F119697-4339-4C63-BD4C-A951B105043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0" name="T1">
                <a:extLst>
                  <a:ext uri="{FF2B5EF4-FFF2-40B4-BE49-F238E27FC236}">
                    <a16:creationId xmlns:a16="http://schemas.microsoft.com/office/drawing/2014/main" id="{00EF9FE4-B705-40A8-9CEA-2038F65C39A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61" name="V">
                <a:extLst>
                  <a:ext uri="{FF2B5EF4-FFF2-40B4-BE49-F238E27FC236}">
                    <a16:creationId xmlns:a16="http://schemas.microsoft.com/office/drawing/2014/main" id="{3BAD692D-C3E6-491D-AF4D-6FFF714E9450}"/>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2_white_on_black" hidden="1">
              <a:extLst>
                <a:ext uri="{FF2B5EF4-FFF2-40B4-BE49-F238E27FC236}">
                  <a16:creationId xmlns:a16="http://schemas.microsoft.com/office/drawing/2014/main" id="{8209EA5C-F772-4F69-B861-D0FDD619BD6C}"/>
                </a:ext>
              </a:extLst>
            </p:cNvPr>
            <p:cNvGrpSpPr/>
            <p:nvPr userDrawn="1"/>
          </p:nvGrpSpPr>
          <p:grpSpPr>
            <a:xfrm>
              <a:off x="7909204" y="1770762"/>
              <a:ext cx="971550" cy="655638"/>
              <a:chOff x="379933" y="-15999"/>
              <a:chExt cx="971550" cy="655638"/>
            </a:xfrm>
          </p:grpSpPr>
          <p:sp>
            <p:nvSpPr>
              <p:cNvPr id="54" name="Box">
                <a:extLst>
                  <a:ext uri="{FF2B5EF4-FFF2-40B4-BE49-F238E27FC236}">
                    <a16:creationId xmlns:a16="http://schemas.microsoft.com/office/drawing/2014/main" id="{75F3B8D1-5FDD-4223-8972-69BFBF94E4A3}"/>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5" name="T2">
                <a:extLst>
                  <a:ext uri="{FF2B5EF4-FFF2-40B4-BE49-F238E27FC236}">
                    <a16:creationId xmlns:a16="http://schemas.microsoft.com/office/drawing/2014/main" id="{5B49463E-8EE4-4059-8C22-691C5A191C61}"/>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6" name="T1">
                <a:extLst>
                  <a:ext uri="{FF2B5EF4-FFF2-40B4-BE49-F238E27FC236}">
                    <a16:creationId xmlns:a16="http://schemas.microsoft.com/office/drawing/2014/main" id="{411D2D9D-E585-4C79-BA8D-0FAEF75F05F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7" name="V">
                <a:extLst>
                  <a:ext uri="{FF2B5EF4-FFF2-40B4-BE49-F238E27FC236}">
                    <a16:creationId xmlns:a16="http://schemas.microsoft.com/office/drawing/2014/main" id="{FA820987-C832-432F-B808-BCB892A34FC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9" name="_VTT_logo_102019_03_white_on_blue" hidden="1">
              <a:extLst>
                <a:ext uri="{FF2B5EF4-FFF2-40B4-BE49-F238E27FC236}">
                  <a16:creationId xmlns:a16="http://schemas.microsoft.com/office/drawing/2014/main" id="{7ED7D5C4-308D-47B0-9882-625ED956947C}"/>
                </a:ext>
              </a:extLst>
            </p:cNvPr>
            <p:cNvGrpSpPr/>
            <p:nvPr userDrawn="1"/>
          </p:nvGrpSpPr>
          <p:grpSpPr>
            <a:xfrm>
              <a:off x="7909204" y="1770762"/>
              <a:ext cx="971550" cy="655638"/>
              <a:chOff x="379933" y="-15999"/>
              <a:chExt cx="971550" cy="655638"/>
            </a:xfrm>
          </p:grpSpPr>
          <p:sp>
            <p:nvSpPr>
              <p:cNvPr id="50" name="Box">
                <a:extLst>
                  <a:ext uri="{FF2B5EF4-FFF2-40B4-BE49-F238E27FC236}">
                    <a16:creationId xmlns:a16="http://schemas.microsoft.com/office/drawing/2014/main" id="{7EC802DD-74D9-4A8F-83AD-C3C26448D5FA}"/>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1" name="T2">
                <a:extLst>
                  <a:ext uri="{FF2B5EF4-FFF2-40B4-BE49-F238E27FC236}">
                    <a16:creationId xmlns:a16="http://schemas.microsoft.com/office/drawing/2014/main" id="{564F5CAD-918A-4A7B-8E3F-507AB48F46B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1">
                <a:extLst>
                  <a:ext uri="{FF2B5EF4-FFF2-40B4-BE49-F238E27FC236}">
                    <a16:creationId xmlns:a16="http://schemas.microsoft.com/office/drawing/2014/main" id="{1C306E80-ED8C-4223-896B-27885E3340D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V">
                <a:extLst>
                  <a:ext uri="{FF2B5EF4-FFF2-40B4-BE49-F238E27FC236}">
                    <a16:creationId xmlns:a16="http://schemas.microsoft.com/office/drawing/2014/main" id="{C57BA66C-0A7A-4704-A6D8-EEB641EEA03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0" name="_VTT_logo_102019_04_white_on_dark_grey" hidden="1">
              <a:extLst>
                <a:ext uri="{FF2B5EF4-FFF2-40B4-BE49-F238E27FC236}">
                  <a16:creationId xmlns:a16="http://schemas.microsoft.com/office/drawing/2014/main" id="{F7710E75-D4D6-475D-A2D5-A28F599D9F81}"/>
                </a:ext>
              </a:extLst>
            </p:cNvPr>
            <p:cNvGrpSpPr/>
            <p:nvPr userDrawn="1"/>
          </p:nvGrpSpPr>
          <p:grpSpPr>
            <a:xfrm>
              <a:off x="7909204" y="1770762"/>
              <a:ext cx="971550" cy="655638"/>
              <a:chOff x="379933" y="-15999"/>
              <a:chExt cx="971550" cy="655638"/>
            </a:xfrm>
          </p:grpSpPr>
          <p:sp>
            <p:nvSpPr>
              <p:cNvPr id="46" name="Box">
                <a:extLst>
                  <a:ext uri="{FF2B5EF4-FFF2-40B4-BE49-F238E27FC236}">
                    <a16:creationId xmlns:a16="http://schemas.microsoft.com/office/drawing/2014/main" id="{E59108E7-25DD-4497-AF65-119EE49FC3A4}"/>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7" name="T2">
                <a:extLst>
                  <a:ext uri="{FF2B5EF4-FFF2-40B4-BE49-F238E27FC236}">
                    <a16:creationId xmlns:a16="http://schemas.microsoft.com/office/drawing/2014/main" id="{CB6F4DF6-467D-40AC-BF5F-52F0EEFCDDA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8" name="T1">
                <a:extLst>
                  <a:ext uri="{FF2B5EF4-FFF2-40B4-BE49-F238E27FC236}">
                    <a16:creationId xmlns:a16="http://schemas.microsoft.com/office/drawing/2014/main" id="{29A96A04-8FF4-4F93-AFB8-D11FDAE0F08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V">
                <a:extLst>
                  <a:ext uri="{FF2B5EF4-FFF2-40B4-BE49-F238E27FC236}">
                    <a16:creationId xmlns:a16="http://schemas.microsoft.com/office/drawing/2014/main" id="{4350BD7A-F1FB-472A-BFC7-7D45299A543F}"/>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1" name="_VTT_logo_102019_05_dark_grey_on_white" hidden="1">
              <a:extLst>
                <a:ext uri="{FF2B5EF4-FFF2-40B4-BE49-F238E27FC236}">
                  <a16:creationId xmlns:a16="http://schemas.microsoft.com/office/drawing/2014/main" id="{FB9E0173-3D89-4098-9ABF-C9FCED41D37E}"/>
                </a:ext>
              </a:extLst>
            </p:cNvPr>
            <p:cNvGrpSpPr/>
            <p:nvPr userDrawn="1"/>
          </p:nvGrpSpPr>
          <p:grpSpPr>
            <a:xfrm>
              <a:off x="7909204" y="1770762"/>
              <a:ext cx="971550" cy="655638"/>
              <a:chOff x="379933" y="-15999"/>
              <a:chExt cx="971550" cy="655638"/>
            </a:xfrm>
          </p:grpSpPr>
          <p:sp>
            <p:nvSpPr>
              <p:cNvPr id="42" name="Box">
                <a:extLst>
                  <a:ext uri="{FF2B5EF4-FFF2-40B4-BE49-F238E27FC236}">
                    <a16:creationId xmlns:a16="http://schemas.microsoft.com/office/drawing/2014/main" id="{AF90CAEA-D913-49BD-ABB2-31ADA18804A3}"/>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T2">
                <a:extLst>
                  <a:ext uri="{FF2B5EF4-FFF2-40B4-BE49-F238E27FC236}">
                    <a16:creationId xmlns:a16="http://schemas.microsoft.com/office/drawing/2014/main" id="{211D16C8-DBC7-4587-B127-87242FF68DE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4" name="T1">
                <a:extLst>
                  <a:ext uri="{FF2B5EF4-FFF2-40B4-BE49-F238E27FC236}">
                    <a16:creationId xmlns:a16="http://schemas.microsoft.com/office/drawing/2014/main" id="{9F4BD180-A0C2-4BAD-85BC-FB5E0DBE5F04}"/>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V">
                <a:extLst>
                  <a:ext uri="{FF2B5EF4-FFF2-40B4-BE49-F238E27FC236}">
                    <a16:creationId xmlns:a16="http://schemas.microsoft.com/office/drawing/2014/main" id="{6DFB1E4C-BDFA-4D6F-A82C-3A8114B4188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2" name="_VTT_logo_102019_06_orange_blue_on_white" hidden="1">
              <a:extLst>
                <a:ext uri="{FF2B5EF4-FFF2-40B4-BE49-F238E27FC236}">
                  <a16:creationId xmlns:a16="http://schemas.microsoft.com/office/drawing/2014/main" id="{F13867EC-97E1-45BC-AC0E-0CE1FFA626DD}"/>
                </a:ext>
              </a:extLst>
            </p:cNvPr>
            <p:cNvGrpSpPr/>
            <p:nvPr userDrawn="1"/>
          </p:nvGrpSpPr>
          <p:grpSpPr>
            <a:xfrm>
              <a:off x="7909204" y="1770762"/>
              <a:ext cx="971550" cy="655638"/>
              <a:chOff x="379933" y="-15999"/>
              <a:chExt cx="971550" cy="655638"/>
            </a:xfrm>
          </p:grpSpPr>
          <p:sp>
            <p:nvSpPr>
              <p:cNvPr id="38" name="Box">
                <a:extLst>
                  <a:ext uri="{FF2B5EF4-FFF2-40B4-BE49-F238E27FC236}">
                    <a16:creationId xmlns:a16="http://schemas.microsoft.com/office/drawing/2014/main" id="{AE65884B-135A-4D9F-99B6-93E93BC56E3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9" name="T2">
                <a:extLst>
                  <a:ext uri="{FF2B5EF4-FFF2-40B4-BE49-F238E27FC236}">
                    <a16:creationId xmlns:a16="http://schemas.microsoft.com/office/drawing/2014/main" id="{52F816C4-3EF6-45EA-BD81-AE7BCC99338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1">
                <a:extLst>
                  <a:ext uri="{FF2B5EF4-FFF2-40B4-BE49-F238E27FC236}">
                    <a16:creationId xmlns:a16="http://schemas.microsoft.com/office/drawing/2014/main" id="{E9832162-BAFA-4D45-BC83-046AED735FE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V">
                <a:extLst>
                  <a:ext uri="{FF2B5EF4-FFF2-40B4-BE49-F238E27FC236}">
                    <a16:creationId xmlns:a16="http://schemas.microsoft.com/office/drawing/2014/main" id="{7C9CE488-2603-41F7-B8E4-40E3DAE30D8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3" name="_VTT_logo_102019_07_blue_on_white" hidden="1">
              <a:extLst>
                <a:ext uri="{FF2B5EF4-FFF2-40B4-BE49-F238E27FC236}">
                  <a16:creationId xmlns:a16="http://schemas.microsoft.com/office/drawing/2014/main" id="{61D2E007-3ECF-44DD-974E-FA20895A2B30}"/>
                </a:ext>
              </a:extLst>
            </p:cNvPr>
            <p:cNvGrpSpPr/>
            <p:nvPr userDrawn="1"/>
          </p:nvGrpSpPr>
          <p:grpSpPr>
            <a:xfrm>
              <a:off x="7909204" y="1770762"/>
              <a:ext cx="971550" cy="655638"/>
              <a:chOff x="379933" y="-15999"/>
              <a:chExt cx="971550" cy="655638"/>
            </a:xfrm>
          </p:grpSpPr>
          <p:sp>
            <p:nvSpPr>
              <p:cNvPr id="34" name="Box">
                <a:extLst>
                  <a:ext uri="{FF2B5EF4-FFF2-40B4-BE49-F238E27FC236}">
                    <a16:creationId xmlns:a16="http://schemas.microsoft.com/office/drawing/2014/main" id="{636E86CD-F33F-4D87-9777-7422E14FC40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T2">
                <a:extLst>
                  <a:ext uri="{FF2B5EF4-FFF2-40B4-BE49-F238E27FC236}">
                    <a16:creationId xmlns:a16="http://schemas.microsoft.com/office/drawing/2014/main" id="{A18EBE30-9BE8-4279-B65D-FC41D3122D84}"/>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6" name="T1">
                <a:extLst>
                  <a:ext uri="{FF2B5EF4-FFF2-40B4-BE49-F238E27FC236}">
                    <a16:creationId xmlns:a16="http://schemas.microsoft.com/office/drawing/2014/main" id="{E1CD1D17-1C11-47B0-BE9F-DA932BE397A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V">
                <a:extLst>
                  <a:ext uri="{FF2B5EF4-FFF2-40B4-BE49-F238E27FC236}">
                    <a16:creationId xmlns:a16="http://schemas.microsoft.com/office/drawing/2014/main" id="{DD8BE6FA-4FE5-49CA-85DD-2B5168D0A682}"/>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4" name="_VTT_logo_102019_08_black_on_white" hidden="1">
              <a:extLst>
                <a:ext uri="{FF2B5EF4-FFF2-40B4-BE49-F238E27FC236}">
                  <a16:creationId xmlns:a16="http://schemas.microsoft.com/office/drawing/2014/main" id="{26D6B085-3229-40BD-9DCF-DA3DF1503D16}"/>
                </a:ext>
              </a:extLst>
            </p:cNvPr>
            <p:cNvGrpSpPr/>
            <p:nvPr userDrawn="1"/>
          </p:nvGrpSpPr>
          <p:grpSpPr>
            <a:xfrm>
              <a:off x="7909204" y="1770762"/>
              <a:ext cx="971550" cy="655638"/>
              <a:chOff x="379933" y="-15999"/>
              <a:chExt cx="971550" cy="655638"/>
            </a:xfrm>
          </p:grpSpPr>
          <p:sp>
            <p:nvSpPr>
              <p:cNvPr id="30" name="Box">
                <a:extLst>
                  <a:ext uri="{FF2B5EF4-FFF2-40B4-BE49-F238E27FC236}">
                    <a16:creationId xmlns:a16="http://schemas.microsoft.com/office/drawing/2014/main" id="{675FAD42-5184-482E-9335-456AEA67F339}"/>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1" name="T2">
                <a:extLst>
                  <a:ext uri="{FF2B5EF4-FFF2-40B4-BE49-F238E27FC236}">
                    <a16:creationId xmlns:a16="http://schemas.microsoft.com/office/drawing/2014/main" id="{A3E16945-E603-4A7C-91FD-86CC2275167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2" name="T1">
                <a:extLst>
                  <a:ext uri="{FF2B5EF4-FFF2-40B4-BE49-F238E27FC236}">
                    <a16:creationId xmlns:a16="http://schemas.microsoft.com/office/drawing/2014/main" id="{454A94AA-964C-4F59-A26F-67DFDB83E23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V">
                <a:extLst>
                  <a:ext uri="{FF2B5EF4-FFF2-40B4-BE49-F238E27FC236}">
                    <a16:creationId xmlns:a16="http://schemas.microsoft.com/office/drawing/2014/main" id="{054710AB-8642-4CFE-ABAF-57D35CC212B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25" name="_VTT_logo_102019_09_orange_on_white" hidden="1">
              <a:extLst>
                <a:ext uri="{FF2B5EF4-FFF2-40B4-BE49-F238E27FC236}">
                  <a16:creationId xmlns:a16="http://schemas.microsoft.com/office/drawing/2014/main" id="{1BF79268-3243-4866-806D-6DD75716890D}"/>
                </a:ext>
              </a:extLst>
            </p:cNvPr>
            <p:cNvGrpSpPr/>
            <p:nvPr userDrawn="1"/>
          </p:nvGrpSpPr>
          <p:grpSpPr>
            <a:xfrm>
              <a:off x="7909204" y="1770762"/>
              <a:ext cx="971550" cy="655638"/>
              <a:chOff x="379933" y="-15999"/>
              <a:chExt cx="971550" cy="655638"/>
            </a:xfrm>
          </p:grpSpPr>
          <p:sp>
            <p:nvSpPr>
              <p:cNvPr id="26" name="Box">
                <a:extLst>
                  <a:ext uri="{FF2B5EF4-FFF2-40B4-BE49-F238E27FC236}">
                    <a16:creationId xmlns:a16="http://schemas.microsoft.com/office/drawing/2014/main" id="{D7E3A7C8-A27F-495F-8448-FB07DB8F7E54}"/>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7" name="T2">
                <a:extLst>
                  <a:ext uri="{FF2B5EF4-FFF2-40B4-BE49-F238E27FC236}">
                    <a16:creationId xmlns:a16="http://schemas.microsoft.com/office/drawing/2014/main" id="{26085335-A298-4AF8-961A-70AFEFCD4FF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8" name="T1">
                <a:extLst>
                  <a:ext uri="{FF2B5EF4-FFF2-40B4-BE49-F238E27FC236}">
                    <a16:creationId xmlns:a16="http://schemas.microsoft.com/office/drawing/2014/main" id="{CB02BD5F-2803-4C44-AF48-342472FC098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V">
                <a:extLst>
                  <a:ext uri="{FF2B5EF4-FFF2-40B4-BE49-F238E27FC236}">
                    <a16:creationId xmlns:a16="http://schemas.microsoft.com/office/drawing/2014/main" id="{5C7FCEF8-1D1A-499B-BE37-AFFA9486AEA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1112660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TT 2020 Content slide 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FEF21-595D-4ECC-88D4-6FFAB8C77BA6}"/>
              </a:ext>
            </a:extLst>
          </p:cNvPr>
          <p:cNvSpPr>
            <a:spLocks noGrp="1"/>
          </p:cNvSpPr>
          <p:nvPr>
            <p:ph type="title"/>
          </p:nvPr>
        </p:nvSpPr>
        <p:spPr/>
        <p:txBody>
          <a:bodyPr/>
          <a:lstStyle>
            <a:lvl1pPr>
              <a:defRPr/>
            </a:lvl1pPr>
          </a:lstStyle>
          <a:p>
            <a:r>
              <a:rPr lang="en-GB" noProof="0"/>
              <a:t>Click to edit Master title style</a:t>
            </a:r>
          </a:p>
        </p:txBody>
      </p:sp>
      <p:sp>
        <p:nvSpPr>
          <p:cNvPr id="3" name="Date Placeholder 2">
            <a:extLst>
              <a:ext uri="{FF2B5EF4-FFF2-40B4-BE49-F238E27FC236}">
                <a16:creationId xmlns:a16="http://schemas.microsoft.com/office/drawing/2014/main" id="{C43D522F-9A95-4C09-947F-9389828E52AA}"/>
              </a:ext>
            </a:extLst>
          </p:cNvPr>
          <p:cNvSpPr>
            <a:spLocks noGrp="1"/>
          </p:cNvSpPr>
          <p:nvPr>
            <p:ph type="dt" sz="half" idx="10"/>
          </p:nvPr>
        </p:nvSpPr>
        <p:spPr/>
        <p:txBody>
          <a:bodyPr/>
          <a:lstStyle/>
          <a:p>
            <a:fld id="{17AB79A4-F258-49A4-A422-4621442F0DE5}" type="datetime1">
              <a:rPr lang="en-GB" smtClean="0"/>
              <a:t>02/12/2024</a:t>
            </a:fld>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p:ph type="ftr" sz="quarter" idx="11"/>
          </p:nvPr>
        </p:nvSpPr>
        <p:spPr/>
        <p:txBody>
          <a:bodyPr/>
          <a:lstStyle/>
          <a:p>
            <a:r>
              <a:rPr lang="en-GB"/>
              <a:t>VTT – beyond the obvious</a:t>
            </a:r>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p:ph type="sldNum" sz="quarter" idx="12"/>
          </p:nvPr>
        </p:nvSpPr>
        <p:spPr/>
        <p:txBody>
          <a:bodyPr/>
          <a:lstStyle/>
          <a:p>
            <a:fld id="{B89A5CCE-AC13-A746-9A72-5D19050CC0B7}" type="slidenum">
              <a:rPr lang="en-GB" smtClean="0"/>
              <a:pPr/>
              <a:t>‹#›</a:t>
            </a:fld>
            <a:endParaRPr lang="en-GB"/>
          </a:p>
        </p:txBody>
      </p:sp>
      <p:sp>
        <p:nvSpPr>
          <p:cNvPr id="8" name="Content Placeholder 7">
            <a:extLst>
              <a:ext uri="{FF2B5EF4-FFF2-40B4-BE49-F238E27FC236}">
                <a16:creationId xmlns:a16="http://schemas.microsoft.com/office/drawing/2014/main" id="{77E395C0-122B-47E5-A543-F9D8AE74D89C}"/>
              </a:ext>
            </a:extLst>
          </p:cNvPr>
          <p:cNvSpPr>
            <a:spLocks noGrp="1"/>
          </p:cNvSpPr>
          <p:nvPr>
            <p:ph sz="quarter" idx="13" hasCustomPrompt="1"/>
          </p:nvPr>
        </p:nvSpPr>
        <p:spPr>
          <a:xfrm>
            <a:off x="958851" y="2097600"/>
            <a:ext cx="5324720" cy="4046400"/>
          </a:xfrm>
        </p:spPr>
        <p:txBody>
          <a:body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Picture Placeholder 3">
            <a:extLst>
              <a:ext uri="{FF2B5EF4-FFF2-40B4-BE49-F238E27FC236}">
                <a16:creationId xmlns:a16="http://schemas.microsoft.com/office/drawing/2014/main" id="{BE0249AC-96DC-45E1-A88D-448C2748CDDA}"/>
              </a:ext>
            </a:extLst>
          </p:cNvPr>
          <p:cNvSpPr>
            <a:spLocks noGrp="1"/>
          </p:cNvSpPr>
          <p:nvPr>
            <p:ph type="pic" sz="quarter" idx="14" hasCustomPrompt="1"/>
          </p:nvPr>
        </p:nvSpPr>
        <p:spPr>
          <a:xfrm>
            <a:off x="6383500" y="2133600"/>
            <a:ext cx="3840000" cy="4007061"/>
          </a:xfrm>
        </p:spPr>
        <p:txBody>
          <a:bodyPr anchor="ctr" anchorCtr="1"/>
          <a:lstStyle>
            <a:lvl1pPr marL="13006" indent="0" algn="ctr">
              <a:buNone/>
              <a:defRPr>
                <a:solidFill>
                  <a:schemeClr val="accent3"/>
                </a:solidFill>
              </a:defRPr>
            </a:lvl1pPr>
          </a:lstStyle>
          <a:p>
            <a:r>
              <a:rPr lang="en-GB" noProof="0"/>
              <a:t>Click to add an image</a:t>
            </a:r>
          </a:p>
        </p:txBody>
      </p:sp>
      <p:grpSp>
        <p:nvGrpSpPr>
          <p:cNvPr id="9" name="VTT_LogoStack_v3_16092019 pienempi koko">
            <a:extLst>
              <a:ext uri="{FF2B5EF4-FFF2-40B4-BE49-F238E27FC236}">
                <a16:creationId xmlns:a16="http://schemas.microsoft.com/office/drawing/2014/main" id="{86E927E5-69DD-4101-A9E3-F3A659D88831}"/>
              </a:ext>
            </a:extLst>
          </p:cNvPr>
          <p:cNvGrpSpPr/>
          <p:nvPr userDrawn="1"/>
        </p:nvGrpSpPr>
        <p:grpSpPr>
          <a:xfrm>
            <a:off x="10724687" y="1"/>
            <a:ext cx="1159391" cy="782400"/>
            <a:chOff x="7909204" y="1770762"/>
            <a:chExt cx="971550" cy="655638"/>
          </a:xfrm>
        </p:grpSpPr>
        <p:grpSp>
          <p:nvGrpSpPr>
            <p:cNvPr id="10" name="_VTT_logo_102019_01_white_on_orange">
              <a:extLst>
                <a:ext uri="{FF2B5EF4-FFF2-40B4-BE49-F238E27FC236}">
                  <a16:creationId xmlns:a16="http://schemas.microsoft.com/office/drawing/2014/main" id="{998280CD-ECD3-4D21-B727-ECED13CEA9EF}"/>
                </a:ext>
              </a:extLst>
            </p:cNvPr>
            <p:cNvGrpSpPr/>
            <p:nvPr userDrawn="1"/>
          </p:nvGrpSpPr>
          <p:grpSpPr>
            <a:xfrm>
              <a:off x="7909204" y="1770762"/>
              <a:ext cx="971550" cy="655638"/>
              <a:chOff x="379933" y="-15999"/>
              <a:chExt cx="971550" cy="655638"/>
            </a:xfrm>
          </p:grpSpPr>
          <p:sp>
            <p:nvSpPr>
              <p:cNvPr id="51" name="Box">
                <a:extLst>
                  <a:ext uri="{FF2B5EF4-FFF2-40B4-BE49-F238E27FC236}">
                    <a16:creationId xmlns:a16="http://schemas.microsoft.com/office/drawing/2014/main" id="{DB695573-D1FB-4F3B-B8F1-25D867174DED}"/>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2">
                <a:extLst>
                  <a:ext uri="{FF2B5EF4-FFF2-40B4-BE49-F238E27FC236}">
                    <a16:creationId xmlns:a16="http://schemas.microsoft.com/office/drawing/2014/main" id="{3E02FFAA-A15D-481A-8368-632581CAE2C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T1">
                <a:extLst>
                  <a:ext uri="{FF2B5EF4-FFF2-40B4-BE49-F238E27FC236}">
                    <a16:creationId xmlns:a16="http://schemas.microsoft.com/office/drawing/2014/main" id="{EBB62CB6-E5A6-467F-AD0E-FBAC8D1822C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V">
                <a:extLst>
                  <a:ext uri="{FF2B5EF4-FFF2-40B4-BE49-F238E27FC236}">
                    <a16:creationId xmlns:a16="http://schemas.microsoft.com/office/drawing/2014/main" id="{2BAA3102-EE6E-4173-8210-A4FBA76E57E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1" name="_VTT_logo_102019_02_white_on_black" hidden="1">
              <a:extLst>
                <a:ext uri="{FF2B5EF4-FFF2-40B4-BE49-F238E27FC236}">
                  <a16:creationId xmlns:a16="http://schemas.microsoft.com/office/drawing/2014/main" id="{CF436831-A3E9-4962-AE01-7EABF3D7339C}"/>
                </a:ext>
              </a:extLst>
            </p:cNvPr>
            <p:cNvGrpSpPr/>
            <p:nvPr userDrawn="1"/>
          </p:nvGrpSpPr>
          <p:grpSpPr>
            <a:xfrm>
              <a:off x="7909204" y="1770762"/>
              <a:ext cx="971550" cy="655638"/>
              <a:chOff x="379933" y="-15999"/>
              <a:chExt cx="971550" cy="655638"/>
            </a:xfrm>
          </p:grpSpPr>
          <p:sp>
            <p:nvSpPr>
              <p:cNvPr id="47" name="Box">
                <a:extLst>
                  <a:ext uri="{FF2B5EF4-FFF2-40B4-BE49-F238E27FC236}">
                    <a16:creationId xmlns:a16="http://schemas.microsoft.com/office/drawing/2014/main" id="{2F8822C7-2C48-492D-8803-EBCF2E3A82B4}"/>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8" name="T2">
                <a:extLst>
                  <a:ext uri="{FF2B5EF4-FFF2-40B4-BE49-F238E27FC236}">
                    <a16:creationId xmlns:a16="http://schemas.microsoft.com/office/drawing/2014/main" id="{4165E7D3-A536-4716-B752-5049BF0FF14C}"/>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T1">
                <a:extLst>
                  <a:ext uri="{FF2B5EF4-FFF2-40B4-BE49-F238E27FC236}">
                    <a16:creationId xmlns:a16="http://schemas.microsoft.com/office/drawing/2014/main" id="{E1BFD471-7568-4AE1-A6ED-7602EB913A16}"/>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0" name="V">
                <a:extLst>
                  <a:ext uri="{FF2B5EF4-FFF2-40B4-BE49-F238E27FC236}">
                    <a16:creationId xmlns:a16="http://schemas.microsoft.com/office/drawing/2014/main" id="{5424C838-52EE-43CE-9A62-1E58F0F6D30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2" name="_VTT_logo_102019_03_white_on_blue" hidden="1">
              <a:extLst>
                <a:ext uri="{FF2B5EF4-FFF2-40B4-BE49-F238E27FC236}">
                  <a16:creationId xmlns:a16="http://schemas.microsoft.com/office/drawing/2014/main" id="{6B42652A-1E29-4274-A19D-BC8FBDB271AE}"/>
                </a:ext>
              </a:extLst>
            </p:cNvPr>
            <p:cNvGrpSpPr/>
            <p:nvPr userDrawn="1"/>
          </p:nvGrpSpPr>
          <p:grpSpPr>
            <a:xfrm>
              <a:off x="7909204" y="1770762"/>
              <a:ext cx="971550" cy="655638"/>
              <a:chOff x="379933" y="-15999"/>
              <a:chExt cx="971550" cy="655638"/>
            </a:xfrm>
          </p:grpSpPr>
          <p:sp>
            <p:nvSpPr>
              <p:cNvPr id="43" name="Box">
                <a:extLst>
                  <a:ext uri="{FF2B5EF4-FFF2-40B4-BE49-F238E27FC236}">
                    <a16:creationId xmlns:a16="http://schemas.microsoft.com/office/drawing/2014/main" id="{F4463668-F53E-41BB-ACED-59C523DF99E8}"/>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4" name="T2">
                <a:extLst>
                  <a:ext uri="{FF2B5EF4-FFF2-40B4-BE49-F238E27FC236}">
                    <a16:creationId xmlns:a16="http://schemas.microsoft.com/office/drawing/2014/main" id="{B53310FD-604B-415E-BD35-8A5DA1FE697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T1">
                <a:extLst>
                  <a:ext uri="{FF2B5EF4-FFF2-40B4-BE49-F238E27FC236}">
                    <a16:creationId xmlns:a16="http://schemas.microsoft.com/office/drawing/2014/main" id="{FC6919FB-6E3C-4D35-B814-605B3E89619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6" name="V">
                <a:extLst>
                  <a:ext uri="{FF2B5EF4-FFF2-40B4-BE49-F238E27FC236}">
                    <a16:creationId xmlns:a16="http://schemas.microsoft.com/office/drawing/2014/main" id="{57131FEC-E430-4ACD-9D73-4725902BE7E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3" name="_VTT_logo_102019_04_white_on_dark_grey" hidden="1">
              <a:extLst>
                <a:ext uri="{FF2B5EF4-FFF2-40B4-BE49-F238E27FC236}">
                  <a16:creationId xmlns:a16="http://schemas.microsoft.com/office/drawing/2014/main" id="{7AC224E0-D9BA-415A-8614-F3E0AA2F8346}"/>
                </a:ext>
              </a:extLst>
            </p:cNvPr>
            <p:cNvGrpSpPr/>
            <p:nvPr userDrawn="1"/>
          </p:nvGrpSpPr>
          <p:grpSpPr>
            <a:xfrm>
              <a:off x="7909204" y="1770762"/>
              <a:ext cx="971550" cy="655638"/>
              <a:chOff x="379933" y="-15999"/>
              <a:chExt cx="971550" cy="655638"/>
            </a:xfrm>
          </p:grpSpPr>
          <p:sp>
            <p:nvSpPr>
              <p:cNvPr id="39" name="Box">
                <a:extLst>
                  <a:ext uri="{FF2B5EF4-FFF2-40B4-BE49-F238E27FC236}">
                    <a16:creationId xmlns:a16="http://schemas.microsoft.com/office/drawing/2014/main" id="{41FD799A-7924-4FCC-B1F3-21AF1B64B04D}"/>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2">
                <a:extLst>
                  <a:ext uri="{FF2B5EF4-FFF2-40B4-BE49-F238E27FC236}">
                    <a16:creationId xmlns:a16="http://schemas.microsoft.com/office/drawing/2014/main" id="{27A268D5-51C6-46E9-A8C5-53B978D4704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T1">
                <a:extLst>
                  <a:ext uri="{FF2B5EF4-FFF2-40B4-BE49-F238E27FC236}">
                    <a16:creationId xmlns:a16="http://schemas.microsoft.com/office/drawing/2014/main" id="{41699994-1E87-4A84-AA84-CA16EA853A4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2" name="V">
                <a:extLst>
                  <a:ext uri="{FF2B5EF4-FFF2-40B4-BE49-F238E27FC236}">
                    <a16:creationId xmlns:a16="http://schemas.microsoft.com/office/drawing/2014/main" id="{918630D9-6691-40B8-8A3C-174B28066AD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4" name="_VTT_logo_102019_05_dark_grey_on_white" hidden="1">
              <a:extLst>
                <a:ext uri="{FF2B5EF4-FFF2-40B4-BE49-F238E27FC236}">
                  <a16:creationId xmlns:a16="http://schemas.microsoft.com/office/drawing/2014/main" id="{ECCF6372-4C63-4E24-8D30-127FD2695069}"/>
                </a:ext>
              </a:extLst>
            </p:cNvPr>
            <p:cNvGrpSpPr/>
            <p:nvPr userDrawn="1"/>
          </p:nvGrpSpPr>
          <p:grpSpPr>
            <a:xfrm>
              <a:off x="7909204" y="1770762"/>
              <a:ext cx="971550" cy="655638"/>
              <a:chOff x="379933" y="-15999"/>
              <a:chExt cx="971550" cy="655638"/>
            </a:xfrm>
          </p:grpSpPr>
          <p:sp>
            <p:nvSpPr>
              <p:cNvPr id="35" name="Box">
                <a:extLst>
                  <a:ext uri="{FF2B5EF4-FFF2-40B4-BE49-F238E27FC236}">
                    <a16:creationId xmlns:a16="http://schemas.microsoft.com/office/drawing/2014/main" id="{671AE097-3C03-497D-919F-46938BB2EC0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6" name="T2">
                <a:extLst>
                  <a:ext uri="{FF2B5EF4-FFF2-40B4-BE49-F238E27FC236}">
                    <a16:creationId xmlns:a16="http://schemas.microsoft.com/office/drawing/2014/main" id="{55792ADE-AFB7-431A-AEBE-F24F7623693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T1">
                <a:extLst>
                  <a:ext uri="{FF2B5EF4-FFF2-40B4-BE49-F238E27FC236}">
                    <a16:creationId xmlns:a16="http://schemas.microsoft.com/office/drawing/2014/main" id="{F29DB8EE-EB8C-4C4B-906B-217EEB38A64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8" name="V">
                <a:extLst>
                  <a:ext uri="{FF2B5EF4-FFF2-40B4-BE49-F238E27FC236}">
                    <a16:creationId xmlns:a16="http://schemas.microsoft.com/office/drawing/2014/main" id="{B83F592B-020D-4D27-B8EB-F2F9217BE06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 name="_VTT_logo_102019_06_orange_blue_on_white" hidden="1">
              <a:extLst>
                <a:ext uri="{FF2B5EF4-FFF2-40B4-BE49-F238E27FC236}">
                  <a16:creationId xmlns:a16="http://schemas.microsoft.com/office/drawing/2014/main" id="{FEFA7B6F-296F-4337-A652-0C863C95D8D6}"/>
                </a:ext>
              </a:extLst>
            </p:cNvPr>
            <p:cNvGrpSpPr/>
            <p:nvPr userDrawn="1"/>
          </p:nvGrpSpPr>
          <p:grpSpPr>
            <a:xfrm>
              <a:off x="7909204" y="1770762"/>
              <a:ext cx="971550" cy="655638"/>
              <a:chOff x="379933" y="-15999"/>
              <a:chExt cx="971550" cy="655638"/>
            </a:xfrm>
          </p:grpSpPr>
          <p:sp>
            <p:nvSpPr>
              <p:cNvPr id="31" name="Box">
                <a:extLst>
                  <a:ext uri="{FF2B5EF4-FFF2-40B4-BE49-F238E27FC236}">
                    <a16:creationId xmlns:a16="http://schemas.microsoft.com/office/drawing/2014/main" id="{DDF770DD-B3C7-42BD-8FEA-7D967677118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2" name="T2">
                <a:extLst>
                  <a:ext uri="{FF2B5EF4-FFF2-40B4-BE49-F238E27FC236}">
                    <a16:creationId xmlns:a16="http://schemas.microsoft.com/office/drawing/2014/main" id="{3A019834-8A9F-49D7-9DD6-6529F66A808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T1">
                <a:extLst>
                  <a:ext uri="{FF2B5EF4-FFF2-40B4-BE49-F238E27FC236}">
                    <a16:creationId xmlns:a16="http://schemas.microsoft.com/office/drawing/2014/main" id="{D56E5F57-039A-427D-A6A9-18B965E97A51}"/>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4" name="V">
                <a:extLst>
                  <a:ext uri="{FF2B5EF4-FFF2-40B4-BE49-F238E27FC236}">
                    <a16:creationId xmlns:a16="http://schemas.microsoft.com/office/drawing/2014/main" id="{CF7B4481-E1B7-4BF0-B9E6-96FD145D9F2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6" name="_VTT_logo_102019_07_blue_on_white" hidden="1">
              <a:extLst>
                <a:ext uri="{FF2B5EF4-FFF2-40B4-BE49-F238E27FC236}">
                  <a16:creationId xmlns:a16="http://schemas.microsoft.com/office/drawing/2014/main" id="{3C66C7AC-C86D-443D-A289-A95EE097E189}"/>
                </a:ext>
              </a:extLst>
            </p:cNvPr>
            <p:cNvGrpSpPr/>
            <p:nvPr userDrawn="1"/>
          </p:nvGrpSpPr>
          <p:grpSpPr>
            <a:xfrm>
              <a:off x="7909204" y="1770762"/>
              <a:ext cx="971550" cy="655638"/>
              <a:chOff x="379933" y="-15999"/>
              <a:chExt cx="971550" cy="655638"/>
            </a:xfrm>
          </p:grpSpPr>
          <p:sp>
            <p:nvSpPr>
              <p:cNvPr id="27" name="Box">
                <a:extLst>
                  <a:ext uri="{FF2B5EF4-FFF2-40B4-BE49-F238E27FC236}">
                    <a16:creationId xmlns:a16="http://schemas.microsoft.com/office/drawing/2014/main" id="{F3B238AB-DA6D-4541-8832-F8F2725F7FF9}"/>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8" name="T2">
                <a:extLst>
                  <a:ext uri="{FF2B5EF4-FFF2-40B4-BE49-F238E27FC236}">
                    <a16:creationId xmlns:a16="http://schemas.microsoft.com/office/drawing/2014/main" id="{E9E2194A-4892-472B-B644-12D1FB8D2BA5}"/>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T1">
                <a:extLst>
                  <a:ext uri="{FF2B5EF4-FFF2-40B4-BE49-F238E27FC236}">
                    <a16:creationId xmlns:a16="http://schemas.microsoft.com/office/drawing/2014/main" id="{362E2BB8-A82A-4D1A-9A86-261A41A7D5CD}"/>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0" name="V">
                <a:extLst>
                  <a:ext uri="{FF2B5EF4-FFF2-40B4-BE49-F238E27FC236}">
                    <a16:creationId xmlns:a16="http://schemas.microsoft.com/office/drawing/2014/main" id="{4FD40CE6-967D-4290-AA26-614BA5E84702}"/>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7" name="_VTT_logo_102019_08_black_on_white" hidden="1">
              <a:extLst>
                <a:ext uri="{FF2B5EF4-FFF2-40B4-BE49-F238E27FC236}">
                  <a16:creationId xmlns:a16="http://schemas.microsoft.com/office/drawing/2014/main" id="{DB05D982-F610-4242-9A66-AA1C1FD5DE83}"/>
                </a:ext>
              </a:extLst>
            </p:cNvPr>
            <p:cNvGrpSpPr/>
            <p:nvPr userDrawn="1"/>
          </p:nvGrpSpPr>
          <p:grpSpPr>
            <a:xfrm>
              <a:off x="7909204" y="1770762"/>
              <a:ext cx="971550" cy="655638"/>
              <a:chOff x="379933" y="-15999"/>
              <a:chExt cx="971550" cy="655638"/>
            </a:xfrm>
          </p:grpSpPr>
          <p:sp>
            <p:nvSpPr>
              <p:cNvPr id="23" name="Box">
                <a:extLst>
                  <a:ext uri="{FF2B5EF4-FFF2-40B4-BE49-F238E27FC236}">
                    <a16:creationId xmlns:a16="http://schemas.microsoft.com/office/drawing/2014/main" id="{990F55AA-742B-4C42-A6B6-8EA38ED6F727}"/>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4" name="T2">
                <a:extLst>
                  <a:ext uri="{FF2B5EF4-FFF2-40B4-BE49-F238E27FC236}">
                    <a16:creationId xmlns:a16="http://schemas.microsoft.com/office/drawing/2014/main" id="{D52171B4-37C8-4A28-ACA2-A798B3F2251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5" name="T1">
                <a:extLst>
                  <a:ext uri="{FF2B5EF4-FFF2-40B4-BE49-F238E27FC236}">
                    <a16:creationId xmlns:a16="http://schemas.microsoft.com/office/drawing/2014/main" id="{5EB7BA35-2D0C-415C-A716-E894F73D433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6" name="V">
                <a:extLst>
                  <a:ext uri="{FF2B5EF4-FFF2-40B4-BE49-F238E27FC236}">
                    <a16:creationId xmlns:a16="http://schemas.microsoft.com/office/drawing/2014/main" id="{1AA4CDBD-6488-441A-90DB-9BD35330754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9_orange_on_white" hidden="1">
              <a:extLst>
                <a:ext uri="{FF2B5EF4-FFF2-40B4-BE49-F238E27FC236}">
                  <a16:creationId xmlns:a16="http://schemas.microsoft.com/office/drawing/2014/main" id="{9084351B-1A5E-4A0A-9F54-F32BDC72BA81}"/>
                </a:ext>
              </a:extLst>
            </p:cNvPr>
            <p:cNvGrpSpPr/>
            <p:nvPr userDrawn="1"/>
          </p:nvGrpSpPr>
          <p:grpSpPr>
            <a:xfrm>
              <a:off x="7909204" y="1770762"/>
              <a:ext cx="971550" cy="655638"/>
              <a:chOff x="379933" y="-15999"/>
              <a:chExt cx="971550" cy="655638"/>
            </a:xfrm>
          </p:grpSpPr>
          <p:sp>
            <p:nvSpPr>
              <p:cNvPr id="19" name="Box">
                <a:extLst>
                  <a:ext uri="{FF2B5EF4-FFF2-40B4-BE49-F238E27FC236}">
                    <a16:creationId xmlns:a16="http://schemas.microsoft.com/office/drawing/2014/main" id="{FE3E655C-C8E3-42E5-854F-1DD387345BC0}"/>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0" name="T2">
                <a:extLst>
                  <a:ext uri="{FF2B5EF4-FFF2-40B4-BE49-F238E27FC236}">
                    <a16:creationId xmlns:a16="http://schemas.microsoft.com/office/drawing/2014/main" id="{CF46BDF1-93D8-4AEB-B047-E2636A0080D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1" name="T1">
                <a:extLst>
                  <a:ext uri="{FF2B5EF4-FFF2-40B4-BE49-F238E27FC236}">
                    <a16:creationId xmlns:a16="http://schemas.microsoft.com/office/drawing/2014/main" id="{9C70C2EA-F8CF-435E-B079-88C8DF8A5D61}"/>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2" name="V">
                <a:extLst>
                  <a:ext uri="{FF2B5EF4-FFF2-40B4-BE49-F238E27FC236}">
                    <a16:creationId xmlns:a16="http://schemas.microsoft.com/office/drawing/2014/main" id="{E3BE8980-6ED2-4981-B35B-7AD6028A0AAD}"/>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1564908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TT 2020 Content slide 03 - 2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FEF21-595D-4ECC-88D4-6FFAB8C77BA6}"/>
              </a:ext>
            </a:extLst>
          </p:cNvPr>
          <p:cNvSpPr>
            <a:spLocks noGrp="1"/>
          </p:cNvSpPr>
          <p:nvPr>
            <p:ph type="title"/>
          </p:nvPr>
        </p:nvSpPr>
        <p:spPr/>
        <p:txBody>
          <a:bodyPr/>
          <a:lstStyle/>
          <a:p>
            <a:r>
              <a:rPr lang="en-GB" noProof="0"/>
              <a:t>Click to edit Master title style</a:t>
            </a:r>
          </a:p>
        </p:txBody>
      </p:sp>
      <p:sp>
        <p:nvSpPr>
          <p:cNvPr id="3" name="Date Placeholder 2">
            <a:extLst>
              <a:ext uri="{FF2B5EF4-FFF2-40B4-BE49-F238E27FC236}">
                <a16:creationId xmlns:a16="http://schemas.microsoft.com/office/drawing/2014/main" id="{C43D522F-9A95-4C09-947F-9389828E52AA}"/>
              </a:ext>
            </a:extLst>
          </p:cNvPr>
          <p:cNvSpPr>
            <a:spLocks noGrp="1"/>
          </p:cNvSpPr>
          <p:nvPr>
            <p:ph type="dt" sz="half" idx="10"/>
          </p:nvPr>
        </p:nvSpPr>
        <p:spPr/>
        <p:txBody>
          <a:bodyPr/>
          <a:lstStyle/>
          <a:p>
            <a:fld id="{219182FF-49DE-4DA0-AD3A-F669A212793D}" type="datetime1">
              <a:rPr lang="en-GB" smtClean="0"/>
              <a:t>02/12/2024</a:t>
            </a:fld>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p:ph type="ftr" sz="quarter" idx="11"/>
          </p:nvPr>
        </p:nvSpPr>
        <p:spPr/>
        <p:txBody>
          <a:bodyPr/>
          <a:lstStyle/>
          <a:p>
            <a:r>
              <a:rPr lang="en-GB"/>
              <a:t>VTT – beyond the obvious</a:t>
            </a:r>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p:ph type="sldNum" sz="quarter" idx="12"/>
          </p:nvPr>
        </p:nvSpPr>
        <p:spPr/>
        <p:txBody>
          <a:bodyPr/>
          <a:lstStyle/>
          <a:p>
            <a:fld id="{B89A5CCE-AC13-A746-9A72-5D19050CC0B7}" type="slidenum">
              <a:rPr lang="en-GB" smtClean="0"/>
              <a:pPr/>
              <a:t>‹#›</a:t>
            </a:fld>
            <a:endParaRPr lang="en-GB"/>
          </a:p>
        </p:txBody>
      </p:sp>
      <p:sp>
        <p:nvSpPr>
          <p:cNvPr id="8" name="Content Placeholder 7">
            <a:extLst>
              <a:ext uri="{FF2B5EF4-FFF2-40B4-BE49-F238E27FC236}">
                <a16:creationId xmlns:a16="http://schemas.microsoft.com/office/drawing/2014/main" id="{77E395C0-122B-47E5-A543-F9D8AE74D89C}"/>
              </a:ext>
            </a:extLst>
          </p:cNvPr>
          <p:cNvSpPr>
            <a:spLocks noGrp="1"/>
          </p:cNvSpPr>
          <p:nvPr>
            <p:ph sz="quarter" idx="13" hasCustomPrompt="1"/>
          </p:nvPr>
        </p:nvSpPr>
        <p:spPr>
          <a:xfrm>
            <a:off x="958850" y="2097600"/>
            <a:ext cx="9263999" cy="4065600"/>
          </a:xfrm>
        </p:spPr>
        <p:txBody>
          <a:bodyPr numCol="2" spcCol="360000"/>
          <a:lstStyle>
            <a:lvl5pPr>
              <a:defRPr/>
            </a:lvl5p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grpSp>
        <p:nvGrpSpPr>
          <p:cNvPr id="7" name="VTT_LogoStack_v3_16092019 pienempi koko">
            <a:extLst>
              <a:ext uri="{FF2B5EF4-FFF2-40B4-BE49-F238E27FC236}">
                <a16:creationId xmlns:a16="http://schemas.microsoft.com/office/drawing/2014/main" id="{F45C0D1D-E846-49B0-ACCA-72503D23F4B4}"/>
              </a:ext>
            </a:extLst>
          </p:cNvPr>
          <p:cNvGrpSpPr/>
          <p:nvPr userDrawn="1"/>
        </p:nvGrpSpPr>
        <p:grpSpPr>
          <a:xfrm>
            <a:off x="10724687" y="1"/>
            <a:ext cx="1159391" cy="782400"/>
            <a:chOff x="7909204" y="1770762"/>
            <a:chExt cx="971550" cy="655638"/>
          </a:xfrm>
        </p:grpSpPr>
        <p:grpSp>
          <p:nvGrpSpPr>
            <p:cNvPr id="9" name="_VTT_logo_102019_01_white_on_orange">
              <a:extLst>
                <a:ext uri="{FF2B5EF4-FFF2-40B4-BE49-F238E27FC236}">
                  <a16:creationId xmlns:a16="http://schemas.microsoft.com/office/drawing/2014/main" id="{29AE113B-3E09-4CAE-9E29-05307B5A4CFA}"/>
                </a:ext>
              </a:extLst>
            </p:cNvPr>
            <p:cNvGrpSpPr/>
            <p:nvPr userDrawn="1"/>
          </p:nvGrpSpPr>
          <p:grpSpPr>
            <a:xfrm>
              <a:off x="7909204" y="1770762"/>
              <a:ext cx="971550" cy="655638"/>
              <a:chOff x="379933" y="-15999"/>
              <a:chExt cx="971550" cy="655638"/>
            </a:xfrm>
          </p:grpSpPr>
          <p:sp>
            <p:nvSpPr>
              <p:cNvPr id="50" name="Box">
                <a:extLst>
                  <a:ext uri="{FF2B5EF4-FFF2-40B4-BE49-F238E27FC236}">
                    <a16:creationId xmlns:a16="http://schemas.microsoft.com/office/drawing/2014/main" id="{CE13433C-2D0F-4FF2-9301-FFB301370FC0}"/>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1" name="T2">
                <a:extLst>
                  <a:ext uri="{FF2B5EF4-FFF2-40B4-BE49-F238E27FC236}">
                    <a16:creationId xmlns:a16="http://schemas.microsoft.com/office/drawing/2014/main" id="{A512D8F0-6659-416F-A485-A794AC6B1AD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1">
                <a:extLst>
                  <a:ext uri="{FF2B5EF4-FFF2-40B4-BE49-F238E27FC236}">
                    <a16:creationId xmlns:a16="http://schemas.microsoft.com/office/drawing/2014/main" id="{C43F1BD4-611C-4E4B-A056-A05E34D10B67}"/>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V">
                <a:extLst>
                  <a:ext uri="{FF2B5EF4-FFF2-40B4-BE49-F238E27FC236}">
                    <a16:creationId xmlns:a16="http://schemas.microsoft.com/office/drawing/2014/main" id="{5C058237-9AA6-427B-ABB6-A47A29BABBA9}"/>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0" name="_VTT_logo_102019_02_white_on_black" hidden="1">
              <a:extLst>
                <a:ext uri="{FF2B5EF4-FFF2-40B4-BE49-F238E27FC236}">
                  <a16:creationId xmlns:a16="http://schemas.microsoft.com/office/drawing/2014/main" id="{651763B5-658F-4A56-B607-A57E4A283198}"/>
                </a:ext>
              </a:extLst>
            </p:cNvPr>
            <p:cNvGrpSpPr/>
            <p:nvPr userDrawn="1"/>
          </p:nvGrpSpPr>
          <p:grpSpPr>
            <a:xfrm>
              <a:off x="7909204" y="1770762"/>
              <a:ext cx="971550" cy="655638"/>
              <a:chOff x="379933" y="-15999"/>
              <a:chExt cx="971550" cy="655638"/>
            </a:xfrm>
          </p:grpSpPr>
          <p:sp>
            <p:nvSpPr>
              <p:cNvPr id="46" name="Box">
                <a:extLst>
                  <a:ext uri="{FF2B5EF4-FFF2-40B4-BE49-F238E27FC236}">
                    <a16:creationId xmlns:a16="http://schemas.microsoft.com/office/drawing/2014/main" id="{91676D67-C6D8-47CD-B469-5E2EF326F4EE}"/>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7" name="T2">
                <a:extLst>
                  <a:ext uri="{FF2B5EF4-FFF2-40B4-BE49-F238E27FC236}">
                    <a16:creationId xmlns:a16="http://schemas.microsoft.com/office/drawing/2014/main" id="{3927E4FD-6FE9-40EF-9ED4-1C93D9B2803A}"/>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8" name="T1">
                <a:extLst>
                  <a:ext uri="{FF2B5EF4-FFF2-40B4-BE49-F238E27FC236}">
                    <a16:creationId xmlns:a16="http://schemas.microsoft.com/office/drawing/2014/main" id="{0F266FD7-8A2E-4C18-BFB4-28792E472C12}"/>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V">
                <a:extLst>
                  <a:ext uri="{FF2B5EF4-FFF2-40B4-BE49-F238E27FC236}">
                    <a16:creationId xmlns:a16="http://schemas.microsoft.com/office/drawing/2014/main" id="{0ABB9D07-0536-4DA8-95B0-B6F146FC59C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1" name="_VTT_logo_102019_03_white_on_blue" hidden="1">
              <a:extLst>
                <a:ext uri="{FF2B5EF4-FFF2-40B4-BE49-F238E27FC236}">
                  <a16:creationId xmlns:a16="http://schemas.microsoft.com/office/drawing/2014/main" id="{C0EC5EF1-9AE7-46C2-8D59-55F3D8944DD0}"/>
                </a:ext>
              </a:extLst>
            </p:cNvPr>
            <p:cNvGrpSpPr/>
            <p:nvPr userDrawn="1"/>
          </p:nvGrpSpPr>
          <p:grpSpPr>
            <a:xfrm>
              <a:off x="7909204" y="1770762"/>
              <a:ext cx="971550" cy="655638"/>
              <a:chOff x="379933" y="-15999"/>
              <a:chExt cx="971550" cy="655638"/>
            </a:xfrm>
          </p:grpSpPr>
          <p:sp>
            <p:nvSpPr>
              <p:cNvPr id="42" name="Box">
                <a:extLst>
                  <a:ext uri="{FF2B5EF4-FFF2-40B4-BE49-F238E27FC236}">
                    <a16:creationId xmlns:a16="http://schemas.microsoft.com/office/drawing/2014/main" id="{B0FD2DEC-FF95-49B5-B060-34EA98F1C9DB}"/>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T2">
                <a:extLst>
                  <a:ext uri="{FF2B5EF4-FFF2-40B4-BE49-F238E27FC236}">
                    <a16:creationId xmlns:a16="http://schemas.microsoft.com/office/drawing/2014/main" id="{70B2F3B9-478A-4C49-BD34-83D511A4A605}"/>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4" name="T1">
                <a:extLst>
                  <a:ext uri="{FF2B5EF4-FFF2-40B4-BE49-F238E27FC236}">
                    <a16:creationId xmlns:a16="http://schemas.microsoft.com/office/drawing/2014/main" id="{66BA036E-AF9C-4493-9EA5-B940EED11E9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V">
                <a:extLst>
                  <a:ext uri="{FF2B5EF4-FFF2-40B4-BE49-F238E27FC236}">
                    <a16:creationId xmlns:a16="http://schemas.microsoft.com/office/drawing/2014/main" id="{0CAF80DB-E3CD-48FA-BCE8-301150A7A9B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2" name="_VTT_logo_102019_04_white_on_dark_grey" hidden="1">
              <a:extLst>
                <a:ext uri="{FF2B5EF4-FFF2-40B4-BE49-F238E27FC236}">
                  <a16:creationId xmlns:a16="http://schemas.microsoft.com/office/drawing/2014/main" id="{36A0362B-65ED-42FF-8A5B-E375F3BC8BBD}"/>
                </a:ext>
              </a:extLst>
            </p:cNvPr>
            <p:cNvGrpSpPr/>
            <p:nvPr userDrawn="1"/>
          </p:nvGrpSpPr>
          <p:grpSpPr>
            <a:xfrm>
              <a:off x="7909204" y="1770762"/>
              <a:ext cx="971550" cy="655638"/>
              <a:chOff x="379933" y="-15999"/>
              <a:chExt cx="971550" cy="655638"/>
            </a:xfrm>
          </p:grpSpPr>
          <p:sp>
            <p:nvSpPr>
              <p:cNvPr id="38" name="Box">
                <a:extLst>
                  <a:ext uri="{FF2B5EF4-FFF2-40B4-BE49-F238E27FC236}">
                    <a16:creationId xmlns:a16="http://schemas.microsoft.com/office/drawing/2014/main" id="{6DAA34BE-86B5-43A0-9360-EDFD408DC603}"/>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9" name="T2">
                <a:extLst>
                  <a:ext uri="{FF2B5EF4-FFF2-40B4-BE49-F238E27FC236}">
                    <a16:creationId xmlns:a16="http://schemas.microsoft.com/office/drawing/2014/main" id="{541E7C23-5FB8-446F-B742-0AB9E97F6A70}"/>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1">
                <a:extLst>
                  <a:ext uri="{FF2B5EF4-FFF2-40B4-BE49-F238E27FC236}">
                    <a16:creationId xmlns:a16="http://schemas.microsoft.com/office/drawing/2014/main" id="{618B43C5-48C4-479D-9A6A-000BA97ED936}"/>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V">
                <a:extLst>
                  <a:ext uri="{FF2B5EF4-FFF2-40B4-BE49-F238E27FC236}">
                    <a16:creationId xmlns:a16="http://schemas.microsoft.com/office/drawing/2014/main" id="{E1FE19B5-AB53-468D-95BE-00AEAA36742C}"/>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3" name="_VTT_logo_102019_05_dark_grey_on_white" hidden="1">
              <a:extLst>
                <a:ext uri="{FF2B5EF4-FFF2-40B4-BE49-F238E27FC236}">
                  <a16:creationId xmlns:a16="http://schemas.microsoft.com/office/drawing/2014/main" id="{F0182757-71D1-4B0B-B000-DC0D1EC49370}"/>
                </a:ext>
              </a:extLst>
            </p:cNvPr>
            <p:cNvGrpSpPr/>
            <p:nvPr userDrawn="1"/>
          </p:nvGrpSpPr>
          <p:grpSpPr>
            <a:xfrm>
              <a:off x="7909204" y="1770762"/>
              <a:ext cx="971550" cy="655638"/>
              <a:chOff x="379933" y="-15999"/>
              <a:chExt cx="971550" cy="655638"/>
            </a:xfrm>
          </p:grpSpPr>
          <p:sp>
            <p:nvSpPr>
              <p:cNvPr id="34" name="Box">
                <a:extLst>
                  <a:ext uri="{FF2B5EF4-FFF2-40B4-BE49-F238E27FC236}">
                    <a16:creationId xmlns:a16="http://schemas.microsoft.com/office/drawing/2014/main" id="{89CFD845-8E13-4FDA-B68E-5C39BD63AFE4}"/>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T2">
                <a:extLst>
                  <a:ext uri="{FF2B5EF4-FFF2-40B4-BE49-F238E27FC236}">
                    <a16:creationId xmlns:a16="http://schemas.microsoft.com/office/drawing/2014/main" id="{9DEC5B7C-2D1C-4A87-962D-8BF239CDAAF5}"/>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6" name="T1">
                <a:extLst>
                  <a:ext uri="{FF2B5EF4-FFF2-40B4-BE49-F238E27FC236}">
                    <a16:creationId xmlns:a16="http://schemas.microsoft.com/office/drawing/2014/main" id="{284D7BDB-B4F8-48C4-9826-E7183C31753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V">
                <a:extLst>
                  <a:ext uri="{FF2B5EF4-FFF2-40B4-BE49-F238E27FC236}">
                    <a16:creationId xmlns:a16="http://schemas.microsoft.com/office/drawing/2014/main" id="{26E849CD-6904-44CF-9673-9AD6FB3659D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4" name="_VTT_logo_102019_06_orange_blue_on_white" hidden="1">
              <a:extLst>
                <a:ext uri="{FF2B5EF4-FFF2-40B4-BE49-F238E27FC236}">
                  <a16:creationId xmlns:a16="http://schemas.microsoft.com/office/drawing/2014/main" id="{8EC3DA7C-E890-46F5-B99E-4AC2358F0963}"/>
                </a:ext>
              </a:extLst>
            </p:cNvPr>
            <p:cNvGrpSpPr/>
            <p:nvPr userDrawn="1"/>
          </p:nvGrpSpPr>
          <p:grpSpPr>
            <a:xfrm>
              <a:off x="7909204" y="1770762"/>
              <a:ext cx="971550" cy="655638"/>
              <a:chOff x="379933" y="-15999"/>
              <a:chExt cx="971550" cy="655638"/>
            </a:xfrm>
          </p:grpSpPr>
          <p:sp>
            <p:nvSpPr>
              <p:cNvPr id="30" name="Box">
                <a:extLst>
                  <a:ext uri="{FF2B5EF4-FFF2-40B4-BE49-F238E27FC236}">
                    <a16:creationId xmlns:a16="http://schemas.microsoft.com/office/drawing/2014/main" id="{569C3447-5AF9-44FA-BCB3-D1DB24156477}"/>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1" name="T2">
                <a:extLst>
                  <a:ext uri="{FF2B5EF4-FFF2-40B4-BE49-F238E27FC236}">
                    <a16:creationId xmlns:a16="http://schemas.microsoft.com/office/drawing/2014/main" id="{69F0044B-CCD2-4001-B7AB-2F40F4C3EBD4}"/>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2" name="T1">
                <a:extLst>
                  <a:ext uri="{FF2B5EF4-FFF2-40B4-BE49-F238E27FC236}">
                    <a16:creationId xmlns:a16="http://schemas.microsoft.com/office/drawing/2014/main" id="{63099901-5F05-471A-8D39-9F4CE9AAD3D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V">
                <a:extLst>
                  <a:ext uri="{FF2B5EF4-FFF2-40B4-BE49-F238E27FC236}">
                    <a16:creationId xmlns:a16="http://schemas.microsoft.com/office/drawing/2014/main" id="{8B8A182D-4039-493B-AC22-E9FE2A9AE76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 name="_VTT_logo_102019_07_blue_on_white" hidden="1">
              <a:extLst>
                <a:ext uri="{FF2B5EF4-FFF2-40B4-BE49-F238E27FC236}">
                  <a16:creationId xmlns:a16="http://schemas.microsoft.com/office/drawing/2014/main" id="{755DCB8D-268B-45BB-907A-6DEC28320017}"/>
                </a:ext>
              </a:extLst>
            </p:cNvPr>
            <p:cNvGrpSpPr/>
            <p:nvPr userDrawn="1"/>
          </p:nvGrpSpPr>
          <p:grpSpPr>
            <a:xfrm>
              <a:off x="7909204" y="1770762"/>
              <a:ext cx="971550" cy="655638"/>
              <a:chOff x="379933" y="-15999"/>
              <a:chExt cx="971550" cy="655638"/>
            </a:xfrm>
          </p:grpSpPr>
          <p:sp>
            <p:nvSpPr>
              <p:cNvPr id="26" name="Box">
                <a:extLst>
                  <a:ext uri="{FF2B5EF4-FFF2-40B4-BE49-F238E27FC236}">
                    <a16:creationId xmlns:a16="http://schemas.microsoft.com/office/drawing/2014/main" id="{136E547E-2CB8-49A3-94FC-F36B4A07FB6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7" name="T2">
                <a:extLst>
                  <a:ext uri="{FF2B5EF4-FFF2-40B4-BE49-F238E27FC236}">
                    <a16:creationId xmlns:a16="http://schemas.microsoft.com/office/drawing/2014/main" id="{DC9C87F4-E736-4758-A3E4-43923C6F163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8" name="T1">
                <a:extLst>
                  <a:ext uri="{FF2B5EF4-FFF2-40B4-BE49-F238E27FC236}">
                    <a16:creationId xmlns:a16="http://schemas.microsoft.com/office/drawing/2014/main" id="{A2FA1780-57CC-48C2-AE2F-284EE5E904C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V">
                <a:extLst>
                  <a:ext uri="{FF2B5EF4-FFF2-40B4-BE49-F238E27FC236}">
                    <a16:creationId xmlns:a16="http://schemas.microsoft.com/office/drawing/2014/main" id="{C0F905E5-B165-4917-83DC-45D45E995FA9}"/>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6" name="_VTT_logo_102019_08_black_on_white" hidden="1">
              <a:extLst>
                <a:ext uri="{FF2B5EF4-FFF2-40B4-BE49-F238E27FC236}">
                  <a16:creationId xmlns:a16="http://schemas.microsoft.com/office/drawing/2014/main" id="{5D514D0E-C5C5-4E54-B8B1-9D6D75CC475F}"/>
                </a:ext>
              </a:extLst>
            </p:cNvPr>
            <p:cNvGrpSpPr/>
            <p:nvPr userDrawn="1"/>
          </p:nvGrpSpPr>
          <p:grpSpPr>
            <a:xfrm>
              <a:off x="7909204" y="1770762"/>
              <a:ext cx="971550" cy="655638"/>
              <a:chOff x="379933" y="-15999"/>
              <a:chExt cx="971550" cy="655638"/>
            </a:xfrm>
          </p:grpSpPr>
          <p:sp>
            <p:nvSpPr>
              <p:cNvPr id="22" name="Box">
                <a:extLst>
                  <a:ext uri="{FF2B5EF4-FFF2-40B4-BE49-F238E27FC236}">
                    <a16:creationId xmlns:a16="http://schemas.microsoft.com/office/drawing/2014/main" id="{A8D29F84-E971-460A-8A4F-5C7BE3C95CB9}"/>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T2">
                <a:extLst>
                  <a:ext uri="{FF2B5EF4-FFF2-40B4-BE49-F238E27FC236}">
                    <a16:creationId xmlns:a16="http://schemas.microsoft.com/office/drawing/2014/main" id="{394FEA25-0B07-4B45-A7BE-8EF78491A9E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4" name="T1">
                <a:extLst>
                  <a:ext uri="{FF2B5EF4-FFF2-40B4-BE49-F238E27FC236}">
                    <a16:creationId xmlns:a16="http://schemas.microsoft.com/office/drawing/2014/main" id="{FE34AB50-E64F-49FC-9A21-7289C33B7726}"/>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5" name="V">
                <a:extLst>
                  <a:ext uri="{FF2B5EF4-FFF2-40B4-BE49-F238E27FC236}">
                    <a16:creationId xmlns:a16="http://schemas.microsoft.com/office/drawing/2014/main" id="{5A914ED7-4980-4234-877B-0C9DA64D181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7" name="_VTT_logo_102019_09_orange_on_white" hidden="1">
              <a:extLst>
                <a:ext uri="{FF2B5EF4-FFF2-40B4-BE49-F238E27FC236}">
                  <a16:creationId xmlns:a16="http://schemas.microsoft.com/office/drawing/2014/main" id="{DA33731D-D72A-4A00-ABD2-7B63E8D95BDB}"/>
                </a:ext>
              </a:extLst>
            </p:cNvPr>
            <p:cNvGrpSpPr/>
            <p:nvPr userDrawn="1"/>
          </p:nvGrpSpPr>
          <p:grpSpPr>
            <a:xfrm>
              <a:off x="7909204" y="1770762"/>
              <a:ext cx="971550" cy="655638"/>
              <a:chOff x="379933" y="-15999"/>
              <a:chExt cx="971550" cy="655638"/>
            </a:xfrm>
          </p:grpSpPr>
          <p:sp>
            <p:nvSpPr>
              <p:cNvPr id="18" name="Box">
                <a:extLst>
                  <a:ext uri="{FF2B5EF4-FFF2-40B4-BE49-F238E27FC236}">
                    <a16:creationId xmlns:a16="http://schemas.microsoft.com/office/drawing/2014/main" id="{216C8144-34A0-4D74-8E06-C21DD506546C}"/>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9" name="T2">
                <a:extLst>
                  <a:ext uri="{FF2B5EF4-FFF2-40B4-BE49-F238E27FC236}">
                    <a16:creationId xmlns:a16="http://schemas.microsoft.com/office/drawing/2014/main" id="{7222BE02-D84A-4E1A-AF3F-6D8858772A9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0" name="T1">
                <a:extLst>
                  <a:ext uri="{FF2B5EF4-FFF2-40B4-BE49-F238E27FC236}">
                    <a16:creationId xmlns:a16="http://schemas.microsoft.com/office/drawing/2014/main" id="{E95EA342-70DD-4238-BC9C-CF5FCF0858D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1" name="V">
                <a:extLst>
                  <a:ext uri="{FF2B5EF4-FFF2-40B4-BE49-F238E27FC236}">
                    <a16:creationId xmlns:a16="http://schemas.microsoft.com/office/drawing/2014/main" id="{8FB5090D-3413-4182-938C-58AB9B1133B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4290586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TT 2020 Content slide 0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FEF21-595D-4ECC-88D4-6FFAB8C77BA6}"/>
              </a:ext>
            </a:extLst>
          </p:cNvPr>
          <p:cNvSpPr>
            <a:spLocks noGrp="1"/>
          </p:cNvSpPr>
          <p:nvPr>
            <p:ph type="title"/>
          </p:nvPr>
        </p:nvSpPr>
        <p:spPr>
          <a:xfrm>
            <a:off x="959999" y="782400"/>
            <a:ext cx="9264000" cy="993600"/>
          </a:xfrm>
        </p:spPr>
        <p:txBody>
          <a:bodyPr anchor="t" anchorCtr="0"/>
          <a:lstStyle/>
          <a:p>
            <a:r>
              <a:rPr lang="en-GB" noProof="0"/>
              <a:t>Click to edit Master title style</a:t>
            </a:r>
          </a:p>
        </p:txBody>
      </p:sp>
      <p:sp>
        <p:nvSpPr>
          <p:cNvPr id="3" name="Date Placeholder 2">
            <a:extLst>
              <a:ext uri="{FF2B5EF4-FFF2-40B4-BE49-F238E27FC236}">
                <a16:creationId xmlns:a16="http://schemas.microsoft.com/office/drawing/2014/main" id="{C43D522F-9A95-4C09-947F-9389828E52AA}"/>
              </a:ext>
            </a:extLst>
          </p:cNvPr>
          <p:cNvSpPr>
            <a:spLocks noGrp="1"/>
          </p:cNvSpPr>
          <p:nvPr>
            <p:ph type="dt" sz="half" idx="10"/>
          </p:nvPr>
        </p:nvSpPr>
        <p:spPr/>
        <p:txBody>
          <a:bodyPr/>
          <a:lstStyle/>
          <a:p>
            <a:fld id="{68E526CF-1DBB-4D7B-8AF6-B17F844A1771}" type="datetime1">
              <a:rPr lang="en-GB" smtClean="0"/>
              <a:t>02/12/2024</a:t>
            </a:fld>
            <a:endParaRPr lang="en-GB"/>
          </a:p>
        </p:txBody>
      </p:sp>
      <p:sp>
        <p:nvSpPr>
          <p:cNvPr id="4" name="Footer Placeholder 3">
            <a:extLst>
              <a:ext uri="{FF2B5EF4-FFF2-40B4-BE49-F238E27FC236}">
                <a16:creationId xmlns:a16="http://schemas.microsoft.com/office/drawing/2014/main" id="{62FBCA9D-2905-4200-875A-D971396E4B04}"/>
              </a:ext>
            </a:extLst>
          </p:cNvPr>
          <p:cNvSpPr>
            <a:spLocks noGrp="1"/>
          </p:cNvSpPr>
          <p:nvPr>
            <p:ph type="ftr" sz="quarter" idx="11"/>
          </p:nvPr>
        </p:nvSpPr>
        <p:spPr/>
        <p:txBody>
          <a:bodyPr/>
          <a:lstStyle/>
          <a:p>
            <a:r>
              <a:rPr lang="en-GB"/>
              <a:t>VTT – beyond the obvious</a:t>
            </a:r>
          </a:p>
        </p:txBody>
      </p:sp>
      <p:sp>
        <p:nvSpPr>
          <p:cNvPr id="5" name="Slide Number Placeholder 4">
            <a:extLst>
              <a:ext uri="{FF2B5EF4-FFF2-40B4-BE49-F238E27FC236}">
                <a16:creationId xmlns:a16="http://schemas.microsoft.com/office/drawing/2014/main" id="{28EDE462-89B5-4754-BE57-386BC9DB87C7}"/>
              </a:ext>
            </a:extLst>
          </p:cNvPr>
          <p:cNvSpPr>
            <a:spLocks noGrp="1"/>
          </p:cNvSpPr>
          <p:nvPr>
            <p:ph type="sldNum" sz="quarter" idx="12"/>
          </p:nvPr>
        </p:nvSpPr>
        <p:spPr/>
        <p:txBody>
          <a:bodyPr/>
          <a:lstStyle/>
          <a:p>
            <a:fld id="{B89A5CCE-AC13-A746-9A72-5D19050CC0B7}" type="slidenum">
              <a:rPr lang="en-GB" smtClean="0"/>
              <a:pPr/>
              <a:t>‹#›</a:t>
            </a:fld>
            <a:endParaRPr lang="en-GB"/>
          </a:p>
        </p:txBody>
      </p:sp>
      <p:sp>
        <p:nvSpPr>
          <p:cNvPr id="8" name="Content Placeholder 7">
            <a:extLst>
              <a:ext uri="{FF2B5EF4-FFF2-40B4-BE49-F238E27FC236}">
                <a16:creationId xmlns:a16="http://schemas.microsoft.com/office/drawing/2014/main" id="{77E395C0-122B-47E5-A543-F9D8AE74D89C}"/>
              </a:ext>
            </a:extLst>
          </p:cNvPr>
          <p:cNvSpPr>
            <a:spLocks noGrp="1"/>
          </p:cNvSpPr>
          <p:nvPr>
            <p:ph sz="quarter" idx="13" hasCustomPrompt="1"/>
          </p:nvPr>
        </p:nvSpPr>
        <p:spPr>
          <a:xfrm>
            <a:off x="958849" y="2097601"/>
            <a:ext cx="3024000" cy="4056401"/>
          </a:xfrm>
        </p:spPr>
        <p:txBody>
          <a:body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7">
            <a:extLst>
              <a:ext uri="{FF2B5EF4-FFF2-40B4-BE49-F238E27FC236}">
                <a16:creationId xmlns:a16="http://schemas.microsoft.com/office/drawing/2014/main" id="{4544F7FC-D6AC-436A-9BE3-21F5C06A5A78}"/>
              </a:ext>
            </a:extLst>
          </p:cNvPr>
          <p:cNvSpPr>
            <a:spLocks noGrp="1"/>
          </p:cNvSpPr>
          <p:nvPr>
            <p:ph sz="quarter" idx="14" hasCustomPrompt="1"/>
          </p:nvPr>
        </p:nvSpPr>
        <p:spPr>
          <a:xfrm>
            <a:off x="4079175" y="2097601"/>
            <a:ext cx="3024000" cy="4056401"/>
          </a:xfrm>
        </p:spPr>
        <p:txBody>
          <a:body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Content Placeholder 7">
            <a:extLst>
              <a:ext uri="{FF2B5EF4-FFF2-40B4-BE49-F238E27FC236}">
                <a16:creationId xmlns:a16="http://schemas.microsoft.com/office/drawing/2014/main" id="{4F922AF3-350D-457C-8C8D-CED8C5DBBF36}"/>
              </a:ext>
            </a:extLst>
          </p:cNvPr>
          <p:cNvSpPr>
            <a:spLocks noGrp="1"/>
          </p:cNvSpPr>
          <p:nvPr>
            <p:ph sz="quarter" idx="15" hasCustomPrompt="1"/>
          </p:nvPr>
        </p:nvSpPr>
        <p:spPr>
          <a:xfrm>
            <a:off x="7199500" y="2097600"/>
            <a:ext cx="3024000" cy="4056403"/>
          </a:xfrm>
        </p:spPr>
        <p:txBody>
          <a:bodyPr/>
          <a:lstStyle/>
          <a:p>
            <a:pPr lvl="0"/>
            <a:r>
              <a:rPr lang="en-GB" noProof="0"/>
              <a:t>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grpSp>
        <p:nvGrpSpPr>
          <p:cNvPr id="10" name="VTT_LogoStack_v3_16092019 pienempi koko">
            <a:extLst>
              <a:ext uri="{FF2B5EF4-FFF2-40B4-BE49-F238E27FC236}">
                <a16:creationId xmlns:a16="http://schemas.microsoft.com/office/drawing/2014/main" id="{A37F58D4-22A2-4499-932E-FB15EFA6C5A2}"/>
              </a:ext>
            </a:extLst>
          </p:cNvPr>
          <p:cNvGrpSpPr/>
          <p:nvPr userDrawn="1"/>
        </p:nvGrpSpPr>
        <p:grpSpPr>
          <a:xfrm>
            <a:off x="10724687" y="1"/>
            <a:ext cx="1159391" cy="782400"/>
            <a:chOff x="7909204" y="1770762"/>
            <a:chExt cx="971550" cy="655638"/>
          </a:xfrm>
        </p:grpSpPr>
        <p:grpSp>
          <p:nvGrpSpPr>
            <p:cNvPr id="11" name="_VTT_logo_102019_01_white_on_orange">
              <a:extLst>
                <a:ext uri="{FF2B5EF4-FFF2-40B4-BE49-F238E27FC236}">
                  <a16:creationId xmlns:a16="http://schemas.microsoft.com/office/drawing/2014/main" id="{C89EE78B-249B-4D44-92A5-5AD10C5DC0BC}"/>
                </a:ext>
              </a:extLst>
            </p:cNvPr>
            <p:cNvGrpSpPr/>
            <p:nvPr userDrawn="1"/>
          </p:nvGrpSpPr>
          <p:grpSpPr>
            <a:xfrm>
              <a:off x="7909204" y="1770762"/>
              <a:ext cx="971550" cy="655638"/>
              <a:chOff x="379933" y="-15999"/>
              <a:chExt cx="971550" cy="655638"/>
            </a:xfrm>
          </p:grpSpPr>
          <p:sp>
            <p:nvSpPr>
              <p:cNvPr id="52" name="Box">
                <a:extLst>
                  <a:ext uri="{FF2B5EF4-FFF2-40B4-BE49-F238E27FC236}">
                    <a16:creationId xmlns:a16="http://schemas.microsoft.com/office/drawing/2014/main" id="{47D85D1C-6CEE-4654-8741-B24ED0B3F8E9}"/>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T2">
                <a:extLst>
                  <a:ext uri="{FF2B5EF4-FFF2-40B4-BE49-F238E27FC236}">
                    <a16:creationId xmlns:a16="http://schemas.microsoft.com/office/drawing/2014/main" id="{C1228D1B-4379-4B8C-9618-C897825B337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1">
                <a:extLst>
                  <a:ext uri="{FF2B5EF4-FFF2-40B4-BE49-F238E27FC236}">
                    <a16:creationId xmlns:a16="http://schemas.microsoft.com/office/drawing/2014/main" id="{46829BA7-67A1-44AE-B2A3-A52EAC191B0D}"/>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5" name="V">
                <a:extLst>
                  <a:ext uri="{FF2B5EF4-FFF2-40B4-BE49-F238E27FC236}">
                    <a16:creationId xmlns:a16="http://schemas.microsoft.com/office/drawing/2014/main" id="{F4B356A7-C231-47BF-9DF9-CA22E4CC685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2" name="_VTT_logo_102019_02_white_on_black" hidden="1">
              <a:extLst>
                <a:ext uri="{FF2B5EF4-FFF2-40B4-BE49-F238E27FC236}">
                  <a16:creationId xmlns:a16="http://schemas.microsoft.com/office/drawing/2014/main" id="{7F83D02F-CED4-4446-894B-666F1AD0A703}"/>
                </a:ext>
              </a:extLst>
            </p:cNvPr>
            <p:cNvGrpSpPr/>
            <p:nvPr userDrawn="1"/>
          </p:nvGrpSpPr>
          <p:grpSpPr>
            <a:xfrm>
              <a:off x="7909204" y="1770762"/>
              <a:ext cx="971550" cy="655638"/>
              <a:chOff x="379933" y="-15999"/>
              <a:chExt cx="971550" cy="655638"/>
            </a:xfrm>
          </p:grpSpPr>
          <p:sp>
            <p:nvSpPr>
              <p:cNvPr id="48" name="Box">
                <a:extLst>
                  <a:ext uri="{FF2B5EF4-FFF2-40B4-BE49-F238E27FC236}">
                    <a16:creationId xmlns:a16="http://schemas.microsoft.com/office/drawing/2014/main" id="{CF155BC2-AA14-4F3B-9A03-9A1DDD179DDC}"/>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T2">
                <a:extLst>
                  <a:ext uri="{FF2B5EF4-FFF2-40B4-BE49-F238E27FC236}">
                    <a16:creationId xmlns:a16="http://schemas.microsoft.com/office/drawing/2014/main" id="{45423190-72EF-4029-8666-ED436CE1FED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0" name="T1">
                <a:extLst>
                  <a:ext uri="{FF2B5EF4-FFF2-40B4-BE49-F238E27FC236}">
                    <a16:creationId xmlns:a16="http://schemas.microsoft.com/office/drawing/2014/main" id="{3388C877-7254-4820-870A-69ECADAC3057}"/>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1" name="V">
                <a:extLst>
                  <a:ext uri="{FF2B5EF4-FFF2-40B4-BE49-F238E27FC236}">
                    <a16:creationId xmlns:a16="http://schemas.microsoft.com/office/drawing/2014/main" id="{D8C416E0-7380-4ABD-89B3-4001488C9BA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3" name="_VTT_logo_102019_03_white_on_blue" hidden="1">
              <a:extLst>
                <a:ext uri="{FF2B5EF4-FFF2-40B4-BE49-F238E27FC236}">
                  <a16:creationId xmlns:a16="http://schemas.microsoft.com/office/drawing/2014/main" id="{550A0593-589D-487E-87FE-65201453DB59}"/>
                </a:ext>
              </a:extLst>
            </p:cNvPr>
            <p:cNvGrpSpPr/>
            <p:nvPr userDrawn="1"/>
          </p:nvGrpSpPr>
          <p:grpSpPr>
            <a:xfrm>
              <a:off x="7909204" y="1770762"/>
              <a:ext cx="971550" cy="655638"/>
              <a:chOff x="379933" y="-15999"/>
              <a:chExt cx="971550" cy="655638"/>
            </a:xfrm>
          </p:grpSpPr>
          <p:sp>
            <p:nvSpPr>
              <p:cNvPr id="44" name="Box">
                <a:extLst>
                  <a:ext uri="{FF2B5EF4-FFF2-40B4-BE49-F238E27FC236}">
                    <a16:creationId xmlns:a16="http://schemas.microsoft.com/office/drawing/2014/main" id="{88E0A980-2E02-4316-B632-24A69229768D}"/>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T2">
                <a:extLst>
                  <a:ext uri="{FF2B5EF4-FFF2-40B4-BE49-F238E27FC236}">
                    <a16:creationId xmlns:a16="http://schemas.microsoft.com/office/drawing/2014/main" id="{045E1BC9-78B6-4FD1-9A01-4D94A2273581}"/>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6" name="T1">
                <a:extLst>
                  <a:ext uri="{FF2B5EF4-FFF2-40B4-BE49-F238E27FC236}">
                    <a16:creationId xmlns:a16="http://schemas.microsoft.com/office/drawing/2014/main" id="{1BEBB62C-42F0-4F64-8E5D-48134F1929EC}"/>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7" name="V">
                <a:extLst>
                  <a:ext uri="{FF2B5EF4-FFF2-40B4-BE49-F238E27FC236}">
                    <a16:creationId xmlns:a16="http://schemas.microsoft.com/office/drawing/2014/main" id="{49DCC809-7898-471B-A19E-BE2234722A3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4" name="_VTT_logo_102019_04_white_on_dark_grey" hidden="1">
              <a:extLst>
                <a:ext uri="{FF2B5EF4-FFF2-40B4-BE49-F238E27FC236}">
                  <a16:creationId xmlns:a16="http://schemas.microsoft.com/office/drawing/2014/main" id="{13452D21-CA40-4AAD-9EE7-620FB6A1F6D0}"/>
                </a:ext>
              </a:extLst>
            </p:cNvPr>
            <p:cNvGrpSpPr/>
            <p:nvPr userDrawn="1"/>
          </p:nvGrpSpPr>
          <p:grpSpPr>
            <a:xfrm>
              <a:off x="7909204" y="1770762"/>
              <a:ext cx="971550" cy="655638"/>
              <a:chOff x="379933" y="-15999"/>
              <a:chExt cx="971550" cy="655638"/>
            </a:xfrm>
          </p:grpSpPr>
          <p:sp>
            <p:nvSpPr>
              <p:cNvPr id="40" name="Box">
                <a:extLst>
                  <a:ext uri="{FF2B5EF4-FFF2-40B4-BE49-F238E27FC236}">
                    <a16:creationId xmlns:a16="http://schemas.microsoft.com/office/drawing/2014/main" id="{A0E97A34-5D31-4C55-8BE3-90B2A6C434ED}"/>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T2">
                <a:extLst>
                  <a:ext uri="{FF2B5EF4-FFF2-40B4-BE49-F238E27FC236}">
                    <a16:creationId xmlns:a16="http://schemas.microsoft.com/office/drawing/2014/main" id="{BD8D42FD-6495-4C2D-8888-67D56ED4BCA0}"/>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2" name="T1">
                <a:extLst>
                  <a:ext uri="{FF2B5EF4-FFF2-40B4-BE49-F238E27FC236}">
                    <a16:creationId xmlns:a16="http://schemas.microsoft.com/office/drawing/2014/main" id="{EB9AEB7D-EC6A-4055-92B7-61CF05AEDA1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V">
                <a:extLst>
                  <a:ext uri="{FF2B5EF4-FFF2-40B4-BE49-F238E27FC236}">
                    <a16:creationId xmlns:a16="http://schemas.microsoft.com/office/drawing/2014/main" id="{828AFEE7-5E62-43D7-A074-98EA8C7F80E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 name="_VTT_logo_102019_05_dark_grey_on_white" hidden="1">
              <a:extLst>
                <a:ext uri="{FF2B5EF4-FFF2-40B4-BE49-F238E27FC236}">
                  <a16:creationId xmlns:a16="http://schemas.microsoft.com/office/drawing/2014/main" id="{5B493966-5F1B-46B6-B1FD-0BDB109DB378}"/>
                </a:ext>
              </a:extLst>
            </p:cNvPr>
            <p:cNvGrpSpPr/>
            <p:nvPr userDrawn="1"/>
          </p:nvGrpSpPr>
          <p:grpSpPr>
            <a:xfrm>
              <a:off x="7909204" y="1770762"/>
              <a:ext cx="971550" cy="655638"/>
              <a:chOff x="379933" y="-15999"/>
              <a:chExt cx="971550" cy="655638"/>
            </a:xfrm>
          </p:grpSpPr>
          <p:sp>
            <p:nvSpPr>
              <p:cNvPr id="36" name="Box">
                <a:extLst>
                  <a:ext uri="{FF2B5EF4-FFF2-40B4-BE49-F238E27FC236}">
                    <a16:creationId xmlns:a16="http://schemas.microsoft.com/office/drawing/2014/main" id="{620B63F7-19A9-408C-8FEF-0C4BD8591418}"/>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T2">
                <a:extLst>
                  <a:ext uri="{FF2B5EF4-FFF2-40B4-BE49-F238E27FC236}">
                    <a16:creationId xmlns:a16="http://schemas.microsoft.com/office/drawing/2014/main" id="{3A756868-6202-4DB9-AD66-F7F5CBF6C0E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8" name="T1">
                <a:extLst>
                  <a:ext uri="{FF2B5EF4-FFF2-40B4-BE49-F238E27FC236}">
                    <a16:creationId xmlns:a16="http://schemas.microsoft.com/office/drawing/2014/main" id="{93072697-C041-4D48-908E-AAF420BE52F7}"/>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9" name="V">
                <a:extLst>
                  <a:ext uri="{FF2B5EF4-FFF2-40B4-BE49-F238E27FC236}">
                    <a16:creationId xmlns:a16="http://schemas.microsoft.com/office/drawing/2014/main" id="{45A80B30-08A5-4CDD-B3F9-F760633CE894}"/>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6" name="_VTT_logo_102019_06_orange_blue_on_white" hidden="1">
              <a:extLst>
                <a:ext uri="{FF2B5EF4-FFF2-40B4-BE49-F238E27FC236}">
                  <a16:creationId xmlns:a16="http://schemas.microsoft.com/office/drawing/2014/main" id="{8FF339DA-6D1E-4DFA-AFBB-6C8ADC055974}"/>
                </a:ext>
              </a:extLst>
            </p:cNvPr>
            <p:cNvGrpSpPr/>
            <p:nvPr userDrawn="1"/>
          </p:nvGrpSpPr>
          <p:grpSpPr>
            <a:xfrm>
              <a:off x="7909204" y="1770762"/>
              <a:ext cx="971550" cy="655638"/>
              <a:chOff x="379933" y="-15999"/>
              <a:chExt cx="971550" cy="655638"/>
            </a:xfrm>
          </p:grpSpPr>
          <p:sp>
            <p:nvSpPr>
              <p:cNvPr id="32" name="Box">
                <a:extLst>
                  <a:ext uri="{FF2B5EF4-FFF2-40B4-BE49-F238E27FC236}">
                    <a16:creationId xmlns:a16="http://schemas.microsoft.com/office/drawing/2014/main" id="{BA3ABA61-436D-404C-8F0D-33022982926E}"/>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T2">
                <a:extLst>
                  <a:ext uri="{FF2B5EF4-FFF2-40B4-BE49-F238E27FC236}">
                    <a16:creationId xmlns:a16="http://schemas.microsoft.com/office/drawing/2014/main" id="{E48C2AF2-C651-4C70-AB8C-4B8406B7F9E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4" name="T1">
                <a:extLst>
                  <a:ext uri="{FF2B5EF4-FFF2-40B4-BE49-F238E27FC236}">
                    <a16:creationId xmlns:a16="http://schemas.microsoft.com/office/drawing/2014/main" id="{92443374-C6C2-4F15-B138-C57092C2279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V">
                <a:extLst>
                  <a:ext uri="{FF2B5EF4-FFF2-40B4-BE49-F238E27FC236}">
                    <a16:creationId xmlns:a16="http://schemas.microsoft.com/office/drawing/2014/main" id="{886D1FD4-A213-49F6-BA34-18E129B70AA6}"/>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7" name="_VTT_logo_102019_07_blue_on_white" hidden="1">
              <a:extLst>
                <a:ext uri="{FF2B5EF4-FFF2-40B4-BE49-F238E27FC236}">
                  <a16:creationId xmlns:a16="http://schemas.microsoft.com/office/drawing/2014/main" id="{C34F9A52-3AB3-426D-AC26-FA0CC42856D3}"/>
                </a:ext>
              </a:extLst>
            </p:cNvPr>
            <p:cNvGrpSpPr/>
            <p:nvPr userDrawn="1"/>
          </p:nvGrpSpPr>
          <p:grpSpPr>
            <a:xfrm>
              <a:off x="7909204" y="1770762"/>
              <a:ext cx="971550" cy="655638"/>
              <a:chOff x="379933" y="-15999"/>
              <a:chExt cx="971550" cy="655638"/>
            </a:xfrm>
          </p:grpSpPr>
          <p:sp>
            <p:nvSpPr>
              <p:cNvPr id="28" name="Box">
                <a:extLst>
                  <a:ext uri="{FF2B5EF4-FFF2-40B4-BE49-F238E27FC236}">
                    <a16:creationId xmlns:a16="http://schemas.microsoft.com/office/drawing/2014/main" id="{890477F7-0F34-4634-9687-D8640CB22B41}"/>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T2">
                <a:extLst>
                  <a:ext uri="{FF2B5EF4-FFF2-40B4-BE49-F238E27FC236}">
                    <a16:creationId xmlns:a16="http://schemas.microsoft.com/office/drawing/2014/main" id="{306C333F-AC38-4038-BA64-81DCFEC3345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0" name="T1">
                <a:extLst>
                  <a:ext uri="{FF2B5EF4-FFF2-40B4-BE49-F238E27FC236}">
                    <a16:creationId xmlns:a16="http://schemas.microsoft.com/office/drawing/2014/main" id="{C2F381E8-4B95-4B4E-9EF4-E08051F4D57D}"/>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1" name="V">
                <a:extLst>
                  <a:ext uri="{FF2B5EF4-FFF2-40B4-BE49-F238E27FC236}">
                    <a16:creationId xmlns:a16="http://schemas.microsoft.com/office/drawing/2014/main" id="{228DDCE8-81A4-4D33-8551-D7C2462C964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8_black_on_white" hidden="1">
              <a:extLst>
                <a:ext uri="{FF2B5EF4-FFF2-40B4-BE49-F238E27FC236}">
                  <a16:creationId xmlns:a16="http://schemas.microsoft.com/office/drawing/2014/main" id="{A2FBE641-1782-4E91-A2D9-8CFD8C16333F}"/>
                </a:ext>
              </a:extLst>
            </p:cNvPr>
            <p:cNvGrpSpPr/>
            <p:nvPr userDrawn="1"/>
          </p:nvGrpSpPr>
          <p:grpSpPr>
            <a:xfrm>
              <a:off x="7909204" y="1770762"/>
              <a:ext cx="971550" cy="655638"/>
              <a:chOff x="379933" y="-15999"/>
              <a:chExt cx="971550" cy="655638"/>
            </a:xfrm>
          </p:grpSpPr>
          <p:sp>
            <p:nvSpPr>
              <p:cNvPr id="24" name="Box">
                <a:extLst>
                  <a:ext uri="{FF2B5EF4-FFF2-40B4-BE49-F238E27FC236}">
                    <a16:creationId xmlns:a16="http://schemas.microsoft.com/office/drawing/2014/main" id="{B031DA56-4885-4A36-AE3A-4BF458F41C12}"/>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5" name="T2">
                <a:extLst>
                  <a:ext uri="{FF2B5EF4-FFF2-40B4-BE49-F238E27FC236}">
                    <a16:creationId xmlns:a16="http://schemas.microsoft.com/office/drawing/2014/main" id="{80592F3B-4A09-4835-8FCC-06981F6680BA}"/>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6" name="T1">
                <a:extLst>
                  <a:ext uri="{FF2B5EF4-FFF2-40B4-BE49-F238E27FC236}">
                    <a16:creationId xmlns:a16="http://schemas.microsoft.com/office/drawing/2014/main" id="{6F0CFA53-5151-4FC6-97C7-F595EF812A54}"/>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7" name="V">
                <a:extLst>
                  <a:ext uri="{FF2B5EF4-FFF2-40B4-BE49-F238E27FC236}">
                    <a16:creationId xmlns:a16="http://schemas.microsoft.com/office/drawing/2014/main" id="{07654C80-54A2-4F95-93D5-B134BC63A7D9}"/>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9" name="_VTT_logo_102019_09_orange_on_white" hidden="1">
              <a:extLst>
                <a:ext uri="{FF2B5EF4-FFF2-40B4-BE49-F238E27FC236}">
                  <a16:creationId xmlns:a16="http://schemas.microsoft.com/office/drawing/2014/main" id="{D9808156-3DDD-4F99-BBBD-3F9F7FC1E914}"/>
                </a:ext>
              </a:extLst>
            </p:cNvPr>
            <p:cNvGrpSpPr/>
            <p:nvPr userDrawn="1"/>
          </p:nvGrpSpPr>
          <p:grpSpPr>
            <a:xfrm>
              <a:off x="7909204" y="1770762"/>
              <a:ext cx="971550" cy="655638"/>
              <a:chOff x="379933" y="-15999"/>
              <a:chExt cx="971550" cy="655638"/>
            </a:xfrm>
          </p:grpSpPr>
          <p:sp>
            <p:nvSpPr>
              <p:cNvPr id="20" name="Box">
                <a:extLst>
                  <a:ext uri="{FF2B5EF4-FFF2-40B4-BE49-F238E27FC236}">
                    <a16:creationId xmlns:a16="http://schemas.microsoft.com/office/drawing/2014/main" id="{EE25C053-3A29-4EC1-AAC9-C04BB73BBCB2}"/>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1" name="T2">
                <a:extLst>
                  <a:ext uri="{FF2B5EF4-FFF2-40B4-BE49-F238E27FC236}">
                    <a16:creationId xmlns:a16="http://schemas.microsoft.com/office/drawing/2014/main" id="{699A4584-33BB-4763-9D2F-25724D91C3C0}"/>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2" name="T1">
                <a:extLst>
                  <a:ext uri="{FF2B5EF4-FFF2-40B4-BE49-F238E27FC236}">
                    <a16:creationId xmlns:a16="http://schemas.microsoft.com/office/drawing/2014/main" id="{916BE899-B237-4528-AE6E-A5755ACC3DA0}"/>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V">
                <a:extLst>
                  <a:ext uri="{FF2B5EF4-FFF2-40B4-BE49-F238E27FC236}">
                    <a16:creationId xmlns:a16="http://schemas.microsoft.com/office/drawing/2014/main" id="{D163EC76-C476-4E40-ADC7-C81A56189D2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270227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66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TT 2020 Content slide 0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50E3D-7CA1-4C38-A728-050E2864283A}"/>
              </a:ext>
            </a:extLst>
          </p:cNvPr>
          <p:cNvSpPr>
            <a:spLocks noGrp="1"/>
          </p:cNvSpPr>
          <p:nvPr>
            <p:ph type="title"/>
          </p:nvPr>
        </p:nvSpPr>
        <p:spPr/>
        <p:txBody>
          <a:bodyPr/>
          <a:lstStyle/>
          <a:p>
            <a:r>
              <a:rPr lang="en-GB" noProof="0"/>
              <a:t>Click to edit Master title style</a:t>
            </a:r>
          </a:p>
        </p:txBody>
      </p:sp>
      <p:sp>
        <p:nvSpPr>
          <p:cNvPr id="9" name="Date Placeholder 8">
            <a:extLst>
              <a:ext uri="{FF2B5EF4-FFF2-40B4-BE49-F238E27FC236}">
                <a16:creationId xmlns:a16="http://schemas.microsoft.com/office/drawing/2014/main" id="{7B4B7EBC-3D37-4A2E-8F91-D752A833B2D5}"/>
              </a:ext>
            </a:extLst>
          </p:cNvPr>
          <p:cNvSpPr>
            <a:spLocks noGrp="1"/>
          </p:cNvSpPr>
          <p:nvPr>
            <p:ph type="dt" sz="half" idx="10"/>
          </p:nvPr>
        </p:nvSpPr>
        <p:spPr/>
        <p:txBody>
          <a:bodyPr/>
          <a:lstStyle/>
          <a:p>
            <a:fld id="{A1D666E8-27DD-4902-9F77-9A231612CD1F}" type="datetime1">
              <a:rPr lang="en-GB" smtClean="0"/>
              <a:t>02/12/2024</a:t>
            </a:fld>
            <a:endParaRPr lang="en-GB"/>
          </a:p>
        </p:txBody>
      </p:sp>
      <p:sp>
        <p:nvSpPr>
          <p:cNvPr id="10" name="Footer Placeholder 9">
            <a:extLst>
              <a:ext uri="{FF2B5EF4-FFF2-40B4-BE49-F238E27FC236}">
                <a16:creationId xmlns:a16="http://schemas.microsoft.com/office/drawing/2014/main" id="{8221D9CD-4580-47B3-9301-B8A1039C7DAA}"/>
              </a:ext>
            </a:extLst>
          </p:cNvPr>
          <p:cNvSpPr>
            <a:spLocks noGrp="1"/>
          </p:cNvSpPr>
          <p:nvPr>
            <p:ph type="ftr" sz="quarter" idx="11"/>
          </p:nvPr>
        </p:nvSpPr>
        <p:spPr/>
        <p:txBody>
          <a:bodyPr/>
          <a:lstStyle/>
          <a:p>
            <a:r>
              <a:rPr lang="en-GB"/>
              <a:t>VTT – beyond the obvious</a:t>
            </a:r>
          </a:p>
        </p:txBody>
      </p:sp>
      <p:sp>
        <p:nvSpPr>
          <p:cNvPr id="11" name="Slide Number Placeholder 10">
            <a:extLst>
              <a:ext uri="{FF2B5EF4-FFF2-40B4-BE49-F238E27FC236}">
                <a16:creationId xmlns:a16="http://schemas.microsoft.com/office/drawing/2014/main" id="{9A7241A1-2E0B-4E00-8D6F-5A489B5FCA2A}"/>
              </a:ext>
            </a:extLst>
          </p:cNvPr>
          <p:cNvSpPr>
            <a:spLocks noGrp="1"/>
          </p:cNvSpPr>
          <p:nvPr>
            <p:ph type="sldNum" sz="quarter" idx="12"/>
          </p:nvPr>
        </p:nvSpPr>
        <p:spPr/>
        <p:txBody>
          <a:bodyPr/>
          <a:lstStyle/>
          <a:p>
            <a:fld id="{B89A5CCE-AC13-A746-9A72-5D19050CC0B7}" type="slidenum">
              <a:rPr lang="en-GB" smtClean="0"/>
              <a:pPr/>
              <a:t>‹#›</a:t>
            </a:fld>
            <a:endParaRPr lang="en-GB"/>
          </a:p>
        </p:txBody>
      </p:sp>
      <p:grpSp>
        <p:nvGrpSpPr>
          <p:cNvPr id="6" name="VTT_LogoStack_v3_16092019 pienempi koko">
            <a:extLst>
              <a:ext uri="{FF2B5EF4-FFF2-40B4-BE49-F238E27FC236}">
                <a16:creationId xmlns:a16="http://schemas.microsoft.com/office/drawing/2014/main" id="{F2F5C000-215B-45BB-A043-A737546493C7}"/>
              </a:ext>
            </a:extLst>
          </p:cNvPr>
          <p:cNvGrpSpPr/>
          <p:nvPr userDrawn="1"/>
        </p:nvGrpSpPr>
        <p:grpSpPr>
          <a:xfrm>
            <a:off x="10724687" y="1"/>
            <a:ext cx="1159391" cy="782400"/>
            <a:chOff x="7909204" y="1770762"/>
            <a:chExt cx="971550" cy="655638"/>
          </a:xfrm>
        </p:grpSpPr>
        <p:grpSp>
          <p:nvGrpSpPr>
            <p:cNvPr id="7" name="_VTT_logo_102019_01_white_on_orange">
              <a:extLst>
                <a:ext uri="{FF2B5EF4-FFF2-40B4-BE49-F238E27FC236}">
                  <a16:creationId xmlns:a16="http://schemas.microsoft.com/office/drawing/2014/main" id="{9934189E-E112-4E8B-8CC5-7CEB9744426F}"/>
                </a:ext>
              </a:extLst>
            </p:cNvPr>
            <p:cNvGrpSpPr/>
            <p:nvPr userDrawn="1"/>
          </p:nvGrpSpPr>
          <p:grpSpPr>
            <a:xfrm>
              <a:off x="7909204" y="1770762"/>
              <a:ext cx="971550" cy="655638"/>
              <a:chOff x="379933" y="-15999"/>
              <a:chExt cx="971550" cy="655638"/>
            </a:xfrm>
          </p:grpSpPr>
          <p:sp>
            <p:nvSpPr>
              <p:cNvPr id="51" name="Box">
                <a:extLst>
                  <a:ext uri="{FF2B5EF4-FFF2-40B4-BE49-F238E27FC236}">
                    <a16:creationId xmlns:a16="http://schemas.microsoft.com/office/drawing/2014/main" id="{D83E3511-87CD-41C9-9E2A-2DBD58B49565}"/>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2" name="T2">
                <a:extLst>
                  <a:ext uri="{FF2B5EF4-FFF2-40B4-BE49-F238E27FC236}">
                    <a16:creationId xmlns:a16="http://schemas.microsoft.com/office/drawing/2014/main" id="{5BEE87E9-4DC8-415F-9739-FF00307FA45C}"/>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T1">
                <a:extLst>
                  <a:ext uri="{FF2B5EF4-FFF2-40B4-BE49-F238E27FC236}">
                    <a16:creationId xmlns:a16="http://schemas.microsoft.com/office/drawing/2014/main" id="{1B58C296-4DE2-4587-B039-CEDCC86C29D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V">
                <a:extLst>
                  <a:ext uri="{FF2B5EF4-FFF2-40B4-BE49-F238E27FC236}">
                    <a16:creationId xmlns:a16="http://schemas.microsoft.com/office/drawing/2014/main" id="{994B2AAE-EC6B-4F88-A527-A97FF1CF3177}"/>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8" name="_VTT_logo_102019_02_white_on_black" hidden="1">
              <a:extLst>
                <a:ext uri="{FF2B5EF4-FFF2-40B4-BE49-F238E27FC236}">
                  <a16:creationId xmlns:a16="http://schemas.microsoft.com/office/drawing/2014/main" id="{93C07F9F-6A91-42A2-8659-7C2033A19E35}"/>
                </a:ext>
              </a:extLst>
            </p:cNvPr>
            <p:cNvGrpSpPr/>
            <p:nvPr userDrawn="1"/>
          </p:nvGrpSpPr>
          <p:grpSpPr>
            <a:xfrm>
              <a:off x="7909204" y="1770762"/>
              <a:ext cx="971550" cy="655638"/>
              <a:chOff x="379933" y="-15999"/>
              <a:chExt cx="971550" cy="655638"/>
            </a:xfrm>
          </p:grpSpPr>
          <p:sp>
            <p:nvSpPr>
              <p:cNvPr id="47" name="Box">
                <a:extLst>
                  <a:ext uri="{FF2B5EF4-FFF2-40B4-BE49-F238E27FC236}">
                    <a16:creationId xmlns:a16="http://schemas.microsoft.com/office/drawing/2014/main" id="{AC01E7D7-DBBD-4AB8-AAD1-18C816A2350F}"/>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8" name="T2">
                <a:extLst>
                  <a:ext uri="{FF2B5EF4-FFF2-40B4-BE49-F238E27FC236}">
                    <a16:creationId xmlns:a16="http://schemas.microsoft.com/office/drawing/2014/main" id="{D929E8D2-DFDD-45AD-8941-FD30E729B04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T1">
                <a:extLst>
                  <a:ext uri="{FF2B5EF4-FFF2-40B4-BE49-F238E27FC236}">
                    <a16:creationId xmlns:a16="http://schemas.microsoft.com/office/drawing/2014/main" id="{BE973541-583C-4EAE-8EB5-2DB20C38C08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0" name="V">
                <a:extLst>
                  <a:ext uri="{FF2B5EF4-FFF2-40B4-BE49-F238E27FC236}">
                    <a16:creationId xmlns:a16="http://schemas.microsoft.com/office/drawing/2014/main" id="{F0F91987-C24E-4F66-B43C-276F4A5A8E55}"/>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2" name="_VTT_logo_102019_03_white_on_blue" hidden="1">
              <a:extLst>
                <a:ext uri="{FF2B5EF4-FFF2-40B4-BE49-F238E27FC236}">
                  <a16:creationId xmlns:a16="http://schemas.microsoft.com/office/drawing/2014/main" id="{012D5B37-4ED7-4746-86E5-17E13AE1CB8A}"/>
                </a:ext>
              </a:extLst>
            </p:cNvPr>
            <p:cNvGrpSpPr/>
            <p:nvPr userDrawn="1"/>
          </p:nvGrpSpPr>
          <p:grpSpPr>
            <a:xfrm>
              <a:off x="7909204" y="1770762"/>
              <a:ext cx="971550" cy="655638"/>
              <a:chOff x="379933" y="-15999"/>
              <a:chExt cx="971550" cy="655638"/>
            </a:xfrm>
          </p:grpSpPr>
          <p:sp>
            <p:nvSpPr>
              <p:cNvPr id="43" name="Box">
                <a:extLst>
                  <a:ext uri="{FF2B5EF4-FFF2-40B4-BE49-F238E27FC236}">
                    <a16:creationId xmlns:a16="http://schemas.microsoft.com/office/drawing/2014/main" id="{5F074957-D5B3-49D7-B2E6-EDD3D6C01623}"/>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4" name="T2">
                <a:extLst>
                  <a:ext uri="{FF2B5EF4-FFF2-40B4-BE49-F238E27FC236}">
                    <a16:creationId xmlns:a16="http://schemas.microsoft.com/office/drawing/2014/main" id="{F208F89A-4430-4BA9-BD94-5C94B51B0D47}"/>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T1">
                <a:extLst>
                  <a:ext uri="{FF2B5EF4-FFF2-40B4-BE49-F238E27FC236}">
                    <a16:creationId xmlns:a16="http://schemas.microsoft.com/office/drawing/2014/main" id="{11DB7D2E-2D0A-485F-A764-C7CA5118A19D}"/>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6" name="V">
                <a:extLst>
                  <a:ext uri="{FF2B5EF4-FFF2-40B4-BE49-F238E27FC236}">
                    <a16:creationId xmlns:a16="http://schemas.microsoft.com/office/drawing/2014/main" id="{00769B10-D29C-4121-904B-00942A5AC4E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3" name="_VTT_logo_102019_04_white_on_dark_grey" hidden="1">
              <a:extLst>
                <a:ext uri="{FF2B5EF4-FFF2-40B4-BE49-F238E27FC236}">
                  <a16:creationId xmlns:a16="http://schemas.microsoft.com/office/drawing/2014/main" id="{26A696E7-1CE0-4366-8250-3D8752A74236}"/>
                </a:ext>
              </a:extLst>
            </p:cNvPr>
            <p:cNvGrpSpPr/>
            <p:nvPr userDrawn="1"/>
          </p:nvGrpSpPr>
          <p:grpSpPr>
            <a:xfrm>
              <a:off x="7909204" y="1770762"/>
              <a:ext cx="971550" cy="655638"/>
              <a:chOff x="379933" y="-15999"/>
              <a:chExt cx="971550" cy="655638"/>
            </a:xfrm>
          </p:grpSpPr>
          <p:sp>
            <p:nvSpPr>
              <p:cNvPr id="39" name="Box">
                <a:extLst>
                  <a:ext uri="{FF2B5EF4-FFF2-40B4-BE49-F238E27FC236}">
                    <a16:creationId xmlns:a16="http://schemas.microsoft.com/office/drawing/2014/main" id="{55128D97-4F0A-4022-A63E-7F9D46942696}"/>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0" name="T2">
                <a:extLst>
                  <a:ext uri="{FF2B5EF4-FFF2-40B4-BE49-F238E27FC236}">
                    <a16:creationId xmlns:a16="http://schemas.microsoft.com/office/drawing/2014/main" id="{4F543580-ED9B-4A11-A6D2-67C160FF9C7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T1">
                <a:extLst>
                  <a:ext uri="{FF2B5EF4-FFF2-40B4-BE49-F238E27FC236}">
                    <a16:creationId xmlns:a16="http://schemas.microsoft.com/office/drawing/2014/main" id="{A057685D-5774-44E9-A687-7D1265E030F2}"/>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2" name="V">
                <a:extLst>
                  <a:ext uri="{FF2B5EF4-FFF2-40B4-BE49-F238E27FC236}">
                    <a16:creationId xmlns:a16="http://schemas.microsoft.com/office/drawing/2014/main" id="{765C59E4-E56C-4564-B427-000A9A1B7A34}"/>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4" name="_VTT_logo_102019_05_dark_grey_on_white" hidden="1">
              <a:extLst>
                <a:ext uri="{FF2B5EF4-FFF2-40B4-BE49-F238E27FC236}">
                  <a16:creationId xmlns:a16="http://schemas.microsoft.com/office/drawing/2014/main" id="{E27017F0-90AA-4277-A174-75B74647B7D2}"/>
                </a:ext>
              </a:extLst>
            </p:cNvPr>
            <p:cNvGrpSpPr/>
            <p:nvPr userDrawn="1"/>
          </p:nvGrpSpPr>
          <p:grpSpPr>
            <a:xfrm>
              <a:off x="7909204" y="1770762"/>
              <a:ext cx="971550" cy="655638"/>
              <a:chOff x="379933" y="-15999"/>
              <a:chExt cx="971550" cy="655638"/>
            </a:xfrm>
          </p:grpSpPr>
          <p:sp>
            <p:nvSpPr>
              <p:cNvPr id="35" name="Box">
                <a:extLst>
                  <a:ext uri="{FF2B5EF4-FFF2-40B4-BE49-F238E27FC236}">
                    <a16:creationId xmlns:a16="http://schemas.microsoft.com/office/drawing/2014/main" id="{6D0AF0E7-57E1-459D-8753-C07EC145BA94}"/>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6" name="T2">
                <a:extLst>
                  <a:ext uri="{FF2B5EF4-FFF2-40B4-BE49-F238E27FC236}">
                    <a16:creationId xmlns:a16="http://schemas.microsoft.com/office/drawing/2014/main" id="{2B1A1DAD-A712-4A72-900E-62E9B802C73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T1">
                <a:extLst>
                  <a:ext uri="{FF2B5EF4-FFF2-40B4-BE49-F238E27FC236}">
                    <a16:creationId xmlns:a16="http://schemas.microsoft.com/office/drawing/2014/main" id="{4ADEFC7E-1430-4D7F-B9D4-52A29832D1E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8" name="V">
                <a:extLst>
                  <a:ext uri="{FF2B5EF4-FFF2-40B4-BE49-F238E27FC236}">
                    <a16:creationId xmlns:a16="http://schemas.microsoft.com/office/drawing/2014/main" id="{C1926634-FDB8-463C-9F67-949C2A3B12D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 name="_VTT_logo_102019_06_orange_blue_on_white" hidden="1">
              <a:extLst>
                <a:ext uri="{FF2B5EF4-FFF2-40B4-BE49-F238E27FC236}">
                  <a16:creationId xmlns:a16="http://schemas.microsoft.com/office/drawing/2014/main" id="{6EA9C193-60C6-47D0-8E73-7A01E47B6EED}"/>
                </a:ext>
              </a:extLst>
            </p:cNvPr>
            <p:cNvGrpSpPr/>
            <p:nvPr userDrawn="1"/>
          </p:nvGrpSpPr>
          <p:grpSpPr>
            <a:xfrm>
              <a:off x="7909204" y="1770762"/>
              <a:ext cx="971550" cy="655638"/>
              <a:chOff x="379933" y="-15999"/>
              <a:chExt cx="971550" cy="655638"/>
            </a:xfrm>
          </p:grpSpPr>
          <p:sp>
            <p:nvSpPr>
              <p:cNvPr id="31" name="Box">
                <a:extLst>
                  <a:ext uri="{FF2B5EF4-FFF2-40B4-BE49-F238E27FC236}">
                    <a16:creationId xmlns:a16="http://schemas.microsoft.com/office/drawing/2014/main" id="{D8772F69-F412-4F3D-9177-63F46C48238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2" name="T2">
                <a:extLst>
                  <a:ext uri="{FF2B5EF4-FFF2-40B4-BE49-F238E27FC236}">
                    <a16:creationId xmlns:a16="http://schemas.microsoft.com/office/drawing/2014/main" id="{7B219A0F-F9D8-4398-B3F1-718D99545746}"/>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T1">
                <a:extLst>
                  <a:ext uri="{FF2B5EF4-FFF2-40B4-BE49-F238E27FC236}">
                    <a16:creationId xmlns:a16="http://schemas.microsoft.com/office/drawing/2014/main" id="{E2717F98-F21B-46E4-83FB-0C80E399888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4" name="V">
                <a:extLst>
                  <a:ext uri="{FF2B5EF4-FFF2-40B4-BE49-F238E27FC236}">
                    <a16:creationId xmlns:a16="http://schemas.microsoft.com/office/drawing/2014/main" id="{B6CEDF3A-3081-4536-A4BC-1059EC3B6FA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6" name="_VTT_logo_102019_07_blue_on_white" hidden="1">
              <a:extLst>
                <a:ext uri="{FF2B5EF4-FFF2-40B4-BE49-F238E27FC236}">
                  <a16:creationId xmlns:a16="http://schemas.microsoft.com/office/drawing/2014/main" id="{8B7CCE1E-A671-40CA-B955-11DC36472A72}"/>
                </a:ext>
              </a:extLst>
            </p:cNvPr>
            <p:cNvGrpSpPr/>
            <p:nvPr userDrawn="1"/>
          </p:nvGrpSpPr>
          <p:grpSpPr>
            <a:xfrm>
              <a:off x="7909204" y="1770762"/>
              <a:ext cx="971550" cy="655638"/>
              <a:chOff x="379933" y="-15999"/>
              <a:chExt cx="971550" cy="655638"/>
            </a:xfrm>
          </p:grpSpPr>
          <p:sp>
            <p:nvSpPr>
              <p:cNvPr id="27" name="Box">
                <a:extLst>
                  <a:ext uri="{FF2B5EF4-FFF2-40B4-BE49-F238E27FC236}">
                    <a16:creationId xmlns:a16="http://schemas.microsoft.com/office/drawing/2014/main" id="{DDA2C976-EAD4-472F-968B-192C07CD14B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8" name="T2">
                <a:extLst>
                  <a:ext uri="{FF2B5EF4-FFF2-40B4-BE49-F238E27FC236}">
                    <a16:creationId xmlns:a16="http://schemas.microsoft.com/office/drawing/2014/main" id="{8AE40CF9-4819-41EF-B471-9A19018B14CC}"/>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T1">
                <a:extLst>
                  <a:ext uri="{FF2B5EF4-FFF2-40B4-BE49-F238E27FC236}">
                    <a16:creationId xmlns:a16="http://schemas.microsoft.com/office/drawing/2014/main" id="{C174A28E-19D6-447F-A2A9-24F1AF957FEF}"/>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0" name="V">
                <a:extLst>
                  <a:ext uri="{FF2B5EF4-FFF2-40B4-BE49-F238E27FC236}">
                    <a16:creationId xmlns:a16="http://schemas.microsoft.com/office/drawing/2014/main" id="{0B43D9E7-D5B8-441A-A042-BB53172E92D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7" name="_VTT_logo_102019_08_black_on_white" hidden="1">
              <a:extLst>
                <a:ext uri="{FF2B5EF4-FFF2-40B4-BE49-F238E27FC236}">
                  <a16:creationId xmlns:a16="http://schemas.microsoft.com/office/drawing/2014/main" id="{0EAB0275-2451-46DC-8B39-FC893D0A8379}"/>
                </a:ext>
              </a:extLst>
            </p:cNvPr>
            <p:cNvGrpSpPr/>
            <p:nvPr userDrawn="1"/>
          </p:nvGrpSpPr>
          <p:grpSpPr>
            <a:xfrm>
              <a:off x="7909204" y="1770762"/>
              <a:ext cx="971550" cy="655638"/>
              <a:chOff x="379933" y="-15999"/>
              <a:chExt cx="971550" cy="655638"/>
            </a:xfrm>
          </p:grpSpPr>
          <p:sp>
            <p:nvSpPr>
              <p:cNvPr id="23" name="Box">
                <a:extLst>
                  <a:ext uri="{FF2B5EF4-FFF2-40B4-BE49-F238E27FC236}">
                    <a16:creationId xmlns:a16="http://schemas.microsoft.com/office/drawing/2014/main" id="{624EE258-7A38-4E4B-855F-9ECE39E00C5B}"/>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4" name="T2">
                <a:extLst>
                  <a:ext uri="{FF2B5EF4-FFF2-40B4-BE49-F238E27FC236}">
                    <a16:creationId xmlns:a16="http://schemas.microsoft.com/office/drawing/2014/main" id="{D9BBEED6-06A4-45BF-9D88-C6F903B6D75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5" name="T1">
                <a:extLst>
                  <a:ext uri="{FF2B5EF4-FFF2-40B4-BE49-F238E27FC236}">
                    <a16:creationId xmlns:a16="http://schemas.microsoft.com/office/drawing/2014/main" id="{5FC4DE49-1549-4176-B3C9-FDCD0230FAD3}"/>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6" name="V">
                <a:extLst>
                  <a:ext uri="{FF2B5EF4-FFF2-40B4-BE49-F238E27FC236}">
                    <a16:creationId xmlns:a16="http://schemas.microsoft.com/office/drawing/2014/main" id="{CF3E3E92-7310-4205-919D-19CC064727EA}"/>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9_orange_on_white" hidden="1">
              <a:extLst>
                <a:ext uri="{FF2B5EF4-FFF2-40B4-BE49-F238E27FC236}">
                  <a16:creationId xmlns:a16="http://schemas.microsoft.com/office/drawing/2014/main" id="{0B3FEAE6-D4D0-4DA5-B857-F40B1AB04215}"/>
                </a:ext>
              </a:extLst>
            </p:cNvPr>
            <p:cNvGrpSpPr/>
            <p:nvPr userDrawn="1"/>
          </p:nvGrpSpPr>
          <p:grpSpPr>
            <a:xfrm>
              <a:off x="7909204" y="1770762"/>
              <a:ext cx="971550" cy="655638"/>
              <a:chOff x="379933" y="-15999"/>
              <a:chExt cx="971550" cy="655638"/>
            </a:xfrm>
          </p:grpSpPr>
          <p:sp>
            <p:nvSpPr>
              <p:cNvPr id="19" name="Box">
                <a:extLst>
                  <a:ext uri="{FF2B5EF4-FFF2-40B4-BE49-F238E27FC236}">
                    <a16:creationId xmlns:a16="http://schemas.microsoft.com/office/drawing/2014/main" id="{08B53C99-3AEE-443E-816B-FD2917CEFB06}"/>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0" name="T2">
                <a:extLst>
                  <a:ext uri="{FF2B5EF4-FFF2-40B4-BE49-F238E27FC236}">
                    <a16:creationId xmlns:a16="http://schemas.microsoft.com/office/drawing/2014/main" id="{BFFE0B90-818E-4D4B-B1CD-61E42B7EF15C}"/>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1" name="T1">
                <a:extLst>
                  <a:ext uri="{FF2B5EF4-FFF2-40B4-BE49-F238E27FC236}">
                    <a16:creationId xmlns:a16="http://schemas.microsoft.com/office/drawing/2014/main" id="{695EE4A0-90CF-4723-809B-D8289EEC64F1}"/>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2" name="V">
                <a:extLst>
                  <a:ext uri="{FF2B5EF4-FFF2-40B4-BE49-F238E27FC236}">
                    <a16:creationId xmlns:a16="http://schemas.microsoft.com/office/drawing/2014/main" id="{1AA0FB6C-CB05-44FB-9F72-1A154E18B96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Tree>
    <p:extLst>
      <p:ext uri="{BB962C8B-B14F-4D97-AF65-F5344CB8AC3E}">
        <p14:creationId xmlns:p14="http://schemas.microsoft.com/office/powerpoint/2010/main" val="329677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TT 2020 Content slide 06 - full size picture">
    <p:spTree>
      <p:nvGrpSpPr>
        <p:cNvPr id="1" name=""/>
        <p:cNvGrpSpPr/>
        <p:nvPr/>
      </p:nvGrpSpPr>
      <p:grpSpPr>
        <a:xfrm>
          <a:off x="0" y="0"/>
          <a:ext cx="0" cy="0"/>
          <a:chOff x="0" y="0"/>
          <a:chExt cx="0" cy="0"/>
        </a:xfrm>
      </p:grpSpPr>
      <p:grpSp>
        <p:nvGrpSpPr>
          <p:cNvPr id="10" name="VTT_LogoStack_v3_16092019 pienempi koko">
            <a:extLst>
              <a:ext uri="{FF2B5EF4-FFF2-40B4-BE49-F238E27FC236}">
                <a16:creationId xmlns:a16="http://schemas.microsoft.com/office/drawing/2014/main" id="{A81587FA-63F2-4BC7-A7A3-921BB9BD5DB5}"/>
              </a:ext>
            </a:extLst>
          </p:cNvPr>
          <p:cNvGrpSpPr/>
          <p:nvPr userDrawn="1"/>
        </p:nvGrpSpPr>
        <p:grpSpPr>
          <a:xfrm>
            <a:off x="10724687" y="1"/>
            <a:ext cx="1159391" cy="782400"/>
            <a:chOff x="7909204" y="1770762"/>
            <a:chExt cx="971550" cy="655638"/>
          </a:xfrm>
        </p:grpSpPr>
        <p:grpSp>
          <p:nvGrpSpPr>
            <p:cNvPr id="11" name="_VTT_logo_102019_01_white_on_orange">
              <a:extLst>
                <a:ext uri="{FF2B5EF4-FFF2-40B4-BE49-F238E27FC236}">
                  <a16:creationId xmlns:a16="http://schemas.microsoft.com/office/drawing/2014/main" id="{AEEA1CEE-E96A-46D2-BB45-F49AB95B58D3}"/>
                </a:ext>
              </a:extLst>
            </p:cNvPr>
            <p:cNvGrpSpPr/>
            <p:nvPr userDrawn="1"/>
          </p:nvGrpSpPr>
          <p:grpSpPr>
            <a:xfrm>
              <a:off x="7909204" y="1770762"/>
              <a:ext cx="971550" cy="655638"/>
              <a:chOff x="379933" y="-15999"/>
              <a:chExt cx="971550" cy="655638"/>
            </a:xfrm>
          </p:grpSpPr>
          <p:sp>
            <p:nvSpPr>
              <p:cNvPr id="52" name="Box">
                <a:extLst>
                  <a:ext uri="{FF2B5EF4-FFF2-40B4-BE49-F238E27FC236}">
                    <a16:creationId xmlns:a16="http://schemas.microsoft.com/office/drawing/2014/main" id="{FA744ED1-5EEB-432B-97B8-8A5B7DB1AE7B}"/>
                  </a:ext>
                </a:extLst>
              </p:cNvPr>
              <p:cNvSpPr>
                <a:spLocks noChangeArrowheads="1"/>
              </p:cNvSpPr>
              <p:nvPr userDrawn="1"/>
            </p:nvSpPr>
            <p:spPr bwMode="auto">
              <a:xfrm>
                <a:off x="379933" y="-15999"/>
                <a:ext cx="971550" cy="655638"/>
              </a:xfrm>
              <a:prstGeom prst="rect">
                <a:avLst/>
              </a:prstGeom>
              <a:solidFill>
                <a:srgbClr val="F06E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3" name="T2">
                <a:extLst>
                  <a:ext uri="{FF2B5EF4-FFF2-40B4-BE49-F238E27FC236}">
                    <a16:creationId xmlns:a16="http://schemas.microsoft.com/office/drawing/2014/main" id="{1F8AF657-6D90-47BA-8178-DF7712714F99}"/>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1">
                <a:extLst>
                  <a:ext uri="{FF2B5EF4-FFF2-40B4-BE49-F238E27FC236}">
                    <a16:creationId xmlns:a16="http://schemas.microsoft.com/office/drawing/2014/main" id="{E23C9CE3-652A-48A4-9D6B-EB199F9C189E}"/>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5" name="V">
                <a:extLst>
                  <a:ext uri="{FF2B5EF4-FFF2-40B4-BE49-F238E27FC236}">
                    <a16:creationId xmlns:a16="http://schemas.microsoft.com/office/drawing/2014/main" id="{D41568EE-7F31-463A-B085-7BFAA08C3DE3}"/>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2" name="_VTT_logo_102019_02_white_on_black" hidden="1">
              <a:extLst>
                <a:ext uri="{FF2B5EF4-FFF2-40B4-BE49-F238E27FC236}">
                  <a16:creationId xmlns:a16="http://schemas.microsoft.com/office/drawing/2014/main" id="{C9382DBA-3164-44C4-96E9-A34223328B8E}"/>
                </a:ext>
              </a:extLst>
            </p:cNvPr>
            <p:cNvGrpSpPr/>
            <p:nvPr userDrawn="1"/>
          </p:nvGrpSpPr>
          <p:grpSpPr>
            <a:xfrm>
              <a:off x="7909204" y="1770762"/>
              <a:ext cx="971550" cy="655638"/>
              <a:chOff x="379933" y="-15999"/>
              <a:chExt cx="971550" cy="655638"/>
            </a:xfrm>
          </p:grpSpPr>
          <p:sp>
            <p:nvSpPr>
              <p:cNvPr id="48" name="Box">
                <a:extLst>
                  <a:ext uri="{FF2B5EF4-FFF2-40B4-BE49-F238E27FC236}">
                    <a16:creationId xmlns:a16="http://schemas.microsoft.com/office/drawing/2014/main" id="{315BC4E6-1E72-473D-BCDF-DB24D7B3E124}"/>
                  </a:ext>
                </a:extLst>
              </p:cNvPr>
              <p:cNvSpPr>
                <a:spLocks noChangeArrowheads="1"/>
              </p:cNvSpPr>
              <p:nvPr userDrawn="1"/>
            </p:nvSpPr>
            <p:spPr bwMode="auto">
              <a:xfrm>
                <a:off x="379933" y="-15999"/>
                <a:ext cx="971550" cy="655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9" name="T2">
                <a:extLst>
                  <a:ext uri="{FF2B5EF4-FFF2-40B4-BE49-F238E27FC236}">
                    <a16:creationId xmlns:a16="http://schemas.microsoft.com/office/drawing/2014/main" id="{F6ABD77B-0E33-4A62-9025-A539390F445B}"/>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0" name="T1">
                <a:extLst>
                  <a:ext uri="{FF2B5EF4-FFF2-40B4-BE49-F238E27FC236}">
                    <a16:creationId xmlns:a16="http://schemas.microsoft.com/office/drawing/2014/main" id="{3155022B-5D43-4BF1-B262-FE1078B75E95}"/>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1" name="V">
                <a:extLst>
                  <a:ext uri="{FF2B5EF4-FFF2-40B4-BE49-F238E27FC236}">
                    <a16:creationId xmlns:a16="http://schemas.microsoft.com/office/drawing/2014/main" id="{9E4D86BC-6ECB-478C-A4A4-30D6847A9FC0}"/>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3" name="_VTT_logo_102019_03_white_on_blue" hidden="1">
              <a:extLst>
                <a:ext uri="{FF2B5EF4-FFF2-40B4-BE49-F238E27FC236}">
                  <a16:creationId xmlns:a16="http://schemas.microsoft.com/office/drawing/2014/main" id="{B41D618D-9624-4674-87A3-5A9ACDA196C3}"/>
                </a:ext>
              </a:extLst>
            </p:cNvPr>
            <p:cNvGrpSpPr/>
            <p:nvPr userDrawn="1"/>
          </p:nvGrpSpPr>
          <p:grpSpPr>
            <a:xfrm>
              <a:off x="7909204" y="1770762"/>
              <a:ext cx="971550" cy="655638"/>
              <a:chOff x="379933" y="-15999"/>
              <a:chExt cx="971550" cy="655638"/>
            </a:xfrm>
          </p:grpSpPr>
          <p:sp>
            <p:nvSpPr>
              <p:cNvPr id="44" name="Box">
                <a:extLst>
                  <a:ext uri="{FF2B5EF4-FFF2-40B4-BE49-F238E27FC236}">
                    <a16:creationId xmlns:a16="http://schemas.microsoft.com/office/drawing/2014/main" id="{D86C2F1C-9D5A-4074-931B-ADAB4503FBE1}"/>
                  </a:ext>
                </a:extLst>
              </p:cNvPr>
              <p:cNvSpPr>
                <a:spLocks noChangeArrowheads="1"/>
              </p:cNvSpPr>
              <p:nvPr userDrawn="1"/>
            </p:nvSpPr>
            <p:spPr bwMode="auto">
              <a:xfrm>
                <a:off x="379933" y="-15999"/>
                <a:ext cx="971550" cy="655638"/>
              </a:xfrm>
              <a:prstGeom prst="rect">
                <a:avLst/>
              </a:prstGeom>
              <a:solidFill>
                <a:srgbClr val="005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5" name="T2">
                <a:extLst>
                  <a:ext uri="{FF2B5EF4-FFF2-40B4-BE49-F238E27FC236}">
                    <a16:creationId xmlns:a16="http://schemas.microsoft.com/office/drawing/2014/main" id="{4BA2102C-649E-4670-8569-544A5628ED65}"/>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6" name="T1">
                <a:extLst>
                  <a:ext uri="{FF2B5EF4-FFF2-40B4-BE49-F238E27FC236}">
                    <a16:creationId xmlns:a16="http://schemas.microsoft.com/office/drawing/2014/main" id="{1667477E-AB2A-4F63-A329-2857464AFFD8}"/>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7" name="V">
                <a:extLst>
                  <a:ext uri="{FF2B5EF4-FFF2-40B4-BE49-F238E27FC236}">
                    <a16:creationId xmlns:a16="http://schemas.microsoft.com/office/drawing/2014/main" id="{08EDD4F9-7D10-4AD2-A49B-49CD92D770F2}"/>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4" name="_VTT_logo_102019_04_white_on_dark_grey" hidden="1">
              <a:extLst>
                <a:ext uri="{FF2B5EF4-FFF2-40B4-BE49-F238E27FC236}">
                  <a16:creationId xmlns:a16="http://schemas.microsoft.com/office/drawing/2014/main" id="{8256DB62-1D9F-4B20-BC39-991620A1977A}"/>
                </a:ext>
              </a:extLst>
            </p:cNvPr>
            <p:cNvGrpSpPr/>
            <p:nvPr userDrawn="1"/>
          </p:nvGrpSpPr>
          <p:grpSpPr>
            <a:xfrm>
              <a:off x="7909204" y="1770762"/>
              <a:ext cx="971550" cy="655638"/>
              <a:chOff x="379933" y="-15999"/>
              <a:chExt cx="971550" cy="655638"/>
            </a:xfrm>
          </p:grpSpPr>
          <p:sp>
            <p:nvSpPr>
              <p:cNvPr id="40" name="Box">
                <a:extLst>
                  <a:ext uri="{FF2B5EF4-FFF2-40B4-BE49-F238E27FC236}">
                    <a16:creationId xmlns:a16="http://schemas.microsoft.com/office/drawing/2014/main" id="{A6C6F4B1-F88C-446A-AD9D-29828257EF72}"/>
                  </a:ext>
                </a:extLst>
              </p:cNvPr>
              <p:cNvSpPr>
                <a:spLocks noChangeArrowheads="1"/>
              </p:cNvSpPr>
              <p:nvPr userDrawn="1"/>
            </p:nvSpPr>
            <p:spPr bwMode="auto">
              <a:xfrm>
                <a:off x="379933" y="-15999"/>
                <a:ext cx="971550" cy="655638"/>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1" name="T2">
                <a:extLst>
                  <a:ext uri="{FF2B5EF4-FFF2-40B4-BE49-F238E27FC236}">
                    <a16:creationId xmlns:a16="http://schemas.microsoft.com/office/drawing/2014/main" id="{E61582D7-204A-4C3E-90B1-E76CA62358E4}"/>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2" name="T1">
                <a:extLst>
                  <a:ext uri="{FF2B5EF4-FFF2-40B4-BE49-F238E27FC236}">
                    <a16:creationId xmlns:a16="http://schemas.microsoft.com/office/drawing/2014/main" id="{F91BEDA4-95FD-4A0F-8333-1C34DD56B9D7}"/>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3" name="V">
                <a:extLst>
                  <a:ext uri="{FF2B5EF4-FFF2-40B4-BE49-F238E27FC236}">
                    <a16:creationId xmlns:a16="http://schemas.microsoft.com/office/drawing/2014/main" id="{9259C8EF-AE96-4898-A383-AE5CA224C540}"/>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5" name="_VTT_logo_102019_05_dark_grey_on_white" hidden="1">
              <a:extLst>
                <a:ext uri="{FF2B5EF4-FFF2-40B4-BE49-F238E27FC236}">
                  <a16:creationId xmlns:a16="http://schemas.microsoft.com/office/drawing/2014/main" id="{3B55F314-7E3C-4A2A-A568-698097323573}"/>
                </a:ext>
              </a:extLst>
            </p:cNvPr>
            <p:cNvGrpSpPr/>
            <p:nvPr userDrawn="1"/>
          </p:nvGrpSpPr>
          <p:grpSpPr>
            <a:xfrm>
              <a:off x="7909204" y="1770762"/>
              <a:ext cx="971550" cy="655638"/>
              <a:chOff x="379933" y="-15999"/>
              <a:chExt cx="971550" cy="655638"/>
            </a:xfrm>
          </p:grpSpPr>
          <p:sp>
            <p:nvSpPr>
              <p:cNvPr id="36" name="Box">
                <a:extLst>
                  <a:ext uri="{FF2B5EF4-FFF2-40B4-BE49-F238E27FC236}">
                    <a16:creationId xmlns:a16="http://schemas.microsoft.com/office/drawing/2014/main" id="{17D992E2-76BC-4A33-934C-E78159E4B6FE}"/>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7" name="T2">
                <a:extLst>
                  <a:ext uri="{FF2B5EF4-FFF2-40B4-BE49-F238E27FC236}">
                    <a16:creationId xmlns:a16="http://schemas.microsoft.com/office/drawing/2014/main" id="{10C17877-F1F7-435A-BCBC-0DD14E5E46DE}"/>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8" name="T1">
                <a:extLst>
                  <a:ext uri="{FF2B5EF4-FFF2-40B4-BE49-F238E27FC236}">
                    <a16:creationId xmlns:a16="http://schemas.microsoft.com/office/drawing/2014/main" id="{2CEB73A5-807D-47BF-839D-DFDAD2C2BCE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9" name="V">
                <a:extLst>
                  <a:ext uri="{FF2B5EF4-FFF2-40B4-BE49-F238E27FC236}">
                    <a16:creationId xmlns:a16="http://schemas.microsoft.com/office/drawing/2014/main" id="{716E2D91-66B4-4FF6-8A83-946F2B341001}"/>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6" name="_VTT_logo_102019_06_orange_blue_on_white" hidden="1">
              <a:extLst>
                <a:ext uri="{FF2B5EF4-FFF2-40B4-BE49-F238E27FC236}">
                  <a16:creationId xmlns:a16="http://schemas.microsoft.com/office/drawing/2014/main" id="{B3C11F12-2374-4823-BD57-B8C478EFC2C8}"/>
                </a:ext>
              </a:extLst>
            </p:cNvPr>
            <p:cNvGrpSpPr/>
            <p:nvPr userDrawn="1"/>
          </p:nvGrpSpPr>
          <p:grpSpPr>
            <a:xfrm>
              <a:off x="7909204" y="1770762"/>
              <a:ext cx="971550" cy="655638"/>
              <a:chOff x="379933" y="-15999"/>
              <a:chExt cx="971550" cy="655638"/>
            </a:xfrm>
          </p:grpSpPr>
          <p:sp>
            <p:nvSpPr>
              <p:cNvPr id="32" name="Box">
                <a:extLst>
                  <a:ext uri="{FF2B5EF4-FFF2-40B4-BE49-F238E27FC236}">
                    <a16:creationId xmlns:a16="http://schemas.microsoft.com/office/drawing/2014/main" id="{6D581621-7B87-4CAD-89AF-4044CAB891E3}"/>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3" name="T2">
                <a:extLst>
                  <a:ext uri="{FF2B5EF4-FFF2-40B4-BE49-F238E27FC236}">
                    <a16:creationId xmlns:a16="http://schemas.microsoft.com/office/drawing/2014/main" id="{1643D284-87BE-4466-B40A-279C93B3C59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4" name="T1">
                <a:extLst>
                  <a:ext uri="{FF2B5EF4-FFF2-40B4-BE49-F238E27FC236}">
                    <a16:creationId xmlns:a16="http://schemas.microsoft.com/office/drawing/2014/main" id="{F6C6471A-BAAA-4E24-B3D1-B76B61A1D08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5" name="V">
                <a:extLst>
                  <a:ext uri="{FF2B5EF4-FFF2-40B4-BE49-F238E27FC236}">
                    <a16:creationId xmlns:a16="http://schemas.microsoft.com/office/drawing/2014/main" id="{B9708D2E-1BED-4169-937B-5EA0E6373DE8}"/>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7" name="_VTT_logo_102019_07_blue_on_white" hidden="1">
              <a:extLst>
                <a:ext uri="{FF2B5EF4-FFF2-40B4-BE49-F238E27FC236}">
                  <a16:creationId xmlns:a16="http://schemas.microsoft.com/office/drawing/2014/main" id="{052B1FEF-1F0F-4FF5-AD4B-588C77F561AD}"/>
                </a:ext>
              </a:extLst>
            </p:cNvPr>
            <p:cNvGrpSpPr/>
            <p:nvPr userDrawn="1"/>
          </p:nvGrpSpPr>
          <p:grpSpPr>
            <a:xfrm>
              <a:off x="7909204" y="1770762"/>
              <a:ext cx="971550" cy="655638"/>
              <a:chOff x="379933" y="-15999"/>
              <a:chExt cx="971550" cy="655638"/>
            </a:xfrm>
          </p:grpSpPr>
          <p:sp>
            <p:nvSpPr>
              <p:cNvPr id="28" name="Box">
                <a:extLst>
                  <a:ext uri="{FF2B5EF4-FFF2-40B4-BE49-F238E27FC236}">
                    <a16:creationId xmlns:a16="http://schemas.microsoft.com/office/drawing/2014/main" id="{9A92B69E-4D89-4905-9297-A9C345BDCBD3}"/>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9" name="T2">
                <a:extLst>
                  <a:ext uri="{FF2B5EF4-FFF2-40B4-BE49-F238E27FC236}">
                    <a16:creationId xmlns:a16="http://schemas.microsoft.com/office/drawing/2014/main" id="{260A1603-F6FB-460B-80AC-59DC768A81D2}"/>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0" name="T1">
                <a:extLst>
                  <a:ext uri="{FF2B5EF4-FFF2-40B4-BE49-F238E27FC236}">
                    <a16:creationId xmlns:a16="http://schemas.microsoft.com/office/drawing/2014/main" id="{DBEE48F4-948F-422E-8B90-B733D7E9DA7B}"/>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31" name="V">
                <a:extLst>
                  <a:ext uri="{FF2B5EF4-FFF2-40B4-BE49-F238E27FC236}">
                    <a16:creationId xmlns:a16="http://schemas.microsoft.com/office/drawing/2014/main" id="{D03BDA45-C786-4100-BE01-82B53E91EEA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5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8" name="_VTT_logo_102019_08_black_on_white" hidden="1">
              <a:extLst>
                <a:ext uri="{FF2B5EF4-FFF2-40B4-BE49-F238E27FC236}">
                  <a16:creationId xmlns:a16="http://schemas.microsoft.com/office/drawing/2014/main" id="{0AA192F8-E8EE-4F23-A33E-68183C7FE29C}"/>
                </a:ext>
              </a:extLst>
            </p:cNvPr>
            <p:cNvGrpSpPr/>
            <p:nvPr userDrawn="1"/>
          </p:nvGrpSpPr>
          <p:grpSpPr>
            <a:xfrm>
              <a:off x="7909204" y="1770762"/>
              <a:ext cx="971550" cy="655638"/>
              <a:chOff x="379933" y="-15999"/>
              <a:chExt cx="971550" cy="655638"/>
            </a:xfrm>
          </p:grpSpPr>
          <p:sp>
            <p:nvSpPr>
              <p:cNvPr id="24" name="Box">
                <a:extLst>
                  <a:ext uri="{FF2B5EF4-FFF2-40B4-BE49-F238E27FC236}">
                    <a16:creationId xmlns:a16="http://schemas.microsoft.com/office/drawing/2014/main" id="{81B0E440-1A8B-4175-9862-E5586AE5D987}"/>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5" name="T2">
                <a:extLst>
                  <a:ext uri="{FF2B5EF4-FFF2-40B4-BE49-F238E27FC236}">
                    <a16:creationId xmlns:a16="http://schemas.microsoft.com/office/drawing/2014/main" id="{2004D6C7-8918-43CF-95DF-A17CE535CDC8}"/>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6" name="T1">
                <a:extLst>
                  <a:ext uri="{FF2B5EF4-FFF2-40B4-BE49-F238E27FC236}">
                    <a16:creationId xmlns:a16="http://schemas.microsoft.com/office/drawing/2014/main" id="{41B862E0-D0ED-41C0-88DE-6B0B608F5249}"/>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7" name="V">
                <a:extLst>
                  <a:ext uri="{FF2B5EF4-FFF2-40B4-BE49-F238E27FC236}">
                    <a16:creationId xmlns:a16="http://schemas.microsoft.com/office/drawing/2014/main" id="{A1766E77-9F79-48FC-B4A7-85B8ACC69171}"/>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nvGrpSpPr>
            <p:cNvPr id="19" name="_VTT_logo_102019_09_orange_on_white" hidden="1">
              <a:extLst>
                <a:ext uri="{FF2B5EF4-FFF2-40B4-BE49-F238E27FC236}">
                  <a16:creationId xmlns:a16="http://schemas.microsoft.com/office/drawing/2014/main" id="{1269D6C2-464D-40A5-9E43-79B4A5ED4A7E}"/>
                </a:ext>
              </a:extLst>
            </p:cNvPr>
            <p:cNvGrpSpPr/>
            <p:nvPr userDrawn="1"/>
          </p:nvGrpSpPr>
          <p:grpSpPr>
            <a:xfrm>
              <a:off x="7909204" y="1770762"/>
              <a:ext cx="971550" cy="655638"/>
              <a:chOff x="379933" y="-15999"/>
              <a:chExt cx="971550" cy="655638"/>
            </a:xfrm>
          </p:grpSpPr>
          <p:sp>
            <p:nvSpPr>
              <p:cNvPr id="20" name="Box">
                <a:extLst>
                  <a:ext uri="{FF2B5EF4-FFF2-40B4-BE49-F238E27FC236}">
                    <a16:creationId xmlns:a16="http://schemas.microsoft.com/office/drawing/2014/main" id="{71A35822-7CE4-4624-9CCC-7A3B0614057A}"/>
                  </a:ext>
                </a:extLst>
              </p:cNvPr>
              <p:cNvSpPr>
                <a:spLocks noChangeArrowheads="1"/>
              </p:cNvSpPr>
              <p:nvPr userDrawn="1"/>
            </p:nvSpPr>
            <p:spPr bwMode="auto">
              <a:xfrm>
                <a:off x="379933" y="-15999"/>
                <a:ext cx="971550" cy="655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1" name="T2">
                <a:extLst>
                  <a:ext uri="{FF2B5EF4-FFF2-40B4-BE49-F238E27FC236}">
                    <a16:creationId xmlns:a16="http://schemas.microsoft.com/office/drawing/2014/main" id="{B7F0DBFB-C5B1-49C1-AB42-EF9DE6D17F6D}"/>
                  </a:ext>
                </a:extLst>
              </p:cNvPr>
              <p:cNvSpPr>
                <a:spLocks/>
              </p:cNvSpPr>
              <p:nvPr userDrawn="1"/>
            </p:nvSpPr>
            <p:spPr bwMode="auto">
              <a:xfrm>
                <a:off x="1011758" y="168151"/>
                <a:ext cx="176213" cy="258763"/>
              </a:xfrm>
              <a:custGeom>
                <a:avLst/>
                <a:gdLst>
                  <a:gd name="T0" fmla="*/ 157 w 222"/>
                  <a:gd name="T1" fmla="*/ 325 h 325"/>
                  <a:gd name="T2" fmla="*/ 157 w 222"/>
                  <a:gd name="T3" fmla="*/ 78 h 325"/>
                  <a:gd name="T4" fmla="*/ 222 w 222"/>
                  <a:gd name="T5" fmla="*/ 78 h 325"/>
                  <a:gd name="T6" fmla="*/ 222 w 222"/>
                  <a:gd name="T7" fmla="*/ 0 h 325"/>
                  <a:gd name="T8" fmla="*/ 0 w 222"/>
                  <a:gd name="T9" fmla="*/ 0 h 325"/>
                  <a:gd name="T10" fmla="*/ 0 w 222"/>
                  <a:gd name="T11" fmla="*/ 78 h 325"/>
                  <a:gd name="T12" fmla="*/ 66 w 222"/>
                  <a:gd name="T13" fmla="*/ 78 h 325"/>
                  <a:gd name="T14" fmla="*/ 66 w 222"/>
                  <a:gd name="T15" fmla="*/ 325 h 325"/>
                  <a:gd name="T16" fmla="*/ 66 w 222"/>
                  <a:gd name="T17" fmla="*/ 325 h 325"/>
                  <a:gd name="T18" fmla="*/ 157 w 222"/>
                  <a:gd name="T19"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25">
                    <a:moveTo>
                      <a:pt x="157" y="325"/>
                    </a:moveTo>
                    <a:lnTo>
                      <a:pt x="157" y="78"/>
                    </a:lnTo>
                    <a:lnTo>
                      <a:pt x="222" y="78"/>
                    </a:lnTo>
                    <a:lnTo>
                      <a:pt x="222" y="0"/>
                    </a:lnTo>
                    <a:lnTo>
                      <a:pt x="0" y="0"/>
                    </a:lnTo>
                    <a:lnTo>
                      <a:pt x="0" y="78"/>
                    </a:lnTo>
                    <a:lnTo>
                      <a:pt x="66" y="78"/>
                    </a:lnTo>
                    <a:lnTo>
                      <a:pt x="66" y="325"/>
                    </a:lnTo>
                    <a:lnTo>
                      <a:pt x="66" y="325"/>
                    </a:lnTo>
                    <a:lnTo>
                      <a:pt x="157"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2" name="T1">
                <a:extLst>
                  <a:ext uri="{FF2B5EF4-FFF2-40B4-BE49-F238E27FC236}">
                    <a16:creationId xmlns:a16="http://schemas.microsoft.com/office/drawing/2014/main" id="{D58EA3CA-490D-4C28-8202-1FB02D82F89A}"/>
                  </a:ext>
                </a:extLst>
              </p:cNvPr>
              <p:cNvSpPr>
                <a:spLocks/>
              </p:cNvSpPr>
              <p:nvPr userDrawn="1"/>
            </p:nvSpPr>
            <p:spPr bwMode="auto">
              <a:xfrm>
                <a:off x="799033" y="168151"/>
                <a:ext cx="193675" cy="258763"/>
              </a:xfrm>
              <a:custGeom>
                <a:avLst/>
                <a:gdLst>
                  <a:gd name="T0" fmla="*/ 88 w 244"/>
                  <a:gd name="T1" fmla="*/ 78 h 325"/>
                  <a:gd name="T2" fmla="*/ 88 w 244"/>
                  <a:gd name="T3" fmla="*/ 325 h 325"/>
                  <a:gd name="T4" fmla="*/ 179 w 244"/>
                  <a:gd name="T5" fmla="*/ 325 h 325"/>
                  <a:gd name="T6" fmla="*/ 179 w 244"/>
                  <a:gd name="T7" fmla="*/ 78 h 325"/>
                  <a:gd name="T8" fmla="*/ 244 w 244"/>
                  <a:gd name="T9" fmla="*/ 78 h 325"/>
                  <a:gd name="T10" fmla="*/ 244 w 244"/>
                  <a:gd name="T11" fmla="*/ 0 h 325"/>
                  <a:gd name="T12" fmla="*/ 25 w 244"/>
                  <a:gd name="T13" fmla="*/ 0 h 325"/>
                  <a:gd name="T14" fmla="*/ 0 w 244"/>
                  <a:gd name="T15" fmla="*/ 78 h 325"/>
                  <a:gd name="T16" fmla="*/ 88 w 244"/>
                  <a:gd name="T17" fmla="*/ 78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25">
                    <a:moveTo>
                      <a:pt x="88" y="78"/>
                    </a:moveTo>
                    <a:lnTo>
                      <a:pt x="88" y="325"/>
                    </a:lnTo>
                    <a:lnTo>
                      <a:pt x="179" y="325"/>
                    </a:lnTo>
                    <a:lnTo>
                      <a:pt x="179" y="78"/>
                    </a:lnTo>
                    <a:lnTo>
                      <a:pt x="244" y="78"/>
                    </a:lnTo>
                    <a:lnTo>
                      <a:pt x="244" y="0"/>
                    </a:lnTo>
                    <a:lnTo>
                      <a:pt x="25" y="0"/>
                    </a:lnTo>
                    <a:lnTo>
                      <a:pt x="0" y="78"/>
                    </a:lnTo>
                    <a:lnTo>
                      <a:pt x="88" y="78"/>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V">
                <a:extLst>
                  <a:ext uri="{FF2B5EF4-FFF2-40B4-BE49-F238E27FC236}">
                    <a16:creationId xmlns:a16="http://schemas.microsoft.com/office/drawing/2014/main" id="{45B7E60A-3AA5-4FA1-B9B2-B7F53D7541DE}"/>
                  </a:ext>
                </a:extLst>
              </p:cNvPr>
              <p:cNvSpPr>
                <a:spLocks/>
              </p:cNvSpPr>
              <p:nvPr userDrawn="1"/>
            </p:nvSpPr>
            <p:spPr bwMode="auto">
              <a:xfrm>
                <a:off x="567258" y="168151"/>
                <a:ext cx="230188" cy="258763"/>
              </a:xfrm>
              <a:custGeom>
                <a:avLst/>
                <a:gdLst>
                  <a:gd name="T0" fmla="*/ 184 w 289"/>
                  <a:gd name="T1" fmla="*/ 325 h 325"/>
                  <a:gd name="T2" fmla="*/ 289 w 289"/>
                  <a:gd name="T3" fmla="*/ 0 h 325"/>
                  <a:gd name="T4" fmla="*/ 197 w 289"/>
                  <a:gd name="T5" fmla="*/ 0 h 325"/>
                  <a:gd name="T6" fmla="*/ 143 w 289"/>
                  <a:gd name="T7" fmla="*/ 167 h 325"/>
                  <a:gd name="T8" fmla="*/ 135 w 289"/>
                  <a:gd name="T9" fmla="*/ 191 h 325"/>
                  <a:gd name="T10" fmla="*/ 135 w 289"/>
                  <a:gd name="T11" fmla="*/ 191 h 325"/>
                  <a:gd name="T12" fmla="*/ 135 w 289"/>
                  <a:gd name="T13" fmla="*/ 191 h 325"/>
                  <a:gd name="T14" fmla="*/ 135 w 289"/>
                  <a:gd name="T15" fmla="*/ 191 h 325"/>
                  <a:gd name="T16" fmla="*/ 135 w 289"/>
                  <a:gd name="T17" fmla="*/ 191 h 325"/>
                  <a:gd name="T18" fmla="*/ 135 w 289"/>
                  <a:gd name="T19" fmla="*/ 191 h 325"/>
                  <a:gd name="T20" fmla="*/ 135 w 289"/>
                  <a:gd name="T21" fmla="*/ 191 h 325"/>
                  <a:gd name="T22" fmla="*/ 128 w 289"/>
                  <a:gd name="T23" fmla="*/ 167 h 325"/>
                  <a:gd name="T24" fmla="*/ 91 w 289"/>
                  <a:gd name="T25" fmla="*/ 60 h 325"/>
                  <a:gd name="T26" fmla="*/ 0 w 289"/>
                  <a:gd name="T27" fmla="*/ 60 h 325"/>
                  <a:gd name="T28" fmla="*/ 90 w 289"/>
                  <a:gd name="T29" fmla="*/ 325 h 325"/>
                  <a:gd name="T30" fmla="*/ 184 w 289"/>
                  <a:gd name="T3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325">
                    <a:moveTo>
                      <a:pt x="184" y="325"/>
                    </a:moveTo>
                    <a:lnTo>
                      <a:pt x="289" y="0"/>
                    </a:lnTo>
                    <a:lnTo>
                      <a:pt x="197" y="0"/>
                    </a:lnTo>
                    <a:lnTo>
                      <a:pt x="143" y="167"/>
                    </a:lnTo>
                    <a:lnTo>
                      <a:pt x="135" y="191"/>
                    </a:lnTo>
                    <a:lnTo>
                      <a:pt x="135" y="191"/>
                    </a:lnTo>
                    <a:lnTo>
                      <a:pt x="135" y="191"/>
                    </a:lnTo>
                    <a:lnTo>
                      <a:pt x="135" y="191"/>
                    </a:lnTo>
                    <a:lnTo>
                      <a:pt x="135" y="191"/>
                    </a:lnTo>
                    <a:lnTo>
                      <a:pt x="135" y="191"/>
                    </a:lnTo>
                    <a:lnTo>
                      <a:pt x="135" y="191"/>
                    </a:lnTo>
                    <a:lnTo>
                      <a:pt x="128" y="167"/>
                    </a:lnTo>
                    <a:lnTo>
                      <a:pt x="91" y="60"/>
                    </a:lnTo>
                    <a:lnTo>
                      <a:pt x="0" y="60"/>
                    </a:lnTo>
                    <a:lnTo>
                      <a:pt x="90" y="325"/>
                    </a:lnTo>
                    <a:lnTo>
                      <a:pt x="184" y="325"/>
                    </a:lnTo>
                    <a:close/>
                  </a:path>
                </a:pathLst>
              </a:custGeom>
              <a:solidFill>
                <a:srgbClr val="F0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12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grpSp>
      <p:sp>
        <p:nvSpPr>
          <p:cNvPr id="56" name="Picture Placeholder 55">
            <a:extLst>
              <a:ext uri="{FF2B5EF4-FFF2-40B4-BE49-F238E27FC236}">
                <a16:creationId xmlns:a16="http://schemas.microsoft.com/office/drawing/2014/main" id="{65A7262C-D77F-4B54-93F2-3D3AA5BD8603}"/>
              </a:ext>
            </a:extLst>
          </p:cNvPr>
          <p:cNvSpPr>
            <a:spLocks noGrp="1"/>
          </p:cNvSpPr>
          <p:nvPr>
            <p:ph type="pic" sz="quarter" idx="14"/>
          </p:nvPr>
        </p:nvSpPr>
        <p:spPr>
          <a:xfrm>
            <a:off x="0" y="0"/>
            <a:ext cx="12192000" cy="6858000"/>
          </a:xfrm>
          <a:custGeom>
            <a:avLst/>
            <a:gdLst>
              <a:gd name="connsiteX0" fmla="*/ 8043515 w 9144000"/>
              <a:gd name="connsiteY0" fmla="*/ 1 h 5143500"/>
              <a:gd name="connsiteX1" fmla="*/ 8043515 w 9144000"/>
              <a:gd name="connsiteY1" fmla="*/ 586801 h 5143500"/>
              <a:gd name="connsiteX2" fmla="*/ 8913058 w 9144000"/>
              <a:gd name="connsiteY2" fmla="*/ 586801 h 5143500"/>
              <a:gd name="connsiteX3" fmla="*/ 8913058 w 9144000"/>
              <a:gd name="connsiteY3" fmla="*/ 1 h 5143500"/>
              <a:gd name="connsiteX4" fmla="*/ 0 w 9144000"/>
              <a:gd name="connsiteY4" fmla="*/ 0 h 5143500"/>
              <a:gd name="connsiteX5" fmla="*/ 9144000 w 9144000"/>
              <a:gd name="connsiteY5" fmla="*/ 0 h 5143500"/>
              <a:gd name="connsiteX6" fmla="*/ 9144000 w 9144000"/>
              <a:gd name="connsiteY6" fmla="*/ 5143500 h 5143500"/>
              <a:gd name="connsiteX7" fmla="*/ 0 w 914400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5143500">
                <a:moveTo>
                  <a:pt x="8043515" y="1"/>
                </a:moveTo>
                <a:lnTo>
                  <a:pt x="8043515" y="586801"/>
                </a:lnTo>
                <a:lnTo>
                  <a:pt x="8913058" y="586801"/>
                </a:lnTo>
                <a:lnTo>
                  <a:pt x="8913058" y="1"/>
                </a:lnTo>
                <a:close/>
                <a:moveTo>
                  <a:pt x="0" y="0"/>
                </a:moveTo>
                <a:lnTo>
                  <a:pt x="9144000" y="0"/>
                </a:lnTo>
                <a:lnTo>
                  <a:pt x="9144000" y="5143500"/>
                </a:lnTo>
                <a:lnTo>
                  <a:pt x="0" y="5143500"/>
                </a:lnTo>
                <a:close/>
              </a:path>
            </a:pathLst>
          </a:custGeom>
          <a:solidFill>
            <a:srgbClr val="DBDBDB"/>
          </a:solidFill>
        </p:spPr>
        <p:txBody>
          <a:bodyPr wrap="square">
            <a:noAutofit/>
          </a:bodyPr>
          <a:lstStyle/>
          <a:p>
            <a:endParaRPr lang="en-GB"/>
          </a:p>
        </p:txBody>
      </p:sp>
    </p:spTree>
    <p:extLst>
      <p:ext uri="{BB962C8B-B14F-4D97-AF65-F5344CB8AC3E}">
        <p14:creationId xmlns:p14="http://schemas.microsoft.com/office/powerpoint/2010/main" val="2099216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59999" y="2064000"/>
            <a:ext cx="9264000" cy="4080000"/>
          </a:xfrm>
          <a:prstGeom prst="rect">
            <a:avLst/>
          </a:prstGeom>
        </p:spPr>
        <p:txBody>
          <a:bodyPr vert="horz" lIns="0" tIns="0" rIns="0" bIns="0" rtlCol="0">
            <a:noAutofit/>
          </a:bodyPr>
          <a:lstStyle/>
          <a:p>
            <a:pPr lvl="0"/>
            <a:r>
              <a:rPr lang="en-GB" noProof="0"/>
              <a:t>Click to add VTT content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3" name="Date Placeholder 3">
            <a:extLst>
              <a:ext uri="{FF2B5EF4-FFF2-40B4-BE49-F238E27FC236}">
                <a16:creationId xmlns:a16="http://schemas.microsoft.com/office/drawing/2014/main" id="{F3F89EB9-CD78-4294-817D-18595041810A}"/>
              </a:ext>
            </a:extLst>
          </p:cNvPr>
          <p:cNvSpPr>
            <a:spLocks noGrp="1"/>
          </p:cNvSpPr>
          <p:nvPr>
            <p:ph type="dt" sz="half" idx="2"/>
          </p:nvPr>
        </p:nvSpPr>
        <p:spPr>
          <a:xfrm>
            <a:off x="6662807" y="6470347"/>
            <a:ext cx="960000" cy="384000"/>
          </a:xfrm>
          <a:prstGeom prst="rect">
            <a:avLst/>
          </a:prstGeom>
        </p:spPr>
        <p:txBody>
          <a:bodyPr lIns="0" tIns="0" rIns="0" bIns="0"/>
          <a:lstStyle>
            <a:lvl1pPr>
              <a:defRPr sz="1133" b="1" i="0" spc="0">
                <a:solidFill>
                  <a:schemeClr val="bg1"/>
                </a:solidFill>
                <a:latin typeface="Arial" charset="0"/>
                <a:ea typeface="Arial" charset="0"/>
                <a:cs typeface="Arial" charset="0"/>
              </a:defRPr>
            </a:lvl1pPr>
          </a:lstStyle>
          <a:p>
            <a:fld id="{CA81B119-A842-497F-BF18-F3C3E327A301}" type="datetime1">
              <a:rPr lang="en-GB" smtClean="0"/>
              <a:t>02/12/2024</a:t>
            </a:fld>
            <a:endParaRPr lang="en-GB"/>
          </a:p>
        </p:txBody>
      </p:sp>
      <p:sp>
        <p:nvSpPr>
          <p:cNvPr id="14" name="Footer Placeholder 4">
            <a:extLst>
              <a:ext uri="{FF2B5EF4-FFF2-40B4-BE49-F238E27FC236}">
                <a16:creationId xmlns:a16="http://schemas.microsoft.com/office/drawing/2014/main" id="{092C31D9-EEC5-46F5-9D83-6C7E22D558D3}"/>
              </a:ext>
            </a:extLst>
          </p:cNvPr>
          <p:cNvSpPr>
            <a:spLocks noGrp="1"/>
          </p:cNvSpPr>
          <p:nvPr>
            <p:ph type="ftr" sz="quarter" idx="3"/>
          </p:nvPr>
        </p:nvSpPr>
        <p:spPr>
          <a:xfrm>
            <a:off x="7629158" y="6470400"/>
            <a:ext cx="3263209" cy="384000"/>
          </a:xfrm>
          <a:prstGeom prst="rect">
            <a:avLst/>
          </a:prstGeom>
        </p:spPr>
        <p:txBody>
          <a:bodyPr lIns="0" tIns="0" rIns="0" bIns="0" anchor="t" anchorCtr="0"/>
          <a:lstStyle>
            <a:lvl1pPr algn="l">
              <a:defRPr sz="1133" b="1" i="0" spc="0">
                <a:solidFill>
                  <a:schemeClr val="bg1"/>
                </a:solidFill>
                <a:latin typeface="Arial" charset="0"/>
                <a:ea typeface="Arial" charset="0"/>
                <a:cs typeface="Arial" charset="0"/>
              </a:defRPr>
            </a:lvl1pPr>
          </a:lstStyle>
          <a:p>
            <a:r>
              <a:rPr lang="en-GB"/>
              <a:t>VTT – beyond the obvious</a:t>
            </a:r>
          </a:p>
        </p:txBody>
      </p:sp>
      <p:sp>
        <p:nvSpPr>
          <p:cNvPr id="15" name="Slide Number Placeholder 5">
            <a:extLst>
              <a:ext uri="{FF2B5EF4-FFF2-40B4-BE49-F238E27FC236}">
                <a16:creationId xmlns:a16="http://schemas.microsoft.com/office/drawing/2014/main" id="{E5D6F0F1-E903-4F17-8A44-9E11C6FB99BB}"/>
              </a:ext>
            </a:extLst>
          </p:cNvPr>
          <p:cNvSpPr>
            <a:spLocks noGrp="1"/>
          </p:cNvSpPr>
          <p:nvPr>
            <p:ph type="sldNum" sz="quarter" idx="4"/>
          </p:nvPr>
        </p:nvSpPr>
        <p:spPr>
          <a:xfrm>
            <a:off x="10898717" y="6470629"/>
            <a:ext cx="1295400" cy="384000"/>
          </a:xfrm>
          <a:prstGeom prst="rect">
            <a:avLst/>
          </a:prstGeom>
        </p:spPr>
        <p:txBody>
          <a:bodyPr lIns="0" tIns="0" rIns="0" bIns="0" anchor="t" anchorCtr="0"/>
          <a:lstStyle>
            <a:lvl1pPr algn="ctr">
              <a:defRPr sz="1133" b="1" i="0" spc="0">
                <a:solidFill>
                  <a:schemeClr val="bg1"/>
                </a:solidFill>
                <a:latin typeface="Arial" charset="0"/>
                <a:ea typeface="Arial" charset="0"/>
                <a:cs typeface="Arial" charset="0"/>
              </a:defRPr>
            </a:lvl1pPr>
          </a:lstStyle>
          <a:p>
            <a:fld id="{B89A5CCE-AC13-A746-9A72-5D19050CC0B7}" type="slidenum">
              <a:rPr lang="en-GB" smtClean="0"/>
              <a:pPr/>
              <a:t>‹#›</a:t>
            </a:fld>
            <a:endParaRPr lang="en-GB"/>
          </a:p>
        </p:txBody>
      </p:sp>
      <p:sp>
        <p:nvSpPr>
          <p:cNvPr id="2" name="Title Placeholder 1"/>
          <p:cNvSpPr>
            <a:spLocks noGrp="1"/>
          </p:cNvSpPr>
          <p:nvPr>
            <p:ph type="title"/>
          </p:nvPr>
        </p:nvSpPr>
        <p:spPr>
          <a:xfrm>
            <a:off x="6669157" y="1848000"/>
            <a:ext cx="4229561" cy="3675531"/>
          </a:xfrm>
          <a:prstGeom prst="rect">
            <a:avLst/>
          </a:prstGeom>
        </p:spPr>
        <p:txBody>
          <a:bodyPr vert="horz" lIns="0" tIns="0" rIns="0" bIns="0" rtlCol="0" anchor="b" anchorCtr="0">
            <a:noAutofit/>
          </a:bodyPr>
          <a:lstStyle/>
          <a:p>
            <a:r>
              <a:rPr lang="en-GB" noProof="0"/>
              <a:t>Click to add a short VTT headline.</a:t>
            </a:r>
          </a:p>
        </p:txBody>
      </p:sp>
    </p:spTree>
    <p:extLst>
      <p:ext uri="{BB962C8B-B14F-4D97-AF65-F5344CB8AC3E}">
        <p14:creationId xmlns:p14="http://schemas.microsoft.com/office/powerpoint/2010/main" val="197348881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p:txStyles>
    <p:titleStyle>
      <a:lvl1pPr algn="l" defTabSz="609597" rtl="0" eaLnBrk="1" latinLnBrk="0" hangingPunct="1">
        <a:lnSpc>
          <a:spcPct val="90000"/>
        </a:lnSpc>
        <a:spcBef>
          <a:spcPct val="0"/>
        </a:spcBef>
        <a:buNone/>
        <a:defRPr sz="4000" b="1" i="0" kern="1200" spc="0">
          <a:solidFill>
            <a:srgbClr val="000000"/>
          </a:solidFill>
          <a:latin typeface="Arial" charset="0"/>
          <a:ea typeface="Arial" charset="0"/>
          <a:cs typeface="Arial" charset="0"/>
        </a:defRPr>
      </a:lvl1pPr>
    </p:titleStyle>
    <p:bodyStyle>
      <a:lvl1pPr marL="0" indent="0" algn="l" defTabSz="609597" rtl="0" eaLnBrk="1" latinLnBrk="0" hangingPunct="1">
        <a:lnSpc>
          <a:spcPct val="100000"/>
        </a:lnSpc>
        <a:spcBef>
          <a:spcPts val="0"/>
        </a:spcBef>
        <a:buClr>
          <a:schemeClr val="bg1"/>
        </a:buClr>
        <a:buSzPct val="100000"/>
        <a:buFont typeface="Arial" panose="020B0604020202020204" pitchFamily="34" charset="0"/>
        <a:buNone/>
        <a:tabLst/>
        <a:defRPr sz="3200" b="1" i="0" kern="1200" spc="0" baseline="0">
          <a:solidFill>
            <a:srgbClr val="000000"/>
          </a:solidFill>
          <a:latin typeface="Arial" charset="0"/>
          <a:ea typeface="Arial" charset="0"/>
          <a:cs typeface="Arial" charset="0"/>
        </a:defRPr>
      </a:lvl1pPr>
      <a:lvl2pPr marL="239994" indent="0" algn="l" defTabSz="609597" rtl="0" eaLnBrk="1" latinLnBrk="0" hangingPunct="1">
        <a:lnSpc>
          <a:spcPct val="100000"/>
        </a:lnSpc>
        <a:spcBef>
          <a:spcPts val="0"/>
        </a:spcBef>
        <a:buClr>
          <a:schemeClr val="bg1"/>
        </a:buClr>
        <a:buFont typeface="Arial" charset="0"/>
        <a:buNone/>
        <a:tabLst/>
        <a:defRPr sz="2133" b="0" i="0" kern="1200" spc="0">
          <a:solidFill>
            <a:srgbClr val="000000"/>
          </a:solidFill>
          <a:latin typeface="Arial" charset="0"/>
          <a:ea typeface="Arial" charset="0"/>
          <a:cs typeface="Arial" charset="0"/>
        </a:defRPr>
      </a:lvl2pPr>
      <a:lvl3pPr marL="478688" indent="0" algn="l" defTabSz="609597" rtl="0" eaLnBrk="1" latinLnBrk="0" hangingPunct="1">
        <a:lnSpc>
          <a:spcPct val="100000"/>
        </a:lnSpc>
        <a:spcBef>
          <a:spcPts val="0"/>
        </a:spcBef>
        <a:buClr>
          <a:schemeClr val="bg1"/>
        </a:buClr>
        <a:buFont typeface="Arial" charset="0"/>
        <a:buNone/>
        <a:tabLst/>
        <a:defRPr sz="2133" b="0" i="0" kern="1200" spc="0">
          <a:solidFill>
            <a:srgbClr val="000000"/>
          </a:solidFill>
          <a:latin typeface="Arial" charset="0"/>
          <a:ea typeface="Arial" charset="0"/>
          <a:cs typeface="Arial" charset="0"/>
        </a:defRPr>
      </a:lvl3pPr>
      <a:lvl4pPr marL="720798" indent="0" algn="l" defTabSz="609597" rtl="0" eaLnBrk="1" latinLnBrk="0" hangingPunct="1">
        <a:lnSpc>
          <a:spcPct val="100000"/>
        </a:lnSpc>
        <a:spcBef>
          <a:spcPts val="0"/>
        </a:spcBef>
        <a:buClr>
          <a:schemeClr val="bg1"/>
        </a:buClr>
        <a:buFont typeface="Arial" charset="0"/>
        <a:buNone/>
        <a:tabLst/>
        <a:defRPr sz="2133" b="0" i="0" kern="1200" spc="0">
          <a:solidFill>
            <a:srgbClr val="000000"/>
          </a:solidFill>
          <a:latin typeface="Arial" charset="0"/>
          <a:ea typeface="Arial" charset="0"/>
          <a:cs typeface="Arial" charset="0"/>
        </a:defRPr>
      </a:lvl4pPr>
      <a:lvl5pPr marL="959976" indent="0" algn="l" defTabSz="609597" rtl="0" eaLnBrk="1" latinLnBrk="0" hangingPunct="1">
        <a:lnSpc>
          <a:spcPct val="100000"/>
        </a:lnSpc>
        <a:spcBef>
          <a:spcPts val="0"/>
        </a:spcBef>
        <a:buClr>
          <a:schemeClr val="bg1"/>
        </a:buClr>
        <a:buFont typeface="Arial" charset="0"/>
        <a:buNone/>
        <a:tabLst/>
        <a:defRPr sz="2133" b="0" i="0" kern="1200" spc="0">
          <a:solidFill>
            <a:srgbClr val="000000"/>
          </a:solidFill>
          <a:latin typeface="Arial" charset="0"/>
          <a:ea typeface="Arial" charset="0"/>
          <a:cs typeface="Arial" charset="0"/>
        </a:defRPr>
      </a:lvl5pPr>
      <a:lvl6pPr marL="3352779" indent="-304798" algn="l" defTabSz="609597" rtl="0" eaLnBrk="1" latinLnBrk="0" hangingPunct="1">
        <a:spcBef>
          <a:spcPct val="20000"/>
        </a:spcBef>
        <a:buFont typeface="Arial"/>
        <a:buChar char="•"/>
        <a:defRPr sz="2667" kern="1200">
          <a:solidFill>
            <a:schemeClr val="tx1"/>
          </a:solidFill>
          <a:latin typeface="+mn-lt"/>
          <a:ea typeface="+mn-ea"/>
          <a:cs typeface="+mn-cs"/>
        </a:defRPr>
      </a:lvl6pPr>
      <a:lvl7pPr marL="3962374" indent="-304798" algn="l" defTabSz="609597" rtl="0" eaLnBrk="1" latinLnBrk="0" hangingPunct="1">
        <a:spcBef>
          <a:spcPct val="20000"/>
        </a:spcBef>
        <a:buFont typeface="Arial"/>
        <a:buChar char="•"/>
        <a:defRPr sz="2667" kern="1200">
          <a:solidFill>
            <a:schemeClr val="tx1"/>
          </a:solidFill>
          <a:latin typeface="+mn-lt"/>
          <a:ea typeface="+mn-ea"/>
          <a:cs typeface="+mn-cs"/>
        </a:defRPr>
      </a:lvl7pPr>
      <a:lvl8pPr marL="4571971" indent="-304798" algn="l" defTabSz="609597" rtl="0" eaLnBrk="1" latinLnBrk="0" hangingPunct="1">
        <a:spcBef>
          <a:spcPct val="20000"/>
        </a:spcBef>
        <a:buFont typeface="Arial"/>
        <a:buChar char="•"/>
        <a:defRPr sz="2667" kern="1200">
          <a:solidFill>
            <a:schemeClr val="tx1"/>
          </a:solidFill>
          <a:latin typeface="+mn-lt"/>
          <a:ea typeface="+mn-ea"/>
          <a:cs typeface="+mn-cs"/>
        </a:defRPr>
      </a:lvl8pPr>
      <a:lvl9pPr marL="5181568" indent="-304798" algn="l" defTabSz="609597"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97" rtl="0" eaLnBrk="1" latinLnBrk="0" hangingPunct="1">
        <a:defRPr sz="2400" kern="1200">
          <a:solidFill>
            <a:schemeClr val="tx1"/>
          </a:solidFill>
          <a:latin typeface="+mn-lt"/>
          <a:ea typeface="+mn-ea"/>
          <a:cs typeface="+mn-cs"/>
        </a:defRPr>
      </a:lvl1pPr>
      <a:lvl2pPr marL="609597" algn="l" defTabSz="609597" rtl="0" eaLnBrk="1" latinLnBrk="0" hangingPunct="1">
        <a:defRPr sz="2400" kern="1200">
          <a:solidFill>
            <a:schemeClr val="tx1"/>
          </a:solidFill>
          <a:latin typeface="+mn-lt"/>
          <a:ea typeface="+mn-ea"/>
          <a:cs typeface="+mn-cs"/>
        </a:defRPr>
      </a:lvl2pPr>
      <a:lvl3pPr marL="1219192" algn="l" defTabSz="609597" rtl="0" eaLnBrk="1" latinLnBrk="0" hangingPunct="1">
        <a:defRPr sz="2400" kern="1200">
          <a:solidFill>
            <a:schemeClr val="tx1"/>
          </a:solidFill>
          <a:latin typeface="+mn-lt"/>
          <a:ea typeface="+mn-ea"/>
          <a:cs typeface="+mn-cs"/>
        </a:defRPr>
      </a:lvl3pPr>
      <a:lvl4pPr marL="1828789" algn="l" defTabSz="609597" rtl="0" eaLnBrk="1" latinLnBrk="0" hangingPunct="1">
        <a:defRPr sz="2400" kern="1200">
          <a:solidFill>
            <a:schemeClr val="tx1"/>
          </a:solidFill>
          <a:latin typeface="+mn-lt"/>
          <a:ea typeface="+mn-ea"/>
          <a:cs typeface="+mn-cs"/>
        </a:defRPr>
      </a:lvl4pPr>
      <a:lvl5pPr marL="2438384" algn="l" defTabSz="609597" rtl="0" eaLnBrk="1" latinLnBrk="0" hangingPunct="1">
        <a:defRPr sz="2400" kern="1200">
          <a:solidFill>
            <a:schemeClr val="tx1"/>
          </a:solidFill>
          <a:latin typeface="+mn-lt"/>
          <a:ea typeface="+mn-ea"/>
          <a:cs typeface="+mn-cs"/>
        </a:defRPr>
      </a:lvl5pPr>
      <a:lvl6pPr marL="3047980" algn="l" defTabSz="609597" rtl="0" eaLnBrk="1" latinLnBrk="0" hangingPunct="1">
        <a:defRPr sz="2400" kern="1200">
          <a:solidFill>
            <a:schemeClr val="tx1"/>
          </a:solidFill>
          <a:latin typeface="+mn-lt"/>
          <a:ea typeface="+mn-ea"/>
          <a:cs typeface="+mn-cs"/>
        </a:defRPr>
      </a:lvl6pPr>
      <a:lvl7pPr marL="3657577" algn="l" defTabSz="609597" rtl="0" eaLnBrk="1" latinLnBrk="0" hangingPunct="1">
        <a:defRPr sz="2400" kern="1200">
          <a:solidFill>
            <a:schemeClr val="tx1"/>
          </a:solidFill>
          <a:latin typeface="+mn-lt"/>
          <a:ea typeface="+mn-ea"/>
          <a:cs typeface="+mn-cs"/>
        </a:defRPr>
      </a:lvl7pPr>
      <a:lvl8pPr marL="4267173" algn="l" defTabSz="609597" rtl="0" eaLnBrk="1" latinLnBrk="0" hangingPunct="1">
        <a:defRPr sz="2400" kern="1200">
          <a:solidFill>
            <a:schemeClr val="tx1"/>
          </a:solidFill>
          <a:latin typeface="+mn-lt"/>
          <a:ea typeface="+mn-ea"/>
          <a:cs typeface="+mn-cs"/>
        </a:defRPr>
      </a:lvl8pPr>
      <a:lvl9pPr marL="4876769" algn="l" defTabSz="60959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5148">
          <p15:clr>
            <a:srgbClr val="F26B43"/>
          </p15:clr>
        </p15:guide>
        <p15:guide id="7" orient="horz" pos="894">
          <p15:clr>
            <a:srgbClr val="F26B43"/>
          </p15:clr>
        </p15:guide>
        <p15:guide id="10" pos="453">
          <p15:clr>
            <a:srgbClr val="F26B43"/>
          </p15:clr>
        </p15:guide>
        <p15:guide id="11" orient="horz" pos="418">
          <p15:clr>
            <a:srgbClr val="F26B43"/>
          </p15:clr>
        </p15:guide>
        <p15:guide id="12" pos="483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960000" y="782403"/>
            <a:ext cx="9264000" cy="991483"/>
          </a:xfrm>
          <a:prstGeom prst="rect">
            <a:avLst/>
          </a:prstGeom>
        </p:spPr>
        <p:txBody>
          <a:bodyPr vert="horz" lIns="0" tIns="0" rIns="0" bIns="0" rtlCol="0" anchor="t" anchorCtr="0">
            <a:noAutofit/>
          </a:bodyPr>
          <a:lstStyle/>
          <a:p>
            <a:r>
              <a:rPr lang="en-GB" noProof="0"/>
              <a:t>Click to edit Master title style</a:t>
            </a:r>
          </a:p>
        </p:txBody>
      </p:sp>
      <p:sp>
        <p:nvSpPr>
          <p:cNvPr id="3" name="Text Placeholder 2"/>
          <p:cNvSpPr>
            <a:spLocks noGrp="1"/>
          </p:cNvSpPr>
          <p:nvPr userDrawn="1">
            <p:ph type="body" idx="1"/>
          </p:nvPr>
        </p:nvSpPr>
        <p:spPr>
          <a:xfrm>
            <a:off x="959999" y="2098040"/>
            <a:ext cx="9264000" cy="4045960"/>
          </a:xfrm>
          <a:prstGeom prst="rect">
            <a:avLst/>
          </a:prstGeom>
        </p:spPr>
        <p:txBody>
          <a:bodyPr vert="horz" lIns="0" tIns="0" rIns="0" bIns="0" rtlCol="0">
            <a:noAutofit/>
          </a:bodyPr>
          <a:lstStyle/>
          <a:p>
            <a:pPr lvl="0"/>
            <a:r>
              <a:rPr lang="en-GB" noProof="0"/>
              <a:t>First level bullet</a:t>
            </a:r>
          </a:p>
          <a:p>
            <a:pPr lvl="1"/>
            <a:r>
              <a:rPr lang="en-GB" noProof="0"/>
              <a:t>Second level bullet</a:t>
            </a:r>
          </a:p>
          <a:p>
            <a:pPr lvl="2"/>
            <a:r>
              <a:rPr lang="en-GB" noProof="0"/>
              <a:t>Third level bullet</a:t>
            </a:r>
          </a:p>
          <a:p>
            <a:pPr lvl="3"/>
            <a:r>
              <a:rPr lang="en-GB" noProof="0"/>
              <a:t>Fourth level bullet</a:t>
            </a:r>
          </a:p>
          <a:p>
            <a:pPr lvl="4"/>
            <a:r>
              <a:rPr lang="en-GB" noProof="0"/>
              <a:t>Subheading (Fifth level)</a:t>
            </a:r>
          </a:p>
          <a:p>
            <a:pPr lvl="5"/>
            <a:r>
              <a:rPr lang="en-GB" noProof="0"/>
              <a:t>Text only (Sixth level)</a:t>
            </a:r>
          </a:p>
          <a:p>
            <a:pPr lvl="5"/>
            <a:endParaRPr lang="en-GB" noProof="0"/>
          </a:p>
        </p:txBody>
      </p:sp>
      <p:sp>
        <p:nvSpPr>
          <p:cNvPr id="13" name="Date Placeholder 3">
            <a:extLst>
              <a:ext uri="{FF2B5EF4-FFF2-40B4-BE49-F238E27FC236}">
                <a16:creationId xmlns:a16="http://schemas.microsoft.com/office/drawing/2014/main" id="{F3F89EB9-CD78-4294-817D-18595041810A}"/>
              </a:ext>
            </a:extLst>
          </p:cNvPr>
          <p:cNvSpPr>
            <a:spLocks noGrp="1"/>
          </p:cNvSpPr>
          <p:nvPr userDrawn="1">
            <p:ph type="dt" sz="half" idx="2"/>
          </p:nvPr>
        </p:nvSpPr>
        <p:spPr>
          <a:xfrm>
            <a:off x="960000" y="6470400"/>
            <a:ext cx="960000" cy="384000"/>
          </a:xfrm>
          <a:prstGeom prst="rect">
            <a:avLst/>
          </a:prstGeom>
        </p:spPr>
        <p:txBody>
          <a:bodyPr lIns="0" tIns="0" rIns="0" bIns="0"/>
          <a:lstStyle>
            <a:lvl1pPr>
              <a:defRPr sz="1133" b="1" i="0" spc="0">
                <a:solidFill>
                  <a:srgbClr val="AFAFAF"/>
                </a:solidFill>
                <a:latin typeface="Arial" charset="0"/>
                <a:ea typeface="Arial" charset="0"/>
                <a:cs typeface="Arial" charset="0"/>
              </a:defRPr>
            </a:lvl1pPr>
          </a:lstStyle>
          <a:p>
            <a:fld id="{AC1A86E2-E3C9-42F6-9FBE-001C31EF33DE}" type="datetime1">
              <a:rPr lang="en-GB" smtClean="0"/>
              <a:t>02/12/2024</a:t>
            </a:fld>
            <a:endParaRPr lang="en-GB"/>
          </a:p>
        </p:txBody>
      </p:sp>
      <p:sp>
        <p:nvSpPr>
          <p:cNvPr id="14" name="Footer Placeholder 4">
            <a:extLst>
              <a:ext uri="{FF2B5EF4-FFF2-40B4-BE49-F238E27FC236}">
                <a16:creationId xmlns:a16="http://schemas.microsoft.com/office/drawing/2014/main" id="{092C31D9-EEC5-46F5-9D83-6C7E22D558D3}"/>
              </a:ext>
            </a:extLst>
          </p:cNvPr>
          <p:cNvSpPr>
            <a:spLocks noGrp="1"/>
          </p:cNvSpPr>
          <p:nvPr userDrawn="1">
            <p:ph type="ftr" sz="quarter" idx="3"/>
          </p:nvPr>
        </p:nvSpPr>
        <p:spPr>
          <a:xfrm>
            <a:off x="1920001" y="6470400"/>
            <a:ext cx="8974483" cy="384000"/>
          </a:xfrm>
          <a:prstGeom prst="rect">
            <a:avLst/>
          </a:prstGeom>
        </p:spPr>
        <p:txBody>
          <a:bodyPr lIns="0" tIns="0" rIns="0" bIns="0" anchor="t" anchorCtr="0"/>
          <a:lstStyle>
            <a:lvl1pPr algn="l">
              <a:defRPr sz="1133" b="1" i="0" spc="0">
                <a:solidFill>
                  <a:srgbClr val="AFAFAF"/>
                </a:solidFill>
                <a:latin typeface="Arial" charset="0"/>
                <a:ea typeface="Arial" charset="0"/>
                <a:cs typeface="Arial" charset="0"/>
              </a:defRPr>
            </a:lvl1pPr>
          </a:lstStyle>
          <a:p>
            <a:r>
              <a:rPr lang="en-GB"/>
              <a:t>VTT – beyond the obvious</a:t>
            </a:r>
          </a:p>
        </p:txBody>
      </p:sp>
      <p:sp>
        <p:nvSpPr>
          <p:cNvPr id="15" name="Slide Number Placeholder 5">
            <a:extLst>
              <a:ext uri="{FF2B5EF4-FFF2-40B4-BE49-F238E27FC236}">
                <a16:creationId xmlns:a16="http://schemas.microsoft.com/office/drawing/2014/main" id="{E5D6F0F1-E903-4F17-8A44-9E11C6FB99BB}"/>
              </a:ext>
            </a:extLst>
          </p:cNvPr>
          <p:cNvSpPr>
            <a:spLocks noGrp="1"/>
          </p:cNvSpPr>
          <p:nvPr userDrawn="1">
            <p:ph type="sldNum" sz="quarter" idx="4"/>
          </p:nvPr>
        </p:nvSpPr>
        <p:spPr>
          <a:xfrm>
            <a:off x="10900835" y="6470400"/>
            <a:ext cx="1291165" cy="384000"/>
          </a:xfrm>
          <a:prstGeom prst="rect">
            <a:avLst/>
          </a:prstGeom>
        </p:spPr>
        <p:txBody>
          <a:bodyPr lIns="0" tIns="0" rIns="0" bIns="0" anchor="t" anchorCtr="0"/>
          <a:lstStyle>
            <a:lvl1pPr algn="ctr">
              <a:defRPr sz="1133" b="1" i="0" spc="0">
                <a:solidFill>
                  <a:srgbClr val="AFAFAF"/>
                </a:solidFill>
                <a:latin typeface="Arial" charset="0"/>
                <a:ea typeface="Arial" charset="0"/>
                <a:cs typeface="Arial" charset="0"/>
              </a:defRPr>
            </a:lvl1pPr>
          </a:lstStyle>
          <a:p>
            <a:fld id="{B89A5CCE-AC13-A746-9A72-5D19050CC0B7}" type="slidenum">
              <a:rPr lang="en-GB" smtClean="0"/>
              <a:pPr/>
              <a:t>‹#›</a:t>
            </a:fld>
            <a:endParaRPr lang="en-GB"/>
          </a:p>
        </p:txBody>
      </p:sp>
    </p:spTree>
    <p:extLst>
      <p:ext uri="{BB962C8B-B14F-4D97-AF65-F5344CB8AC3E}">
        <p14:creationId xmlns:p14="http://schemas.microsoft.com/office/powerpoint/2010/main" val="366234037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p:txStyles>
    <p:titleStyle>
      <a:lvl1pPr algn="l" defTabSz="609597" rtl="0" eaLnBrk="1" latinLnBrk="0" hangingPunct="1">
        <a:lnSpc>
          <a:spcPct val="90000"/>
        </a:lnSpc>
        <a:spcBef>
          <a:spcPct val="0"/>
        </a:spcBef>
        <a:buNone/>
        <a:defRPr sz="3467" b="1" i="0" kern="1200" spc="0">
          <a:solidFill>
            <a:srgbClr val="F06E00"/>
          </a:solidFill>
          <a:latin typeface="Arial" charset="0"/>
          <a:ea typeface="Arial" charset="0"/>
          <a:cs typeface="Arial" charset="0"/>
        </a:defRPr>
      </a:lvl1pPr>
    </p:titleStyle>
    <p:bodyStyle>
      <a:lvl1pPr marL="287993" indent="-287993" algn="l" defTabSz="609597" rtl="0" eaLnBrk="1" latinLnBrk="0" hangingPunct="1">
        <a:lnSpc>
          <a:spcPct val="100000"/>
        </a:lnSpc>
        <a:spcBef>
          <a:spcPts val="400"/>
        </a:spcBef>
        <a:spcAft>
          <a:spcPts val="0"/>
        </a:spcAft>
        <a:buClr>
          <a:srgbClr val="F06E00"/>
        </a:buClr>
        <a:buSzPct val="100000"/>
        <a:buFont typeface="Wingdings 2" panose="05020102010507070707" pitchFamily="18" charset="2"/>
        <a:buChar char="¡"/>
        <a:tabLst/>
        <a:defRPr lang="en-GB" sz="2400" b="0" i="0" kern="1200" spc="0" baseline="0" noProof="0" dirty="0">
          <a:solidFill>
            <a:srgbClr val="000000"/>
          </a:solidFill>
          <a:latin typeface="Arial" charset="0"/>
          <a:ea typeface="Arial" charset="0"/>
          <a:cs typeface="Arial" charset="0"/>
        </a:defRPr>
      </a:lvl1pPr>
      <a:lvl2pPr marL="527987" indent="-239994" algn="l" defTabSz="609597" rtl="0" eaLnBrk="1" latinLnBrk="0" hangingPunct="1">
        <a:lnSpc>
          <a:spcPct val="100000"/>
        </a:lnSpc>
        <a:spcBef>
          <a:spcPts val="0"/>
        </a:spcBef>
        <a:spcAft>
          <a:spcPts val="0"/>
        </a:spcAft>
        <a:buClr>
          <a:srgbClr val="F06E00"/>
        </a:buClr>
        <a:buFont typeface="Arial" panose="020B0604020202020204" pitchFamily="34" charset="0"/>
        <a:buChar char="•"/>
        <a:tabLst/>
        <a:defRPr lang="en-GB" sz="2133" b="0" i="0" kern="1200" spc="0" noProof="0" dirty="0">
          <a:solidFill>
            <a:srgbClr val="000000"/>
          </a:solidFill>
          <a:latin typeface="Arial" charset="0"/>
          <a:ea typeface="Arial" charset="0"/>
          <a:cs typeface="Arial" charset="0"/>
        </a:defRPr>
      </a:lvl2pPr>
      <a:lvl3pPr marL="767981" indent="-239994" algn="l" defTabSz="609597" rtl="0" eaLnBrk="1" latinLnBrk="0" hangingPunct="1">
        <a:lnSpc>
          <a:spcPct val="100000"/>
        </a:lnSpc>
        <a:spcBef>
          <a:spcPts val="0"/>
        </a:spcBef>
        <a:buClr>
          <a:srgbClr val="F06E00"/>
        </a:buClr>
        <a:buSzPct val="100000"/>
        <a:buFont typeface="Arial" panose="020B0604020202020204" pitchFamily="34" charset="0"/>
        <a:buChar char="•"/>
        <a:tabLst/>
        <a:defRPr sz="2133" b="0" i="0" kern="1200" spc="0">
          <a:solidFill>
            <a:srgbClr val="000000"/>
          </a:solidFill>
          <a:latin typeface="Arial" charset="0"/>
          <a:ea typeface="Arial" charset="0"/>
          <a:cs typeface="Arial" charset="0"/>
        </a:defRPr>
      </a:lvl3pPr>
      <a:lvl4pPr marL="1007975" indent="-239178" algn="l" defTabSz="609597" rtl="0" eaLnBrk="1" latinLnBrk="0" hangingPunct="1">
        <a:lnSpc>
          <a:spcPct val="100000"/>
        </a:lnSpc>
        <a:spcBef>
          <a:spcPts val="0"/>
        </a:spcBef>
        <a:buClr>
          <a:srgbClr val="F06E00"/>
        </a:buClr>
        <a:buSzPct val="100000"/>
        <a:buFont typeface="Arial" charset="0"/>
        <a:buChar char="•"/>
        <a:tabLst/>
        <a:defRPr sz="2133" b="0" i="0" kern="1200" spc="0">
          <a:solidFill>
            <a:srgbClr val="000000"/>
          </a:solidFill>
          <a:latin typeface="Arial" charset="0"/>
          <a:ea typeface="Arial" charset="0"/>
          <a:cs typeface="Arial" charset="0"/>
        </a:defRPr>
      </a:lvl4pPr>
      <a:lvl5pPr marL="0" indent="0" algn="l" defTabSz="609597" rtl="0" eaLnBrk="1" latinLnBrk="0" hangingPunct="1">
        <a:lnSpc>
          <a:spcPct val="90000"/>
        </a:lnSpc>
        <a:spcBef>
          <a:spcPts val="0"/>
        </a:spcBef>
        <a:spcAft>
          <a:spcPts val="400"/>
        </a:spcAft>
        <a:buClr>
          <a:schemeClr val="tx1"/>
        </a:buClr>
        <a:buSzPct val="110000"/>
        <a:buFont typeface="Arial" charset="0"/>
        <a:buNone/>
        <a:tabLst/>
        <a:defRPr sz="2400" b="1" i="0" kern="1200" spc="0">
          <a:solidFill>
            <a:srgbClr val="000000"/>
          </a:solidFill>
          <a:latin typeface="Arial" charset="0"/>
          <a:ea typeface="Arial" charset="0"/>
          <a:cs typeface="Arial" charset="0"/>
        </a:defRPr>
      </a:lvl5pPr>
      <a:lvl6pPr marL="0" indent="0" algn="l" defTabSz="609597" rtl="0" eaLnBrk="1" latinLnBrk="0" hangingPunct="1">
        <a:lnSpc>
          <a:spcPct val="90000"/>
        </a:lnSpc>
        <a:spcBef>
          <a:spcPts val="0"/>
        </a:spcBef>
        <a:buClr>
          <a:schemeClr val="tx1"/>
        </a:buClr>
        <a:buSzPct val="110000"/>
        <a:buFont typeface="Arial"/>
        <a:buNone/>
        <a:defRPr lang="en-GB" sz="2400" b="0" i="0" kern="1200" spc="0" noProof="0" dirty="0">
          <a:solidFill>
            <a:srgbClr val="000000"/>
          </a:solidFill>
          <a:latin typeface="Arial" charset="0"/>
          <a:ea typeface="+mn-ea"/>
          <a:cs typeface="Arial" charset="0"/>
        </a:defRPr>
      </a:lvl6pPr>
      <a:lvl7pPr marL="3962374" indent="-304798" algn="l" defTabSz="609597" rtl="0" eaLnBrk="1" latinLnBrk="0" hangingPunct="1">
        <a:spcBef>
          <a:spcPct val="20000"/>
        </a:spcBef>
        <a:buFont typeface="Arial"/>
        <a:buChar char="•"/>
        <a:defRPr sz="2667" kern="1200">
          <a:solidFill>
            <a:schemeClr val="tx1"/>
          </a:solidFill>
          <a:latin typeface="+mn-lt"/>
          <a:ea typeface="+mn-ea"/>
          <a:cs typeface="+mn-cs"/>
        </a:defRPr>
      </a:lvl7pPr>
      <a:lvl8pPr marL="4571971" indent="-304798" algn="l" defTabSz="609597" rtl="0" eaLnBrk="1" latinLnBrk="0" hangingPunct="1">
        <a:spcBef>
          <a:spcPct val="20000"/>
        </a:spcBef>
        <a:buFont typeface="Arial"/>
        <a:buChar char="•"/>
        <a:defRPr sz="2667" kern="1200">
          <a:solidFill>
            <a:schemeClr val="tx1"/>
          </a:solidFill>
          <a:latin typeface="+mn-lt"/>
          <a:ea typeface="+mn-ea"/>
          <a:cs typeface="+mn-cs"/>
        </a:defRPr>
      </a:lvl8pPr>
      <a:lvl9pPr marL="5181568" indent="-304798" algn="l" defTabSz="609597"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97" rtl="0" eaLnBrk="1" latinLnBrk="0" hangingPunct="1">
        <a:defRPr sz="2400" kern="1200">
          <a:solidFill>
            <a:schemeClr val="tx1"/>
          </a:solidFill>
          <a:latin typeface="+mn-lt"/>
          <a:ea typeface="+mn-ea"/>
          <a:cs typeface="+mn-cs"/>
        </a:defRPr>
      </a:lvl1pPr>
      <a:lvl2pPr marL="609597" algn="l" defTabSz="609597" rtl="0" eaLnBrk="1" latinLnBrk="0" hangingPunct="1">
        <a:defRPr sz="2400" kern="1200">
          <a:solidFill>
            <a:schemeClr val="tx1"/>
          </a:solidFill>
          <a:latin typeface="+mn-lt"/>
          <a:ea typeface="+mn-ea"/>
          <a:cs typeface="+mn-cs"/>
        </a:defRPr>
      </a:lvl2pPr>
      <a:lvl3pPr marL="1219192" algn="l" defTabSz="609597" rtl="0" eaLnBrk="1" latinLnBrk="0" hangingPunct="1">
        <a:defRPr sz="2400" kern="1200">
          <a:solidFill>
            <a:schemeClr val="tx1"/>
          </a:solidFill>
          <a:latin typeface="+mn-lt"/>
          <a:ea typeface="+mn-ea"/>
          <a:cs typeface="+mn-cs"/>
        </a:defRPr>
      </a:lvl3pPr>
      <a:lvl4pPr marL="1828789" algn="l" defTabSz="609597" rtl="0" eaLnBrk="1" latinLnBrk="0" hangingPunct="1">
        <a:defRPr sz="2400" kern="1200">
          <a:solidFill>
            <a:schemeClr val="tx1"/>
          </a:solidFill>
          <a:latin typeface="+mn-lt"/>
          <a:ea typeface="+mn-ea"/>
          <a:cs typeface="+mn-cs"/>
        </a:defRPr>
      </a:lvl4pPr>
      <a:lvl5pPr marL="2438384" algn="l" defTabSz="609597" rtl="0" eaLnBrk="1" latinLnBrk="0" hangingPunct="1">
        <a:defRPr sz="2400" kern="1200">
          <a:solidFill>
            <a:schemeClr val="tx1"/>
          </a:solidFill>
          <a:latin typeface="+mn-lt"/>
          <a:ea typeface="+mn-ea"/>
          <a:cs typeface="+mn-cs"/>
        </a:defRPr>
      </a:lvl5pPr>
      <a:lvl6pPr marL="3047980" algn="l" defTabSz="609597" rtl="0" eaLnBrk="1" latinLnBrk="0" hangingPunct="1">
        <a:defRPr sz="2400" kern="1200">
          <a:solidFill>
            <a:schemeClr val="tx1"/>
          </a:solidFill>
          <a:latin typeface="+mn-lt"/>
          <a:ea typeface="+mn-ea"/>
          <a:cs typeface="+mn-cs"/>
        </a:defRPr>
      </a:lvl6pPr>
      <a:lvl7pPr marL="3657577" algn="l" defTabSz="609597" rtl="0" eaLnBrk="1" latinLnBrk="0" hangingPunct="1">
        <a:defRPr sz="2400" kern="1200">
          <a:solidFill>
            <a:schemeClr val="tx1"/>
          </a:solidFill>
          <a:latin typeface="+mn-lt"/>
          <a:ea typeface="+mn-ea"/>
          <a:cs typeface="+mn-cs"/>
        </a:defRPr>
      </a:lvl7pPr>
      <a:lvl8pPr marL="4267173" algn="l" defTabSz="609597" rtl="0" eaLnBrk="1" latinLnBrk="0" hangingPunct="1">
        <a:defRPr sz="2400" kern="1200">
          <a:solidFill>
            <a:schemeClr val="tx1"/>
          </a:solidFill>
          <a:latin typeface="+mn-lt"/>
          <a:ea typeface="+mn-ea"/>
          <a:cs typeface="+mn-cs"/>
        </a:defRPr>
      </a:lvl8pPr>
      <a:lvl9pPr marL="4876769" algn="l" defTabSz="60959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5148">
          <p15:clr>
            <a:srgbClr val="F26B43"/>
          </p15:clr>
        </p15:guide>
        <p15:guide id="7" orient="horz" pos="894">
          <p15:clr>
            <a:srgbClr val="F26B43"/>
          </p15:clr>
        </p15:guide>
        <p15:guide id="10" pos="453">
          <p15:clr>
            <a:srgbClr val="F26B43"/>
          </p15:clr>
        </p15:guide>
        <p15:guide id="11" orient="horz" pos="418">
          <p15:clr>
            <a:srgbClr val="F26B43"/>
          </p15:clr>
        </p15:guide>
        <p15:guide id="12" pos="4830">
          <p15:clr>
            <a:srgbClr val="F26B43"/>
          </p15:clr>
        </p15:guide>
        <p15:guide id="13" orient="horz" pos="100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hyperlink" Target="https://alternative-fuels-observatory.ec.europa.eu/transport-mode/road/european-union-eu27/target-tracker" TargetMode="Externa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have-your-say.ec.europa.eu/index_en"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hyperlink" Target="https://transport.ec.europa.eu/transport-themes/clean-transport/alternative-fuels-sustainable-mobility-europe/alternative-fuels-infrastructure/questions-and-answers-regulation-deployment-alternative-fuels-infrastructure-eu-20231804_en"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eur-lex.europa.eu/legal-content/EN/TXT/?uri=CELEX%3A32023L2661" TargetMode="Externa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hyperlink" Target="https://transport.ec.europa.eu/transport-themes/intelligent-transport-systems/road/action-plan-and-directive_en" TargetMode="External"/><Relationship Id="rId2" Type="http://schemas.openxmlformats.org/officeDocument/2006/relationships/hyperlink" Target="http://ec.europa.eu/transport/index_en.htm" TargetMode="External"/><Relationship Id="rId1" Type="http://schemas.openxmlformats.org/officeDocument/2006/relationships/slideLayout" Target="../slideLayouts/slideLayout7.xml"/><Relationship Id="rId5" Type="http://schemas.openxmlformats.org/officeDocument/2006/relationships/hyperlink" Target="https://transport.ec.europa.eu/transport-themes/mobility-strategy_en" TargetMode="External"/><Relationship Id="rId4" Type="http://schemas.openxmlformats.org/officeDocument/2006/relationships/hyperlink" Target="https://eur-lex.europa.eu/legal-content/EN/TXT/?uri=CELEX%3A52020DC0789"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transport.ec.europa.eu/document/download/62579a66-a635-4d85-91ef-7fc0b5adc7e3_en?filename=C_2024_7744.pdf" TargetMode="External"/><Relationship Id="rId2" Type="http://schemas.openxmlformats.org/officeDocument/2006/relationships/hyperlink" Target="https://eur-lex.europa.eu/eli/C/2024/6798/oj" TargetMode="External"/><Relationship Id="rId1" Type="http://schemas.openxmlformats.org/officeDocument/2006/relationships/slideLayout" Target="../slideLayouts/slideLayout8.xml"/><Relationship Id="rId4" Type="http://schemas.openxmlformats.org/officeDocument/2006/relationships/hyperlink" Target="https://eur-lex.europa.eu/eli/C/2024/2348/oj"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IE" dirty="0"/>
              <a:t>ITS Directive </a:t>
            </a:r>
            <a:endParaRPr lang="en-GB" sz="3600" dirty="0"/>
          </a:p>
        </p:txBody>
      </p:sp>
      <p:sp>
        <p:nvSpPr>
          <p:cNvPr id="7" name="Subtitle 6"/>
          <p:cNvSpPr>
            <a:spLocks noGrp="1"/>
          </p:cNvSpPr>
          <p:nvPr>
            <p:ph type="subTitle" idx="1"/>
          </p:nvPr>
        </p:nvSpPr>
        <p:spPr/>
        <p:txBody>
          <a:bodyPr vert="horz" lIns="91440" tIns="45720" rIns="91440" bIns="45720" rtlCol="0" anchor="t">
            <a:noAutofit/>
          </a:bodyPr>
          <a:lstStyle/>
          <a:p>
            <a:endParaRPr lang="en-IE">
              <a:cs typeface="Arial"/>
            </a:endParaRPr>
          </a:p>
        </p:txBody>
      </p:sp>
      <p:sp>
        <p:nvSpPr>
          <p:cNvPr id="8" name="Text Placeholder 7"/>
          <p:cNvSpPr>
            <a:spLocks noGrp="1"/>
          </p:cNvSpPr>
          <p:nvPr>
            <p:ph type="body" sz="quarter" idx="13"/>
          </p:nvPr>
        </p:nvSpPr>
        <p:spPr/>
        <p:txBody>
          <a:bodyPr/>
          <a:lstStyle/>
          <a:p>
            <a:pPr>
              <a:spcAft>
                <a:spcPts val="600"/>
              </a:spcAft>
            </a:pPr>
            <a:r>
              <a:rPr lang="en-IE" dirty="0"/>
              <a:t>European Commission</a:t>
            </a:r>
          </a:p>
          <a:p>
            <a:pPr>
              <a:spcAft>
                <a:spcPts val="600"/>
              </a:spcAft>
            </a:pPr>
            <a:r>
              <a:rPr lang="en-IE" dirty="0"/>
              <a:t>December 2024</a:t>
            </a: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TEN-T distance-based targets for HDV CPs</a:t>
            </a:r>
          </a:p>
        </p:txBody>
      </p:sp>
      <p:sp>
        <p:nvSpPr>
          <p:cNvPr id="4" name="TextBox 3">
            <a:extLst>
              <a:ext uri="{FF2B5EF4-FFF2-40B4-BE49-F238E27FC236}">
                <a16:creationId xmlns:a16="http://schemas.microsoft.com/office/drawing/2014/main" id="{AB0660D9-CB20-2EB3-C114-5C3B9B136450}"/>
              </a:ext>
            </a:extLst>
          </p:cNvPr>
          <p:cNvSpPr txBox="1"/>
          <p:nvPr/>
        </p:nvSpPr>
        <p:spPr>
          <a:xfrm>
            <a:off x="-101600" y="-71120"/>
            <a:ext cx="5303520" cy="523220"/>
          </a:xfrm>
          <a:prstGeom prst="rect">
            <a:avLst/>
          </a:prstGeom>
          <a:noFill/>
        </p:spPr>
        <p:txBody>
          <a:bodyPr wrap="square" rtlCol="0">
            <a:spAutoFit/>
          </a:bodyPr>
          <a:lstStyle/>
          <a:p>
            <a:r>
              <a:rPr lang="nl-BE" sz="2800" dirty="0">
                <a:solidFill>
                  <a:srgbClr val="FFC000"/>
                </a:solidFill>
                <a:highlight>
                  <a:srgbClr val="004494"/>
                </a:highlight>
              </a:rPr>
              <a:t>1. MORE INFRASTRUCTURE</a:t>
            </a:r>
            <a:endParaRPr lang="en-IE" sz="2800" dirty="0">
              <a:solidFill>
                <a:srgbClr val="FFC000"/>
              </a:solidFill>
              <a:highlight>
                <a:srgbClr val="004494"/>
              </a:highlight>
            </a:endParaRPr>
          </a:p>
        </p:txBody>
      </p:sp>
      <p:graphicFrame>
        <p:nvGraphicFramePr>
          <p:cNvPr id="6" name="Diagram 5">
            <a:extLst>
              <a:ext uri="{FF2B5EF4-FFF2-40B4-BE49-F238E27FC236}">
                <a16:creationId xmlns:a16="http://schemas.microsoft.com/office/drawing/2014/main" id="{C1FC7759-AA96-59B9-A4EE-FCB7C60B6E64}"/>
              </a:ext>
            </a:extLst>
          </p:cNvPr>
          <p:cNvGraphicFramePr/>
          <p:nvPr/>
        </p:nvGraphicFramePr>
        <p:xfrm>
          <a:off x="2438400" y="1371599"/>
          <a:ext cx="9143997" cy="13530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Rounded Corners 4">
            <a:extLst>
              <a:ext uri="{FF2B5EF4-FFF2-40B4-BE49-F238E27FC236}">
                <a16:creationId xmlns:a16="http://schemas.microsoft.com/office/drawing/2014/main" id="{16BB781A-1AF3-2536-6709-DAFA45ABFA31}"/>
              </a:ext>
            </a:extLst>
          </p:cNvPr>
          <p:cNvSpPr/>
          <p:nvPr/>
        </p:nvSpPr>
        <p:spPr>
          <a:xfrm>
            <a:off x="284479" y="4601260"/>
            <a:ext cx="2205947" cy="1007637"/>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a:t>TEN-T </a:t>
            </a:r>
            <a:r>
              <a:rPr lang="nl-BE" b="1" dirty="0" err="1"/>
              <a:t>Core</a:t>
            </a:r>
            <a:endParaRPr lang="en-IE" b="1" dirty="0"/>
          </a:p>
        </p:txBody>
      </p:sp>
      <p:sp>
        <p:nvSpPr>
          <p:cNvPr id="7" name="Rectangle: Rounded Corners 6">
            <a:extLst>
              <a:ext uri="{FF2B5EF4-FFF2-40B4-BE49-F238E27FC236}">
                <a16:creationId xmlns:a16="http://schemas.microsoft.com/office/drawing/2014/main" id="{D5D746B4-FF39-231F-0CB0-FEF382743BF6}"/>
              </a:ext>
            </a:extLst>
          </p:cNvPr>
          <p:cNvSpPr/>
          <p:nvPr/>
        </p:nvSpPr>
        <p:spPr>
          <a:xfrm>
            <a:off x="284479" y="5698545"/>
            <a:ext cx="2205947" cy="1004323"/>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a:t>TEN-T Comprehensive</a:t>
            </a:r>
            <a:endParaRPr lang="en-IE" b="1" dirty="0"/>
          </a:p>
        </p:txBody>
      </p:sp>
      <p:graphicFrame>
        <p:nvGraphicFramePr>
          <p:cNvPr id="8" name="Diagram 7">
            <a:extLst>
              <a:ext uri="{FF2B5EF4-FFF2-40B4-BE49-F238E27FC236}">
                <a16:creationId xmlns:a16="http://schemas.microsoft.com/office/drawing/2014/main" id="{7C8D15E3-86B4-A600-10BD-E19FD4CDACE1}"/>
              </a:ext>
            </a:extLst>
          </p:cNvPr>
          <p:cNvGraphicFramePr/>
          <p:nvPr/>
        </p:nvGraphicFramePr>
        <p:xfrm>
          <a:off x="2669629" y="2659118"/>
          <a:ext cx="8912768" cy="6787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Rectangle: Rounded Corners 8">
            <a:extLst>
              <a:ext uri="{FF2B5EF4-FFF2-40B4-BE49-F238E27FC236}">
                <a16:creationId xmlns:a16="http://schemas.microsoft.com/office/drawing/2014/main" id="{F32C2594-C2A6-18AB-2E01-BB7B92CC1DE4}"/>
              </a:ext>
            </a:extLst>
          </p:cNvPr>
          <p:cNvSpPr/>
          <p:nvPr/>
        </p:nvSpPr>
        <p:spPr>
          <a:xfrm>
            <a:off x="2669627" y="4592393"/>
            <a:ext cx="2938631"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lvl="1">
              <a:spcBef>
                <a:spcPts val="0"/>
              </a:spcBef>
              <a:spcAft>
                <a:spcPts val="600"/>
              </a:spcAft>
            </a:pPr>
            <a:r>
              <a:rPr lang="en-GB" sz="2400" b="1" dirty="0">
                <a:solidFill>
                  <a:srgbClr val="004494"/>
                </a:solidFill>
              </a:rPr>
              <a:t>Pool 1400 kW</a:t>
            </a:r>
          </a:p>
          <a:p>
            <a:pPr lvl="1">
              <a:spcBef>
                <a:spcPts val="0"/>
              </a:spcBef>
              <a:spcAft>
                <a:spcPts val="600"/>
              </a:spcAft>
            </a:pPr>
            <a:r>
              <a:rPr lang="en-GB" sz="2400" b="1" dirty="0">
                <a:solidFill>
                  <a:srgbClr val="004494"/>
                </a:solidFill>
              </a:rPr>
              <a:t>1x 350 kW</a:t>
            </a:r>
            <a:endParaRPr lang="en-IE" sz="2400" b="1" dirty="0">
              <a:solidFill>
                <a:srgbClr val="004494"/>
              </a:solidFill>
            </a:endParaRPr>
          </a:p>
        </p:txBody>
      </p:sp>
      <p:sp>
        <p:nvSpPr>
          <p:cNvPr id="12" name="Rectangle: Rounded Corners 11">
            <a:extLst>
              <a:ext uri="{FF2B5EF4-FFF2-40B4-BE49-F238E27FC236}">
                <a16:creationId xmlns:a16="http://schemas.microsoft.com/office/drawing/2014/main" id="{4824C8EE-39B6-8994-6E6A-46E40F0481FF}"/>
              </a:ext>
            </a:extLst>
          </p:cNvPr>
          <p:cNvSpPr/>
          <p:nvPr/>
        </p:nvSpPr>
        <p:spPr>
          <a:xfrm>
            <a:off x="2669628" y="5695965"/>
            <a:ext cx="8912772" cy="1004323"/>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spcBef>
                <a:spcPts val="0"/>
              </a:spcBef>
              <a:spcAft>
                <a:spcPts val="600"/>
              </a:spcAft>
            </a:pPr>
            <a:r>
              <a:rPr lang="en-GB" sz="2400" b="1" dirty="0">
                <a:solidFill>
                  <a:srgbClr val="004494"/>
                </a:solidFill>
              </a:rPr>
              <a:t>Pool 1400 kW</a:t>
            </a:r>
          </a:p>
          <a:p>
            <a:pPr lvl="1" algn="ctr">
              <a:spcBef>
                <a:spcPts val="0"/>
              </a:spcBef>
              <a:spcAft>
                <a:spcPts val="600"/>
              </a:spcAft>
            </a:pPr>
            <a:r>
              <a:rPr lang="en-GB" sz="2400" b="1" dirty="0">
                <a:solidFill>
                  <a:srgbClr val="004494"/>
                </a:solidFill>
              </a:rPr>
              <a:t>1x 350 kW</a:t>
            </a:r>
            <a:endParaRPr lang="en-IE" sz="2400" b="1" dirty="0">
              <a:solidFill>
                <a:srgbClr val="004494"/>
              </a:solidFill>
            </a:endParaRPr>
          </a:p>
        </p:txBody>
      </p:sp>
      <p:sp>
        <p:nvSpPr>
          <p:cNvPr id="16" name="Rectangle: Rounded Corners 15">
            <a:extLst>
              <a:ext uri="{FF2B5EF4-FFF2-40B4-BE49-F238E27FC236}">
                <a16:creationId xmlns:a16="http://schemas.microsoft.com/office/drawing/2014/main" id="{B163C838-AFAC-0B68-8F3B-8995F5B02C02}"/>
              </a:ext>
            </a:extLst>
          </p:cNvPr>
          <p:cNvSpPr/>
          <p:nvPr/>
        </p:nvSpPr>
        <p:spPr>
          <a:xfrm>
            <a:off x="5787459" y="4585494"/>
            <a:ext cx="2827282"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lvl="1">
              <a:spcBef>
                <a:spcPts val="0"/>
              </a:spcBef>
              <a:spcAft>
                <a:spcPts val="600"/>
              </a:spcAft>
            </a:pPr>
            <a:r>
              <a:rPr lang="en-GB" sz="2400" b="1" dirty="0">
                <a:solidFill>
                  <a:srgbClr val="004494"/>
                </a:solidFill>
              </a:rPr>
              <a:t>Pool 2800 kW</a:t>
            </a:r>
          </a:p>
          <a:p>
            <a:pPr lvl="1">
              <a:spcBef>
                <a:spcPts val="0"/>
              </a:spcBef>
              <a:spcAft>
                <a:spcPts val="600"/>
              </a:spcAft>
            </a:pPr>
            <a:r>
              <a:rPr lang="en-GB" sz="2400" b="1" dirty="0">
                <a:solidFill>
                  <a:srgbClr val="004494"/>
                </a:solidFill>
              </a:rPr>
              <a:t>2x 350 kW</a:t>
            </a:r>
            <a:endParaRPr lang="en-IE" sz="2400" b="1" dirty="0">
              <a:solidFill>
                <a:srgbClr val="004494"/>
              </a:solidFill>
            </a:endParaRPr>
          </a:p>
        </p:txBody>
      </p:sp>
      <p:sp>
        <p:nvSpPr>
          <p:cNvPr id="17" name="Rectangle: Rounded Corners 16">
            <a:extLst>
              <a:ext uri="{FF2B5EF4-FFF2-40B4-BE49-F238E27FC236}">
                <a16:creationId xmlns:a16="http://schemas.microsoft.com/office/drawing/2014/main" id="{7474F44E-BAF7-81CE-A767-901C47471CF0}"/>
              </a:ext>
            </a:extLst>
          </p:cNvPr>
          <p:cNvSpPr/>
          <p:nvPr/>
        </p:nvSpPr>
        <p:spPr>
          <a:xfrm>
            <a:off x="8755117" y="4601260"/>
            <a:ext cx="2827282"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lvl="1">
              <a:spcBef>
                <a:spcPts val="0"/>
              </a:spcBef>
              <a:spcAft>
                <a:spcPts val="600"/>
              </a:spcAft>
            </a:pPr>
            <a:r>
              <a:rPr lang="en-GB" sz="2400" b="1" dirty="0">
                <a:solidFill>
                  <a:srgbClr val="004494"/>
                </a:solidFill>
              </a:rPr>
              <a:t>Pool 3600 kW</a:t>
            </a:r>
          </a:p>
          <a:p>
            <a:pPr lvl="1">
              <a:spcBef>
                <a:spcPts val="0"/>
              </a:spcBef>
              <a:spcAft>
                <a:spcPts val="600"/>
              </a:spcAft>
            </a:pPr>
            <a:r>
              <a:rPr lang="en-GB" sz="2400" b="1" dirty="0">
                <a:solidFill>
                  <a:srgbClr val="004494"/>
                </a:solidFill>
              </a:rPr>
              <a:t>2x 350 kW</a:t>
            </a:r>
            <a:endParaRPr lang="en-IE" sz="2400" b="1" dirty="0">
              <a:solidFill>
                <a:srgbClr val="004494"/>
              </a:solidFill>
            </a:endParaRPr>
          </a:p>
        </p:txBody>
      </p:sp>
      <p:sp>
        <p:nvSpPr>
          <p:cNvPr id="18" name="Rectangle: Rounded Corners 17">
            <a:extLst>
              <a:ext uri="{FF2B5EF4-FFF2-40B4-BE49-F238E27FC236}">
                <a16:creationId xmlns:a16="http://schemas.microsoft.com/office/drawing/2014/main" id="{7C22B612-ABF1-E408-551E-ADF81EF8498F}"/>
              </a:ext>
            </a:extLst>
          </p:cNvPr>
          <p:cNvSpPr/>
          <p:nvPr/>
        </p:nvSpPr>
        <p:spPr>
          <a:xfrm>
            <a:off x="279223" y="3537777"/>
            <a:ext cx="2205947" cy="1004323"/>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err="1"/>
              <a:t>Distance</a:t>
            </a:r>
            <a:endParaRPr lang="en-IE" b="1" dirty="0"/>
          </a:p>
        </p:txBody>
      </p:sp>
      <p:sp>
        <p:nvSpPr>
          <p:cNvPr id="19" name="Rectangle: Rounded Corners 18">
            <a:extLst>
              <a:ext uri="{FF2B5EF4-FFF2-40B4-BE49-F238E27FC236}">
                <a16:creationId xmlns:a16="http://schemas.microsoft.com/office/drawing/2014/main" id="{AA236F60-9334-9B6E-9CDF-F5FA1D9CEEA5}"/>
              </a:ext>
            </a:extLst>
          </p:cNvPr>
          <p:cNvSpPr/>
          <p:nvPr/>
        </p:nvSpPr>
        <p:spPr>
          <a:xfrm>
            <a:off x="2669627" y="3553547"/>
            <a:ext cx="5945113" cy="988553"/>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a:t>120km</a:t>
            </a:r>
            <a:endParaRPr lang="en-IE" b="1" dirty="0"/>
          </a:p>
        </p:txBody>
      </p:sp>
      <p:sp>
        <p:nvSpPr>
          <p:cNvPr id="20" name="Rectangle: Rounded Corners 19">
            <a:extLst>
              <a:ext uri="{FF2B5EF4-FFF2-40B4-BE49-F238E27FC236}">
                <a16:creationId xmlns:a16="http://schemas.microsoft.com/office/drawing/2014/main" id="{D1785294-CB36-A7A2-320C-8A00921D7ED3}"/>
              </a:ext>
            </a:extLst>
          </p:cNvPr>
          <p:cNvSpPr/>
          <p:nvPr/>
        </p:nvSpPr>
        <p:spPr>
          <a:xfrm>
            <a:off x="8755116" y="3558801"/>
            <a:ext cx="2827281" cy="988553"/>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err="1"/>
              <a:t>Core</a:t>
            </a:r>
            <a:r>
              <a:rPr lang="nl-BE" b="1" dirty="0"/>
              <a:t>: 60km</a:t>
            </a:r>
          </a:p>
          <a:p>
            <a:pPr algn="ctr"/>
            <a:r>
              <a:rPr lang="nl-BE" b="1" dirty="0" err="1"/>
              <a:t>Compr</a:t>
            </a:r>
            <a:r>
              <a:rPr lang="nl-BE" b="1" dirty="0"/>
              <a:t>: 100km</a:t>
            </a:r>
            <a:endParaRPr lang="en-IE" b="1" dirty="0"/>
          </a:p>
        </p:txBody>
      </p:sp>
      <p:sp>
        <p:nvSpPr>
          <p:cNvPr id="21" name="Rectangle: Rounded Corners 20">
            <a:extLst>
              <a:ext uri="{FF2B5EF4-FFF2-40B4-BE49-F238E27FC236}">
                <a16:creationId xmlns:a16="http://schemas.microsoft.com/office/drawing/2014/main" id="{264EB5AD-EC71-D1A2-1584-7B6C813436E6}"/>
              </a:ext>
            </a:extLst>
          </p:cNvPr>
          <p:cNvSpPr/>
          <p:nvPr/>
        </p:nvSpPr>
        <p:spPr>
          <a:xfrm>
            <a:off x="5787458" y="4585494"/>
            <a:ext cx="2827282"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lvl="1">
              <a:spcBef>
                <a:spcPts val="0"/>
              </a:spcBef>
              <a:spcAft>
                <a:spcPts val="600"/>
              </a:spcAft>
            </a:pPr>
            <a:r>
              <a:rPr lang="en-GB" sz="2400" b="1" dirty="0">
                <a:solidFill>
                  <a:srgbClr val="004494"/>
                </a:solidFill>
              </a:rPr>
              <a:t>Pool 2800 kW</a:t>
            </a:r>
          </a:p>
          <a:p>
            <a:pPr lvl="1">
              <a:spcBef>
                <a:spcPts val="0"/>
              </a:spcBef>
              <a:spcAft>
                <a:spcPts val="600"/>
              </a:spcAft>
            </a:pPr>
            <a:r>
              <a:rPr lang="en-GB" sz="2400" b="1" dirty="0">
                <a:solidFill>
                  <a:srgbClr val="004494"/>
                </a:solidFill>
              </a:rPr>
              <a:t>2x 350 kW</a:t>
            </a:r>
            <a:endParaRPr lang="en-IE" sz="2400" b="1" dirty="0">
              <a:solidFill>
                <a:srgbClr val="004494"/>
              </a:solidFill>
            </a:endParaRPr>
          </a:p>
        </p:txBody>
      </p:sp>
      <p:sp>
        <p:nvSpPr>
          <p:cNvPr id="22" name="Rectangle: Rounded Corners 21">
            <a:extLst>
              <a:ext uri="{FF2B5EF4-FFF2-40B4-BE49-F238E27FC236}">
                <a16:creationId xmlns:a16="http://schemas.microsoft.com/office/drawing/2014/main" id="{A089D227-1D2D-FAA7-2D10-B1F5920F2E8D}"/>
              </a:ext>
            </a:extLst>
          </p:cNvPr>
          <p:cNvSpPr/>
          <p:nvPr/>
        </p:nvSpPr>
        <p:spPr>
          <a:xfrm>
            <a:off x="8755116" y="4601260"/>
            <a:ext cx="2827282"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lvl="1">
              <a:spcBef>
                <a:spcPts val="0"/>
              </a:spcBef>
              <a:spcAft>
                <a:spcPts val="600"/>
              </a:spcAft>
            </a:pPr>
            <a:r>
              <a:rPr lang="en-GB" sz="2400" b="1" dirty="0">
                <a:solidFill>
                  <a:srgbClr val="004494"/>
                </a:solidFill>
              </a:rPr>
              <a:t>Pool 3600 kW</a:t>
            </a:r>
          </a:p>
          <a:p>
            <a:pPr lvl="1">
              <a:spcBef>
                <a:spcPts val="0"/>
              </a:spcBef>
              <a:spcAft>
                <a:spcPts val="600"/>
              </a:spcAft>
            </a:pPr>
            <a:r>
              <a:rPr lang="en-GB" sz="2400" b="1" dirty="0">
                <a:solidFill>
                  <a:srgbClr val="004494"/>
                </a:solidFill>
              </a:rPr>
              <a:t>2x 350 kW</a:t>
            </a:r>
            <a:endParaRPr lang="en-IE" sz="2400" b="1" dirty="0">
              <a:solidFill>
                <a:srgbClr val="004494"/>
              </a:solidFill>
            </a:endParaRPr>
          </a:p>
        </p:txBody>
      </p:sp>
    </p:spTree>
    <p:extLst>
      <p:ext uri="{BB962C8B-B14F-4D97-AF65-F5344CB8AC3E}">
        <p14:creationId xmlns:p14="http://schemas.microsoft.com/office/powerpoint/2010/main" val="4002264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AFIR location-based targets for HDV CPs</a:t>
            </a:r>
          </a:p>
        </p:txBody>
      </p:sp>
      <p:sp>
        <p:nvSpPr>
          <p:cNvPr id="4" name="TextBox 3">
            <a:extLst>
              <a:ext uri="{FF2B5EF4-FFF2-40B4-BE49-F238E27FC236}">
                <a16:creationId xmlns:a16="http://schemas.microsoft.com/office/drawing/2014/main" id="{AB0660D9-CB20-2EB3-C114-5C3B9B136450}"/>
              </a:ext>
            </a:extLst>
          </p:cNvPr>
          <p:cNvSpPr txBox="1"/>
          <p:nvPr/>
        </p:nvSpPr>
        <p:spPr>
          <a:xfrm>
            <a:off x="-101600" y="-71120"/>
            <a:ext cx="5303520" cy="523220"/>
          </a:xfrm>
          <a:prstGeom prst="rect">
            <a:avLst/>
          </a:prstGeom>
          <a:noFill/>
        </p:spPr>
        <p:txBody>
          <a:bodyPr wrap="square" rtlCol="0">
            <a:spAutoFit/>
          </a:bodyPr>
          <a:lstStyle/>
          <a:p>
            <a:r>
              <a:rPr lang="nl-BE" sz="2800" dirty="0">
                <a:solidFill>
                  <a:srgbClr val="FFC000"/>
                </a:solidFill>
                <a:highlight>
                  <a:srgbClr val="004494"/>
                </a:highlight>
              </a:rPr>
              <a:t>1. MORE INFRASTRUCTURE</a:t>
            </a:r>
            <a:endParaRPr lang="en-IE" sz="2800" dirty="0">
              <a:solidFill>
                <a:srgbClr val="FFC000"/>
              </a:solidFill>
              <a:highlight>
                <a:srgbClr val="004494"/>
              </a:highlight>
            </a:endParaRPr>
          </a:p>
        </p:txBody>
      </p:sp>
      <p:graphicFrame>
        <p:nvGraphicFramePr>
          <p:cNvPr id="6" name="Diagram 5">
            <a:extLst>
              <a:ext uri="{FF2B5EF4-FFF2-40B4-BE49-F238E27FC236}">
                <a16:creationId xmlns:a16="http://schemas.microsoft.com/office/drawing/2014/main" id="{C1FC7759-AA96-59B9-A4EE-FCB7C60B6E64}"/>
              </a:ext>
            </a:extLst>
          </p:cNvPr>
          <p:cNvGraphicFramePr/>
          <p:nvPr/>
        </p:nvGraphicFramePr>
        <p:xfrm>
          <a:off x="2387600" y="1940559"/>
          <a:ext cx="9296400" cy="142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Rounded Corners 4">
            <a:extLst>
              <a:ext uri="{FF2B5EF4-FFF2-40B4-BE49-F238E27FC236}">
                <a16:creationId xmlns:a16="http://schemas.microsoft.com/office/drawing/2014/main" id="{16BB781A-1AF3-2536-6709-DAFA45ABFA31}"/>
              </a:ext>
            </a:extLst>
          </p:cNvPr>
          <p:cNvSpPr/>
          <p:nvPr/>
        </p:nvSpPr>
        <p:spPr>
          <a:xfrm>
            <a:off x="253999" y="4499660"/>
            <a:ext cx="2205947" cy="1007637"/>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a:t>Urban Nodes</a:t>
            </a:r>
            <a:endParaRPr lang="en-IE" b="1" dirty="0"/>
          </a:p>
        </p:txBody>
      </p:sp>
      <p:sp>
        <p:nvSpPr>
          <p:cNvPr id="9" name="Rectangle: Rounded Corners 8">
            <a:extLst>
              <a:ext uri="{FF2B5EF4-FFF2-40B4-BE49-F238E27FC236}">
                <a16:creationId xmlns:a16="http://schemas.microsoft.com/office/drawing/2014/main" id="{F32C2594-C2A6-18AB-2E01-BB7B92CC1DE4}"/>
              </a:ext>
            </a:extLst>
          </p:cNvPr>
          <p:cNvSpPr/>
          <p:nvPr/>
        </p:nvSpPr>
        <p:spPr>
          <a:xfrm>
            <a:off x="2639147" y="4490793"/>
            <a:ext cx="2788457"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900 kW</a:t>
            </a:r>
          </a:p>
          <a:p>
            <a:pPr marL="0" lvl="1" algn="ctr">
              <a:spcBef>
                <a:spcPts val="0"/>
              </a:spcBef>
              <a:spcAft>
                <a:spcPts val="600"/>
              </a:spcAft>
            </a:pPr>
            <a:r>
              <a:rPr lang="en-GB" sz="2400" b="1" dirty="0">
                <a:solidFill>
                  <a:srgbClr val="004494"/>
                </a:solidFill>
              </a:rPr>
              <a:t>Only 150 kW CPs</a:t>
            </a:r>
            <a:endParaRPr lang="en-IE" sz="2400" b="1" dirty="0">
              <a:solidFill>
                <a:srgbClr val="004494"/>
              </a:solidFill>
            </a:endParaRPr>
          </a:p>
        </p:txBody>
      </p:sp>
      <p:sp>
        <p:nvSpPr>
          <p:cNvPr id="17" name="Rectangle: Rounded Corners 16">
            <a:extLst>
              <a:ext uri="{FF2B5EF4-FFF2-40B4-BE49-F238E27FC236}">
                <a16:creationId xmlns:a16="http://schemas.microsoft.com/office/drawing/2014/main" id="{7474F44E-BAF7-81CE-A767-901C47471CF0}"/>
              </a:ext>
            </a:extLst>
          </p:cNvPr>
          <p:cNvSpPr/>
          <p:nvPr/>
        </p:nvSpPr>
        <p:spPr>
          <a:xfrm>
            <a:off x="8697865" y="4499660"/>
            <a:ext cx="2788457" cy="10184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1800 kW</a:t>
            </a:r>
          </a:p>
          <a:p>
            <a:pPr marL="0" lvl="1" algn="ctr">
              <a:spcBef>
                <a:spcPts val="0"/>
              </a:spcBef>
              <a:spcAft>
                <a:spcPts val="600"/>
              </a:spcAft>
            </a:pPr>
            <a:r>
              <a:rPr lang="en-GB" sz="2400" b="1" dirty="0">
                <a:solidFill>
                  <a:srgbClr val="004494"/>
                </a:solidFill>
              </a:rPr>
              <a:t>Only 150 kW CPs</a:t>
            </a:r>
            <a:endParaRPr lang="en-IE" sz="2400" b="1" dirty="0">
              <a:solidFill>
                <a:srgbClr val="004494"/>
              </a:solidFill>
            </a:endParaRPr>
          </a:p>
        </p:txBody>
      </p:sp>
      <p:sp>
        <p:nvSpPr>
          <p:cNvPr id="18" name="Rectangle: Rounded Corners 17">
            <a:extLst>
              <a:ext uri="{FF2B5EF4-FFF2-40B4-BE49-F238E27FC236}">
                <a16:creationId xmlns:a16="http://schemas.microsoft.com/office/drawing/2014/main" id="{7C22B612-ABF1-E408-551E-ADF81EF8498F}"/>
              </a:ext>
            </a:extLst>
          </p:cNvPr>
          <p:cNvSpPr/>
          <p:nvPr/>
        </p:nvSpPr>
        <p:spPr>
          <a:xfrm>
            <a:off x="248743" y="3436177"/>
            <a:ext cx="2205947" cy="1004323"/>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a:t>Safe &amp; Secure Parkings</a:t>
            </a:r>
            <a:endParaRPr lang="en-IE" b="1" dirty="0"/>
          </a:p>
        </p:txBody>
      </p:sp>
      <p:sp>
        <p:nvSpPr>
          <p:cNvPr id="2" name="Rectangle: Rounded Corners 1">
            <a:extLst>
              <a:ext uri="{FF2B5EF4-FFF2-40B4-BE49-F238E27FC236}">
                <a16:creationId xmlns:a16="http://schemas.microsoft.com/office/drawing/2014/main" id="{76CB7B28-C368-2E02-4FB1-6A603E471D2D}"/>
              </a:ext>
            </a:extLst>
          </p:cNvPr>
          <p:cNvSpPr/>
          <p:nvPr/>
        </p:nvSpPr>
        <p:spPr>
          <a:xfrm>
            <a:off x="5669281" y="3442254"/>
            <a:ext cx="2788458" cy="99824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2x 100 kW</a:t>
            </a:r>
            <a:endParaRPr lang="en-IE" sz="2400" b="1" dirty="0">
              <a:solidFill>
                <a:srgbClr val="004494"/>
              </a:solidFill>
            </a:endParaRPr>
          </a:p>
        </p:txBody>
      </p:sp>
      <p:sp>
        <p:nvSpPr>
          <p:cNvPr id="10" name="Rectangle: Rounded Corners 9">
            <a:extLst>
              <a:ext uri="{FF2B5EF4-FFF2-40B4-BE49-F238E27FC236}">
                <a16:creationId xmlns:a16="http://schemas.microsoft.com/office/drawing/2014/main" id="{CAEDEA64-9640-C93E-C8C1-A6437D410486}"/>
              </a:ext>
            </a:extLst>
          </p:cNvPr>
          <p:cNvSpPr/>
          <p:nvPr/>
        </p:nvSpPr>
        <p:spPr>
          <a:xfrm>
            <a:off x="8697864" y="3457200"/>
            <a:ext cx="2788457" cy="96817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4x 100 kW</a:t>
            </a:r>
            <a:endParaRPr lang="en-IE" sz="2400" b="1" dirty="0">
              <a:solidFill>
                <a:srgbClr val="004494"/>
              </a:solidFill>
            </a:endParaRPr>
          </a:p>
        </p:txBody>
      </p:sp>
    </p:spTree>
    <p:extLst>
      <p:ext uri="{BB962C8B-B14F-4D97-AF65-F5344CB8AC3E}">
        <p14:creationId xmlns:p14="http://schemas.microsoft.com/office/powerpoint/2010/main" val="1004139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568172" y="1470518"/>
            <a:ext cx="11496583" cy="5032375"/>
          </a:xfrm>
        </p:spPr>
        <p:txBody>
          <a:bodyPr/>
          <a:lstStyle/>
          <a:p>
            <a:pPr>
              <a:spcAft>
                <a:spcPts val="600"/>
              </a:spcAft>
            </a:pPr>
            <a:r>
              <a:rPr lang="en-GB" sz="2000" b="1" dirty="0"/>
              <a:t>Distance based target</a:t>
            </a:r>
            <a:endParaRPr lang="en-GB" sz="2000" dirty="0"/>
          </a:p>
          <a:p>
            <a:pPr lvl="1">
              <a:spcBef>
                <a:spcPts val="0"/>
              </a:spcBef>
              <a:spcAft>
                <a:spcPts val="600"/>
              </a:spcAft>
            </a:pPr>
            <a:r>
              <a:rPr lang="en-GB" dirty="0"/>
              <a:t>TEN-T core network, every 200 km serving both directions by 2030 (</a:t>
            </a:r>
            <a:r>
              <a:rPr lang="en-GB" sz="2000" dirty="0"/>
              <a:t>1 t/day capacity, 700 bars)</a:t>
            </a:r>
          </a:p>
          <a:p>
            <a:pPr>
              <a:spcAft>
                <a:spcPts val="600"/>
              </a:spcAft>
            </a:pPr>
            <a:r>
              <a:rPr lang="en-GB" sz="2000" b="1" dirty="0"/>
              <a:t>Location based target</a:t>
            </a:r>
            <a:r>
              <a:rPr lang="en-GB" sz="2000" dirty="0"/>
              <a:t> (can be counted towards the distance based target)</a:t>
            </a:r>
            <a:endParaRPr lang="en-GB" sz="2000" b="1" dirty="0"/>
          </a:p>
          <a:p>
            <a:pPr lvl="1">
              <a:spcBef>
                <a:spcPts val="0"/>
              </a:spcBef>
              <a:spcAft>
                <a:spcPts val="600"/>
              </a:spcAft>
            </a:pPr>
            <a:r>
              <a:rPr lang="en-GB" dirty="0"/>
              <a:t>1 refuelling station in every urban node by 2030 (no size requirements)</a:t>
            </a:r>
            <a:endParaRPr lang="en-GB" sz="2000" dirty="0"/>
          </a:p>
          <a:p>
            <a:pPr>
              <a:spcAft>
                <a:spcPts val="600"/>
              </a:spcAft>
            </a:pPr>
            <a:r>
              <a:rPr lang="en-US" sz="2000" b="1" dirty="0"/>
              <a:t>Derogations </a:t>
            </a:r>
            <a:r>
              <a:rPr lang="en-US" sz="2000" dirty="0"/>
              <a:t>(to be requested by Member States)</a:t>
            </a:r>
          </a:p>
          <a:p>
            <a:pPr lvl="1">
              <a:spcBef>
                <a:spcPts val="0"/>
              </a:spcBef>
              <a:spcAft>
                <a:spcPts val="600"/>
              </a:spcAft>
            </a:pPr>
            <a:r>
              <a:rPr lang="en-US" dirty="0"/>
              <a:t>Reduced capacity to 500 kg/day on roads with less than 2,000 HDV/day</a:t>
            </a:r>
          </a:p>
          <a:p>
            <a:pPr marL="457200" lvl="1" indent="0">
              <a:spcBef>
                <a:spcPts val="0"/>
              </a:spcBef>
              <a:spcAft>
                <a:spcPts val="600"/>
              </a:spcAft>
              <a:buNone/>
            </a:pPr>
            <a:endParaRPr lang="en-US" dirty="0"/>
          </a:p>
          <a:p>
            <a:pPr>
              <a:spcAft>
                <a:spcPts val="600"/>
              </a:spcAft>
            </a:pPr>
            <a:r>
              <a:rPr lang="en-US" sz="2000" b="1" dirty="0"/>
              <a:t>Trajectory and future development</a:t>
            </a:r>
          </a:p>
          <a:p>
            <a:pPr lvl="1">
              <a:spcBef>
                <a:spcPts val="0"/>
              </a:spcBef>
              <a:spcAft>
                <a:spcPts val="600"/>
              </a:spcAft>
            </a:pPr>
            <a:r>
              <a:rPr lang="en-US" dirty="0"/>
              <a:t>Member States shall set out a clear linear trajectory towards meeting the 2030 target under their national policy framework, outlining a clear indicative target for 2027 </a:t>
            </a:r>
          </a:p>
          <a:p>
            <a:pPr lvl="1">
              <a:spcBef>
                <a:spcPts val="0"/>
              </a:spcBef>
              <a:spcAft>
                <a:spcPts val="600"/>
              </a:spcAft>
            </a:pPr>
            <a:r>
              <a:rPr lang="en-US" dirty="0"/>
              <a:t>TEN-T comprehensive network as well as the deployment of </a:t>
            </a:r>
            <a:r>
              <a:rPr lang="en-US" dirty="0" err="1"/>
              <a:t>refuelling</a:t>
            </a:r>
            <a:r>
              <a:rPr lang="en-US" dirty="0"/>
              <a:t> stations serving liquified hydrogen will be </a:t>
            </a:r>
            <a:r>
              <a:rPr lang="en-US" dirty="0" err="1"/>
              <a:t>analysed</a:t>
            </a:r>
            <a:r>
              <a:rPr lang="en-US" dirty="0"/>
              <a:t> under the review foreseen for 2026</a:t>
            </a:r>
          </a:p>
          <a:p>
            <a:pPr>
              <a:spcAft>
                <a:spcPts val="600"/>
              </a:spcAft>
            </a:pPr>
            <a:endParaRPr lang="en-GB" sz="2000" dirty="0"/>
          </a:p>
          <a:p>
            <a:pPr marL="0" indent="0">
              <a:spcAft>
                <a:spcPts val="600"/>
              </a:spcAft>
              <a:buNone/>
            </a:pPr>
            <a:endParaRPr lang="en-GB" sz="2000" dirty="0"/>
          </a:p>
        </p:txBody>
      </p:sp>
      <p:sp>
        <p:nvSpPr>
          <p:cNvPr id="5" name="Title 2"/>
          <p:cNvSpPr>
            <a:spLocks noGrp="1"/>
          </p:cNvSpPr>
          <p:nvPr>
            <p:ph type="title"/>
          </p:nvPr>
        </p:nvSpPr>
        <p:spPr>
          <a:xfrm>
            <a:off x="970722" y="482860"/>
            <a:ext cx="10515600" cy="782357"/>
          </a:xfrm>
        </p:spPr>
        <p:txBody>
          <a:bodyPr/>
          <a:lstStyle/>
          <a:p>
            <a:r>
              <a:rPr lang="en-GB" dirty="0"/>
              <a:t>Art 6, Hydrogen refuelling (LDV &amp; HDV) </a:t>
            </a:r>
          </a:p>
        </p:txBody>
      </p:sp>
    </p:spTree>
    <p:extLst>
      <p:ext uri="{BB962C8B-B14F-4D97-AF65-F5344CB8AC3E}">
        <p14:creationId xmlns:p14="http://schemas.microsoft.com/office/powerpoint/2010/main" val="3429080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674255" y="1825625"/>
            <a:ext cx="11351490" cy="4242666"/>
          </a:xfrm>
        </p:spPr>
        <p:txBody>
          <a:bodyPr/>
          <a:lstStyle/>
          <a:p>
            <a:pPr>
              <a:spcAft>
                <a:spcPts val="600"/>
              </a:spcAft>
            </a:pPr>
            <a:r>
              <a:rPr lang="en-IE" dirty="0"/>
              <a:t>National Policy frameworks (Art 14)</a:t>
            </a:r>
          </a:p>
          <a:p>
            <a:pPr lvl="1">
              <a:spcBef>
                <a:spcPts val="0"/>
              </a:spcBef>
              <a:spcAft>
                <a:spcPts val="600"/>
              </a:spcAft>
            </a:pPr>
            <a:r>
              <a:rPr lang="en-IE" sz="1800" dirty="0"/>
              <a:t>Member States to draft National Policy Frameworks </a:t>
            </a:r>
            <a:r>
              <a:rPr lang="en-IE" sz="1800" b="1" dirty="0"/>
              <a:t>(draft by 1.1.2025, final version 1.1.2026)</a:t>
            </a:r>
          </a:p>
          <a:p>
            <a:pPr lvl="2">
              <a:spcBef>
                <a:spcPts val="0"/>
              </a:spcBef>
              <a:spcAft>
                <a:spcPts val="600"/>
              </a:spcAft>
            </a:pPr>
            <a:r>
              <a:rPr lang="en-IE" sz="1600" dirty="0"/>
              <a:t>Detailed Target setting in line with mandatory targets</a:t>
            </a:r>
          </a:p>
          <a:p>
            <a:pPr lvl="2">
              <a:spcBef>
                <a:spcPts val="0"/>
              </a:spcBef>
              <a:spcAft>
                <a:spcPts val="600"/>
              </a:spcAft>
            </a:pPr>
            <a:r>
              <a:rPr lang="en-IE" sz="1600" dirty="0"/>
              <a:t>Measures to support the roll out of that infrastructure</a:t>
            </a:r>
          </a:p>
          <a:p>
            <a:pPr lvl="2">
              <a:spcBef>
                <a:spcPts val="0"/>
              </a:spcBef>
              <a:spcAft>
                <a:spcPts val="600"/>
              </a:spcAft>
            </a:pPr>
            <a:r>
              <a:rPr lang="en-IE" sz="1600" dirty="0"/>
              <a:t>Development of detailed strategies for the use of clean fuels in waterborne transport and aviation </a:t>
            </a:r>
          </a:p>
          <a:p>
            <a:pPr lvl="2">
              <a:spcBef>
                <a:spcPts val="0"/>
              </a:spcBef>
              <a:spcAft>
                <a:spcPts val="600"/>
              </a:spcAft>
            </a:pPr>
            <a:r>
              <a:rPr lang="en-IE" sz="1600" dirty="0"/>
              <a:t>Iterative process with Commission</a:t>
            </a:r>
          </a:p>
          <a:p>
            <a:pPr>
              <a:spcAft>
                <a:spcPts val="600"/>
              </a:spcAft>
            </a:pPr>
            <a:r>
              <a:rPr lang="en-IE" dirty="0"/>
              <a:t>Reporting (Art 15 – 18)</a:t>
            </a:r>
          </a:p>
          <a:p>
            <a:pPr lvl="1">
              <a:spcAft>
                <a:spcPts val="600"/>
              </a:spcAft>
            </a:pPr>
            <a:r>
              <a:rPr lang="en-IE" sz="1800" dirty="0">
                <a:solidFill>
                  <a:srgbClr val="4D4D4D"/>
                </a:solidFill>
              </a:rPr>
              <a:t>National progress reports (details in annex I) every two years</a:t>
            </a:r>
          </a:p>
          <a:p>
            <a:pPr lvl="1">
              <a:spcAft>
                <a:spcPts val="600"/>
              </a:spcAft>
            </a:pPr>
            <a:r>
              <a:rPr lang="en-IE" sz="1800" dirty="0">
                <a:solidFill>
                  <a:srgbClr val="4D4D4D"/>
                </a:solidFill>
              </a:rPr>
              <a:t>Reports on smart and bidirectional recharging every three years</a:t>
            </a:r>
          </a:p>
          <a:p>
            <a:pPr lvl="1">
              <a:spcAft>
                <a:spcPts val="600"/>
              </a:spcAft>
            </a:pPr>
            <a:r>
              <a:rPr lang="en-IE" sz="1800" dirty="0">
                <a:solidFill>
                  <a:srgbClr val="4D4D4D"/>
                </a:solidFill>
              </a:rPr>
              <a:t>Annual reporting on electric vehicle uptake and deployment of recharging points to ensure compliance with fleet based targets</a:t>
            </a:r>
          </a:p>
          <a:p>
            <a:pPr lvl="1">
              <a:spcAft>
                <a:spcPts val="600"/>
              </a:spcAft>
            </a:pPr>
            <a:r>
              <a:rPr lang="en-IE" sz="1800" dirty="0">
                <a:solidFill>
                  <a:srgbClr val="4D4D4D"/>
                </a:solidFill>
              </a:rPr>
              <a:t>Mechanism to ensure that targets are reached</a:t>
            </a:r>
          </a:p>
        </p:txBody>
      </p:sp>
      <p:sp>
        <p:nvSpPr>
          <p:cNvPr id="7" name="Title 2"/>
          <p:cNvSpPr>
            <a:spLocks noGrp="1"/>
          </p:cNvSpPr>
          <p:nvPr>
            <p:ph type="title"/>
          </p:nvPr>
        </p:nvSpPr>
        <p:spPr>
          <a:xfrm>
            <a:off x="914399" y="482860"/>
            <a:ext cx="10954327" cy="782357"/>
          </a:xfrm>
        </p:spPr>
        <p:txBody>
          <a:bodyPr/>
          <a:lstStyle/>
          <a:p>
            <a:r>
              <a:rPr lang="en-IE" dirty="0"/>
              <a:t>Reporting</a:t>
            </a:r>
            <a:endParaRPr lang="en-GB" dirty="0"/>
          </a:p>
        </p:txBody>
      </p:sp>
    </p:spTree>
    <p:extLst>
      <p:ext uri="{BB962C8B-B14F-4D97-AF65-F5344CB8AC3E}">
        <p14:creationId xmlns:p14="http://schemas.microsoft.com/office/powerpoint/2010/main" val="2455106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10490" y="1456169"/>
            <a:ext cx="11067474" cy="5323322"/>
          </a:xfrm>
        </p:spPr>
        <p:txBody>
          <a:bodyPr/>
          <a:lstStyle/>
          <a:p>
            <a:pPr>
              <a:spcAft>
                <a:spcPts val="600"/>
              </a:spcAft>
            </a:pPr>
            <a:r>
              <a:rPr lang="en-GB" dirty="0"/>
              <a:t>By 1 January 2025, Member States have to submit draft national policy frameworks, consisting of</a:t>
            </a:r>
          </a:p>
          <a:p>
            <a:pPr lvl="1">
              <a:spcAft>
                <a:spcPts val="600"/>
              </a:spcAft>
            </a:pPr>
            <a:r>
              <a:rPr lang="en-GB" dirty="0"/>
              <a:t>Specification of national mandatory targets and identification of measures to achieve them  </a:t>
            </a:r>
          </a:p>
          <a:p>
            <a:pPr lvl="1">
              <a:spcAft>
                <a:spcPts val="600"/>
              </a:spcAft>
            </a:pPr>
            <a:r>
              <a:rPr lang="en-GB" dirty="0"/>
              <a:t>Targets and deployment strategies for alternative aviation fuels, decarbonisation of maritime port services, alternative fuels for shipping (maritime and inland), battery and hydrogen trains  </a:t>
            </a:r>
          </a:p>
          <a:p>
            <a:pPr lvl="1">
              <a:spcAft>
                <a:spcPts val="600"/>
              </a:spcAft>
            </a:pPr>
            <a:r>
              <a:rPr lang="en-GB" dirty="0"/>
              <a:t>Specific aspects to be addressed include:</a:t>
            </a:r>
          </a:p>
          <a:p>
            <a:pPr lvl="2">
              <a:spcAft>
                <a:spcPts val="600"/>
              </a:spcAft>
            </a:pPr>
            <a:r>
              <a:rPr lang="en-GB" dirty="0"/>
              <a:t>Recharging and refuelling infrastructure for captive fleets</a:t>
            </a:r>
          </a:p>
          <a:p>
            <a:pPr lvl="2">
              <a:spcAft>
                <a:spcPts val="600"/>
              </a:spcAft>
            </a:pPr>
            <a:r>
              <a:rPr lang="en-GB" dirty="0"/>
              <a:t>Recharging and refuelling infrastructure not accessible to the public (incl. for HDV)</a:t>
            </a:r>
          </a:p>
          <a:p>
            <a:pPr lvl="2">
              <a:spcAft>
                <a:spcPts val="600"/>
              </a:spcAft>
            </a:pPr>
            <a:r>
              <a:rPr lang="en-GB" dirty="0"/>
              <a:t>Recharging and refuelling infrastructure in urban nodes</a:t>
            </a:r>
          </a:p>
          <a:p>
            <a:pPr lvl="2">
              <a:spcAft>
                <a:spcPts val="600"/>
              </a:spcAft>
            </a:pPr>
            <a:r>
              <a:rPr lang="en-GB" dirty="0"/>
              <a:t>Deployment of high power recharging points</a:t>
            </a:r>
          </a:p>
          <a:p>
            <a:pPr lvl="2">
              <a:spcAft>
                <a:spcPts val="600"/>
              </a:spcAft>
            </a:pPr>
            <a:r>
              <a:rPr lang="en-GB" dirty="0"/>
              <a:t>Measures to promote bi-directional charging, access for persons with disabilities and to remove barriers with regards to planning, permitting and procuring</a:t>
            </a:r>
          </a:p>
          <a:p>
            <a:pPr lvl="2">
              <a:spcAft>
                <a:spcPts val="600"/>
              </a:spcAft>
            </a:pPr>
            <a:endParaRPr lang="en-GB" dirty="0"/>
          </a:p>
          <a:p>
            <a:pPr lvl="2">
              <a:spcAft>
                <a:spcPts val="600"/>
              </a:spcAft>
            </a:pPr>
            <a:endParaRPr lang="en-GB" dirty="0"/>
          </a:p>
          <a:p>
            <a:pPr lvl="2">
              <a:spcAft>
                <a:spcPts val="600"/>
              </a:spcAft>
            </a:pPr>
            <a:endParaRPr lang="en-GB" dirty="0"/>
          </a:p>
        </p:txBody>
      </p:sp>
      <p:sp>
        <p:nvSpPr>
          <p:cNvPr id="3" name="Title 2"/>
          <p:cNvSpPr>
            <a:spLocks noGrp="1"/>
          </p:cNvSpPr>
          <p:nvPr>
            <p:ph type="title"/>
          </p:nvPr>
        </p:nvSpPr>
        <p:spPr/>
        <p:txBody>
          <a:bodyPr/>
          <a:lstStyle/>
          <a:p>
            <a:r>
              <a:rPr lang="en-GB" dirty="0"/>
              <a:t>Art 14, National policy frameworks</a:t>
            </a:r>
          </a:p>
        </p:txBody>
      </p:sp>
    </p:spTree>
    <p:extLst>
      <p:ext uri="{BB962C8B-B14F-4D97-AF65-F5344CB8AC3E}">
        <p14:creationId xmlns:p14="http://schemas.microsoft.com/office/powerpoint/2010/main" val="1006606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4"/>
            <a:ext cx="11252201" cy="4565939"/>
          </a:xfrm>
        </p:spPr>
        <p:txBody>
          <a:bodyPr/>
          <a:lstStyle/>
          <a:p>
            <a:pPr>
              <a:spcAft>
                <a:spcPts val="600"/>
              </a:spcAft>
            </a:pPr>
            <a:r>
              <a:rPr lang="en-GB" dirty="0"/>
              <a:t>Further aspects to be considered include</a:t>
            </a:r>
          </a:p>
          <a:p>
            <a:pPr lvl="1">
              <a:spcAft>
                <a:spcPts val="600"/>
              </a:spcAft>
            </a:pPr>
            <a:r>
              <a:rPr lang="en-GB" dirty="0"/>
              <a:t>All transport modes relevant in each Member State to be adequately considered in the NPFs</a:t>
            </a:r>
          </a:p>
          <a:p>
            <a:pPr lvl="1">
              <a:spcAft>
                <a:spcPts val="600"/>
              </a:spcAft>
            </a:pPr>
            <a:r>
              <a:rPr lang="en-GB" dirty="0"/>
              <a:t>Take into account interests of regional authorities and stakeholders</a:t>
            </a:r>
          </a:p>
          <a:p>
            <a:pPr lvl="1">
              <a:spcAft>
                <a:spcPts val="600"/>
              </a:spcAft>
            </a:pPr>
            <a:r>
              <a:rPr lang="en-GB" dirty="0"/>
              <a:t>Where necessary, Member States shall cooperate with neighbouring Member States</a:t>
            </a:r>
          </a:p>
          <a:p>
            <a:pPr lvl="1">
              <a:spcAft>
                <a:spcPts val="600"/>
              </a:spcAft>
            </a:pPr>
            <a:r>
              <a:rPr lang="en-GB" dirty="0"/>
              <a:t>Member States shall engage the public in the preparation and make public their draft NPFs</a:t>
            </a:r>
          </a:p>
          <a:p>
            <a:pPr>
              <a:spcAft>
                <a:spcPts val="600"/>
              </a:spcAft>
            </a:pPr>
            <a:r>
              <a:rPr lang="en-GB" b="1" dirty="0"/>
              <a:t>Commission to assess the draft NPFs within 6 months and may issue Member State specific recommendations in particular with respect to level of ambition and adequacy of policy measures </a:t>
            </a:r>
          </a:p>
          <a:p>
            <a:pPr>
              <a:spcAft>
                <a:spcPts val="600"/>
              </a:spcAft>
            </a:pPr>
            <a:r>
              <a:rPr lang="en-GB" dirty="0"/>
              <a:t>Member States shall take due account of recommendations and submit final NPFs by 1 January 2026  </a:t>
            </a:r>
          </a:p>
        </p:txBody>
      </p:sp>
      <p:sp>
        <p:nvSpPr>
          <p:cNvPr id="3" name="Title 2"/>
          <p:cNvSpPr>
            <a:spLocks noGrp="1"/>
          </p:cNvSpPr>
          <p:nvPr>
            <p:ph type="title"/>
          </p:nvPr>
        </p:nvSpPr>
        <p:spPr/>
        <p:txBody>
          <a:bodyPr/>
          <a:lstStyle/>
          <a:p>
            <a:r>
              <a:rPr lang="en-GB" dirty="0"/>
              <a:t>Art 14, National policy frameworks</a:t>
            </a:r>
          </a:p>
        </p:txBody>
      </p:sp>
    </p:spTree>
    <p:extLst>
      <p:ext uri="{BB962C8B-B14F-4D97-AF65-F5344CB8AC3E}">
        <p14:creationId xmlns:p14="http://schemas.microsoft.com/office/powerpoint/2010/main" val="4232850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5"/>
            <a:ext cx="11132128" cy="4492048"/>
          </a:xfrm>
        </p:spPr>
        <p:txBody>
          <a:bodyPr/>
          <a:lstStyle/>
          <a:p>
            <a:pPr>
              <a:spcAft>
                <a:spcPts val="600"/>
              </a:spcAft>
            </a:pPr>
            <a:r>
              <a:rPr lang="en-GB" dirty="0"/>
              <a:t>By 31 March of every year, Member States shall submit the number of electric vehicles registered and recharging points and their power output deployed on 31 December of the previous year following the data template in annex III</a:t>
            </a:r>
          </a:p>
          <a:p>
            <a:pPr>
              <a:spcAft>
                <a:spcPts val="600"/>
              </a:spcAft>
            </a:pPr>
            <a:r>
              <a:rPr lang="en-GB" dirty="0"/>
              <a:t>If the Commission finds that a Member State is at risk of failing to meet the national fleet based targets:</a:t>
            </a:r>
          </a:p>
          <a:p>
            <a:pPr lvl="1">
              <a:spcAft>
                <a:spcPts val="600"/>
              </a:spcAft>
            </a:pPr>
            <a:r>
              <a:rPr lang="en-GB" dirty="0"/>
              <a:t>The Commission requests the Member State concerned to take corrective actions</a:t>
            </a:r>
          </a:p>
          <a:p>
            <a:pPr lvl="1">
              <a:spcAft>
                <a:spcPts val="600"/>
              </a:spcAft>
            </a:pPr>
            <a:r>
              <a:rPr lang="en-GB" dirty="0"/>
              <a:t>Three months after receipt the Member State notifies to the Commission the corrective measures</a:t>
            </a:r>
          </a:p>
          <a:p>
            <a:pPr marL="457200" lvl="1" indent="0">
              <a:spcAft>
                <a:spcPts val="600"/>
              </a:spcAft>
              <a:buNone/>
            </a:pPr>
            <a:r>
              <a:rPr lang="en-GB" b="1" dirty="0"/>
              <a:t>Currently all MS achieve fleet-based targets:</a:t>
            </a:r>
          </a:p>
          <a:p>
            <a:pPr marL="457200" lvl="1" indent="0">
              <a:spcAft>
                <a:spcPts val="600"/>
              </a:spcAft>
              <a:buNone/>
            </a:pPr>
            <a:r>
              <a:rPr lang="en-GB" dirty="0">
                <a:hlinkClick r:id="rId2"/>
              </a:rPr>
              <a:t>https://alternative-fuels-observatory.ec.europa.eu/transport-mode/road/european-union-eu27/target-tracker</a:t>
            </a:r>
            <a:endParaRPr lang="en-GB" dirty="0"/>
          </a:p>
          <a:p>
            <a:pPr marL="457200" lvl="1" indent="0">
              <a:spcAft>
                <a:spcPts val="600"/>
              </a:spcAft>
              <a:buNone/>
            </a:pPr>
            <a:endParaRPr lang="en-GB" dirty="0"/>
          </a:p>
          <a:p>
            <a:pPr marL="457200" lvl="1" indent="0">
              <a:spcAft>
                <a:spcPts val="600"/>
              </a:spcAft>
              <a:buNone/>
            </a:pPr>
            <a:endParaRPr lang="en-GB" dirty="0"/>
          </a:p>
        </p:txBody>
      </p:sp>
      <p:sp>
        <p:nvSpPr>
          <p:cNvPr id="3" name="Title 2"/>
          <p:cNvSpPr>
            <a:spLocks noGrp="1"/>
          </p:cNvSpPr>
          <p:nvPr>
            <p:ph type="title"/>
          </p:nvPr>
        </p:nvSpPr>
        <p:spPr/>
        <p:txBody>
          <a:bodyPr/>
          <a:lstStyle/>
          <a:p>
            <a:r>
              <a:rPr lang="en-GB" dirty="0"/>
              <a:t>Art 18, Progress Tracking (fleet-based target)</a:t>
            </a:r>
          </a:p>
        </p:txBody>
      </p:sp>
    </p:spTree>
    <p:extLst>
      <p:ext uri="{BB962C8B-B14F-4D97-AF65-F5344CB8AC3E}">
        <p14:creationId xmlns:p14="http://schemas.microsoft.com/office/powerpoint/2010/main" val="4210888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spcAft>
                <a:spcPts val="600"/>
              </a:spcAft>
            </a:pPr>
            <a:endParaRPr lang="en-GB" dirty="0"/>
          </a:p>
          <a:p>
            <a:pPr algn="just">
              <a:spcAft>
                <a:spcPts val="600"/>
              </a:spcAft>
            </a:pPr>
            <a:r>
              <a:rPr lang="en-US" dirty="0"/>
              <a:t>The number of electric HDVs follows a much slower pace and hydrogen trucks seem not be used by transport companies yet. The Commission here is working currently on the </a:t>
            </a:r>
            <a:r>
              <a:rPr lang="en-US" b="1" dirty="0"/>
              <a:t>Readiness report </a:t>
            </a:r>
            <a:r>
              <a:rPr lang="en-US" dirty="0"/>
              <a:t>which would evaluate the state of market of alternatively </a:t>
            </a:r>
            <a:r>
              <a:rPr lang="en-US" dirty="0" err="1"/>
              <a:t>fuelled</a:t>
            </a:r>
            <a:r>
              <a:rPr lang="en-US" dirty="0"/>
              <a:t> HDVs in the EU, and should be ready in 2025. It will represent the basis for the </a:t>
            </a:r>
            <a:r>
              <a:rPr lang="en-US" b="1" dirty="0"/>
              <a:t>revision of AFIR in 2026.</a:t>
            </a:r>
          </a:p>
          <a:p>
            <a:pPr algn="just">
              <a:spcAft>
                <a:spcPts val="600"/>
              </a:spcAft>
            </a:pPr>
            <a:endParaRPr lang="en-US" b="1" dirty="0"/>
          </a:p>
          <a:p>
            <a:pPr algn="just">
              <a:spcAft>
                <a:spcPts val="600"/>
              </a:spcAft>
            </a:pPr>
            <a:endParaRPr lang="pl-PL" b="1" dirty="0"/>
          </a:p>
          <a:p>
            <a:pPr>
              <a:spcAft>
                <a:spcPts val="600"/>
              </a:spcAft>
            </a:pPr>
            <a:endParaRPr lang="en-GB" dirty="0"/>
          </a:p>
        </p:txBody>
      </p:sp>
      <p:sp>
        <p:nvSpPr>
          <p:cNvPr id="3" name="Title 2"/>
          <p:cNvSpPr>
            <a:spLocks noGrp="1"/>
          </p:cNvSpPr>
          <p:nvPr>
            <p:ph type="title"/>
          </p:nvPr>
        </p:nvSpPr>
        <p:spPr/>
        <p:txBody>
          <a:bodyPr/>
          <a:lstStyle/>
          <a:p>
            <a:r>
              <a:rPr lang="en-GB" dirty="0"/>
              <a:t>Revision and Readiness report</a:t>
            </a:r>
          </a:p>
        </p:txBody>
      </p:sp>
    </p:spTree>
    <p:extLst>
      <p:ext uri="{BB962C8B-B14F-4D97-AF65-F5344CB8AC3E}">
        <p14:creationId xmlns:p14="http://schemas.microsoft.com/office/powerpoint/2010/main" val="1301893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FAAA2A-3B9B-0849-166E-0110E0F4AC47}"/>
              </a:ext>
            </a:extLst>
          </p:cNvPr>
          <p:cNvSpPr>
            <a:spLocks noGrp="1"/>
          </p:cNvSpPr>
          <p:nvPr>
            <p:ph idx="1"/>
          </p:nvPr>
        </p:nvSpPr>
        <p:spPr>
          <a:xfrm>
            <a:off x="626725" y="1265218"/>
            <a:ext cx="11117174" cy="35374431"/>
          </a:xfrm>
        </p:spPr>
        <p:txBody>
          <a:bodyPr/>
          <a:lstStyle/>
          <a:p>
            <a:pPr>
              <a:spcAft>
                <a:spcPts val="600"/>
              </a:spcAft>
            </a:pPr>
            <a:endParaRPr lang="en-GB" dirty="0"/>
          </a:p>
          <a:p>
            <a:pPr>
              <a:spcAft>
                <a:spcPts val="600"/>
              </a:spcAft>
            </a:pPr>
            <a:r>
              <a:rPr lang="en-GB" dirty="0"/>
              <a:t>Commission Delegated and Implementing Acts on </a:t>
            </a:r>
            <a:r>
              <a:rPr lang="en-GB" b="1" dirty="0">
                <a:solidFill>
                  <a:srgbClr val="FFC000"/>
                </a:solidFill>
              </a:rPr>
              <a:t>Data</a:t>
            </a:r>
          </a:p>
          <a:p>
            <a:pPr lvl="1"/>
            <a:r>
              <a:rPr lang="en-GB" dirty="0"/>
              <a:t>Additional data categories, data format, frequency, quality and technical requirements on API</a:t>
            </a:r>
          </a:p>
          <a:p>
            <a:pPr>
              <a:spcAft>
                <a:spcPts val="600"/>
              </a:spcAft>
            </a:pPr>
            <a:r>
              <a:rPr lang="en-GB" dirty="0"/>
              <a:t>Commission Delegated and Implementing Acts on </a:t>
            </a:r>
            <a:r>
              <a:rPr lang="en-GB" b="1" dirty="0">
                <a:solidFill>
                  <a:srgbClr val="FFC000"/>
                </a:solidFill>
              </a:rPr>
              <a:t>new standards</a:t>
            </a:r>
          </a:p>
          <a:p>
            <a:pPr lvl="1">
              <a:spcAft>
                <a:spcPts val="600"/>
              </a:spcAft>
            </a:pPr>
            <a:r>
              <a:rPr lang="en-GB" dirty="0"/>
              <a:t>Complementing Annex II (ISO 15118, wireless recharging, ERS, …)</a:t>
            </a:r>
          </a:p>
          <a:p>
            <a:pPr lvl="1">
              <a:spcAft>
                <a:spcPts val="600"/>
              </a:spcAft>
            </a:pPr>
            <a:r>
              <a:rPr lang="en-GB" dirty="0"/>
              <a:t>Governance framework for ISO 15118 and EU PKI ecosystem</a:t>
            </a:r>
          </a:p>
          <a:p>
            <a:pPr marL="457200" lvl="1" indent="0">
              <a:spcAft>
                <a:spcPts val="600"/>
              </a:spcAft>
              <a:buNone/>
            </a:pPr>
            <a:endParaRPr lang="en-GB" dirty="0"/>
          </a:p>
          <a:p>
            <a:pPr marL="228600" lvl="1">
              <a:spcBef>
                <a:spcPts val="0"/>
              </a:spcBef>
              <a:spcAft>
                <a:spcPts val="600"/>
              </a:spcAft>
            </a:pPr>
            <a:r>
              <a:rPr lang="en-GB" sz="2400" dirty="0"/>
              <a:t>They will be published this week on the </a:t>
            </a:r>
            <a:r>
              <a:rPr lang="en-GB" sz="2400" b="1" dirty="0"/>
              <a:t>Have your say portal </a:t>
            </a:r>
            <a:r>
              <a:rPr lang="en-GB" sz="2400" dirty="0"/>
              <a:t>and adopted and published in the Official Journal of the EU in January/February</a:t>
            </a:r>
          </a:p>
          <a:p>
            <a:pPr marL="0" lvl="1" indent="0">
              <a:spcBef>
                <a:spcPts val="0"/>
              </a:spcBef>
              <a:spcAft>
                <a:spcPts val="600"/>
              </a:spcAft>
              <a:buNone/>
            </a:pPr>
            <a:r>
              <a:rPr lang="en-GB" sz="2400" dirty="0">
                <a:hlinkClick r:id="rId3"/>
              </a:rPr>
              <a:t>https://have-your-say.ec.europa.eu/index_en</a:t>
            </a:r>
            <a:endParaRPr lang="en-GB" sz="2400" dirty="0"/>
          </a:p>
          <a:p>
            <a:pPr marL="0" lvl="1" indent="0">
              <a:spcBef>
                <a:spcPts val="0"/>
              </a:spcBef>
              <a:spcAft>
                <a:spcPts val="600"/>
              </a:spcAft>
              <a:buNone/>
            </a:pPr>
            <a:endParaRPr lang="en-GB" sz="2400" dirty="0"/>
          </a:p>
          <a:p>
            <a:pPr lvl="1">
              <a:spcAft>
                <a:spcPts val="600"/>
              </a:spcAft>
            </a:pPr>
            <a:endParaRPr lang="en-GB" dirty="0"/>
          </a:p>
          <a:p>
            <a:pPr lvl="1">
              <a:spcAft>
                <a:spcPts val="600"/>
              </a:spcAft>
            </a:pPr>
            <a:endParaRPr lang="en-GB" dirty="0"/>
          </a:p>
          <a:p>
            <a:pPr lvl="1">
              <a:spcAft>
                <a:spcPts val="600"/>
              </a:spcAft>
            </a:pPr>
            <a:endParaRPr lang="en-GB" dirty="0"/>
          </a:p>
          <a:p>
            <a:endParaRPr lang="pl-PL" dirty="0"/>
          </a:p>
        </p:txBody>
      </p:sp>
      <p:sp>
        <p:nvSpPr>
          <p:cNvPr id="3" name="Title 2">
            <a:extLst>
              <a:ext uri="{FF2B5EF4-FFF2-40B4-BE49-F238E27FC236}">
                <a16:creationId xmlns:a16="http://schemas.microsoft.com/office/drawing/2014/main" id="{BE9E9935-3337-2EA6-879E-64581D81078F}"/>
              </a:ext>
            </a:extLst>
          </p:cNvPr>
          <p:cNvSpPr>
            <a:spLocks noGrp="1"/>
          </p:cNvSpPr>
          <p:nvPr>
            <p:ph type="title"/>
          </p:nvPr>
        </p:nvSpPr>
        <p:spPr>
          <a:xfrm>
            <a:off x="1078786" y="174662"/>
            <a:ext cx="10407535" cy="1090556"/>
          </a:xfrm>
        </p:spPr>
        <p:txBody>
          <a:bodyPr/>
          <a:lstStyle/>
          <a:p>
            <a:pPr algn="ctr"/>
            <a:r>
              <a:rPr lang="fr-BE" dirty="0"/>
              <a:t>Commission </a:t>
            </a:r>
            <a:r>
              <a:rPr lang="fr-BE" dirty="0" err="1"/>
              <a:t>Delegated</a:t>
            </a:r>
            <a:r>
              <a:rPr lang="fr-BE" dirty="0"/>
              <a:t> and </a:t>
            </a:r>
            <a:r>
              <a:rPr lang="fr-BE" dirty="0" err="1"/>
              <a:t>Implementing</a:t>
            </a:r>
            <a:r>
              <a:rPr lang="fr-BE" dirty="0"/>
              <a:t> </a:t>
            </a:r>
            <a:r>
              <a:rPr lang="fr-BE" dirty="0" err="1"/>
              <a:t>Acts</a:t>
            </a:r>
            <a:endParaRPr lang="pl-PL" dirty="0"/>
          </a:p>
        </p:txBody>
      </p:sp>
    </p:spTree>
    <p:extLst>
      <p:ext uri="{BB962C8B-B14F-4D97-AF65-F5344CB8AC3E}">
        <p14:creationId xmlns:p14="http://schemas.microsoft.com/office/powerpoint/2010/main" val="422069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C9A6AA-4929-CDAD-93A4-D5F03EDDACD8}"/>
              </a:ext>
            </a:extLst>
          </p:cNvPr>
          <p:cNvSpPr>
            <a:spLocks noGrp="1"/>
          </p:cNvSpPr>
          <p:nvPr>
            <p:ph idx="1"/>
          </p:nvPr>
        </p:nvSpPr>
        <p:spPr/>
        <p:txBody>
          <a:bodyPr/>
          <a:lstStyle/>
          <a:p>
            <a:pPr>
              <a:spcAft>
                <a:spcPts val="600"/>
              </a:spcAft>
            </a:pPr>
            <a:endParaRPr lang="en-GB" dirty="0"/>
          </a:p>
          <a:p>
            <a:pPr>
              <a:spcAft>
                <a:spcPts val="600"/>
              </a:spcAft>
            </a:pPr>
            <a:r>
              <a:rPr lang="en-GB" dirty="0"/>
              <a:t>Commission Guidance on </a:t>
            </a:r>
            <a:r>
              <a:rPr lang="en-GB" b="1" dirty="0">
                <a:solidFill>
                  <a:srgbClr val="FFC000"/>
                </a:solidFill>
              </a:rPr>
              <a:t>interpretation of AFIR</a:t>
            </a:r>
          </a:p>
          <a:p>
            <a:pPr lvl="1">
              <a:spcAft>
                <a:spcPts val="600"/>
              </a:spcAft>
            </a:pPr>
            <a:r>
              <a:rPr lang="en-US" dirty="0"/>
              <a:t>Ensure common application/interpretation in all Member States </a:t>
            </a:r>
          </a:p>
          <a:p>
            <a:pPr lvl="1">
              <a:spcAft>
                <a:spcPts val="600"/>
              </a:spcAft>
            </a:pPr>
            <a:r>
              <a:rPr lang="en-US" dirty="0"/>
              <a:t>Based on input from 60+ stakeholders and Member States via STF</a:t>
            </a:r>
          </a:p>
          <a:p>
            <a:pPr lvl="1"/>
            <a:r>
              <a:rPr lang="en-GB" dirty="0"/>
              <a:t>Published on MOVE website on art. 5</a:t>
            </a:r>
          </a:p>
          <a:p>
            <a:pPr lvl="1"/>
            <a:r>
              <a:rPr lang="en-GB" dirty="0">
                <a:hlinkClick r:id="rId2"/>
              </a:rPr>
              <a:t>https://transport.ec.europa.eu/transport-themes/clean-transport/alternative-fuels-sustainable-mobility-europe/alternative-fuels-infrastructure/questions-and-answers-regulation-deployment-alternative-fuels-infrastructure-eu-20231804_en</a:t>
            </a:r>
            <a:endParaRPr lang="en-GB" dirty="0"/>
          </a:p>
          <a:p>
            <a:pPr lvl="1"/>
            <a:endParaRPr lang="en-GB" dirty="0"/>
          </a:p>
          <a:p>
            <a:pPr lvl="1"/>
            <a:endParaRPr lang="pl-PL" dirty="0"/>
          </a:p>
        </p:txBody>
      </p:sp>
      <p:sp>
        <p:nvSpPr>
          <p:cNvPr id="3" name="Title 2">
            <a:extLst>
              <a:ext uri="{FF2B5EF4-FFF2-40B4-BE49-F238E27FC236}">
                <a16:creationId xmlns:a16="http://schemas.microsoft.com/office/drawing/2014/main" id="{B1700C81-757D-34B9-8DCE-E210D071CB26}"/>
              </a:ext>
            </a:extLst>
          </p:cNvPr>
          <p:cNvSpPr>
            <a:spLocks noGrp="1"/>
          </p:cNvSpPr>
          <p:nvPr>
            <p:ph type="title"/>
          </p:nvPr>
        </p:nvSpPr>
        <p:spPr>
          <a:xfrm>
            <a:off x="965771" y="482860"/>
            <a:ext cx="10520551" cy="1342765"/>
          </a:xfrm>
        </p:spPr>
        <p:txBody>
          <a:bodyPr/>
          <a:lstStyle/>
          <a:p>
            <a:br>
              <a:rPr lang="en-GB" b="1" dirty="0">
                <a:solidFill>
                  <a:srgbClr val="FFC000"/>
                </a:solidFill>
              </a:rPr>
            </a:br>
            <a:r>
              <a:rPr lang="en-GB" dirty="0"/>
              <a:t>Commission Guidance on </a:t>
            </a:r>
            <a:r>
              <a:rPr lang="en-GB" b="1" dirty="0">
                <a:solidFill>
                  <a:srgbClr val="FFC000"/>
                </a:solidFill>
              </a:rPr>
              <a:t>interpretation of AFIR</a:t>
            </a:r>
            <a:endParaRPr lang="pl-PL" dirty="0"/>
          </a:p>
        </p:txBody>
      </p:sp>
    </p:spTree>
    <p:extLst>
      <p:ext uri="{BB962C8B-B14F-4D97-AF65-F5344CB8AC3E}">
        <p14:creationId xmlns:p14="http://schemas.microsoft.com/office/powerpoint/2010/main" val="4215908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E5C50-A757-44B3-8970-14187F8F8BE0}"/>
              </a:ext>
            </a:extLst>
          </p:cNvPr>
          <p:cNvSpPr>
            <a:spLocks noGrp="1"/>
          </p:cNvSpPr>
          <p:nvPr>
            <p:ph type="title"/>
          </p:nvPr>
        </p:nvSpPr>
        <p:spPr/>
        <p:txBody>
          <a:bodyPr vert="horz" lIns="91440" tIns="45720" rIns="91440" bIns="0" rtlCol="0" anchor="t" anchorCtr="0">
            <a:noAutofit/>
          </a:bodyPr>
          <a:lstStyle/>
          <a:p>
            <a:r>
              <a:rPr lang="en-IE"/>
              <a:t>ITS Directive 2010/40/EU amended in 2023</a:t>
            </a:r>
          </a:p>
        </p:txBody>
      </p:sp>
      <p:sp>
        <p:nvSpPr>
          <p:cNvPr id="7" name="Content Placeholder 1">
            <a:extLst>
              <a:ext uri="{FF2B5EF4-FFF2-40B4-BE49-F238E27FC236}">
                <a16:creationId xmlns:a16="http://schemas.microsoft.com/office/drawing/2014/main" id="{0CBD44B8-A4D2-FD04-3899-DFDB9B3E92B6}"/>
              </a:ext>
            </a:extLst>
          </p:cNvPr>
          <p:cNvSpPr>
            <a:spLocks noGrp="1"/>
          </p:cNvSpPr>
          <p:nvPr>
            <p:ph idx="1"/>
          </p:nvPr>
        </p:nvSpPr>
        <p:spPr>
          <a:xfrm>
            <a:off x="800099" y="1345173"/>
            <a:ext cx="10392053" cy="3881904"/>
          </a:xfrm>
        </p:spPr>
        <p:txBody>
          <a:bodyPr vert="horz" lIns="91440" tIns="45720" rIns="91440" bIns="45720" rtlCol="0" anchor="t">
            <a:noAutofit/>
          </a:bodyPr>
          <a:lstStyle/>
          <a:p>
            <a:pPr algn="just"/>
            <a:r>
              <a:rPr lang="en-US" b="0" i="0" dirty="0">
                <a:solidFill>
                  <a:srgbClr val="111111"/>
                </a:solidFill>
                <a:effectLst/>
                <a:latin typeface="Roboto" panose="02000000000000000000" pitchFamily="2" charset="0"/>
              </a:rPr>
              <a:t>Framework for the </a:t>
            </a:r>
            <a:r>
              <a:rPr lang="en-US" b="1" i="0" dirty="0">
                <a:solidFill>
                  <a:srgbClr val="111111"/>
                </a:solidFill>
                <a:effectLst/>
                <a:latin typeface="Roboto" panose="02000000000000000000" pitchFamily="2" charset="0"/>
              </a:rPr>
              <a:t>deployment of Intelligent Transport Systems</a:t>
            </a:r>
            <a:r>
              <a:rPr lang="en-US" b="0" i="0" dirty="0">
                <a:solidFill>
                  <a:srgbClr val="111111"/>
                </a:solidFill>
                <a:effectLst/>
                <a:latin typeface="Roboto" panose="02000000000000000000" pitchFamily="2" charset="0"/>
              </a:rPr>
              <a:t> in the field of road transport and for interfaces with other modes of transport in the EU</a:t>
            </a:r>
          </a:p>
          <a:p>
            <a:pPr algn="just"/>
            <a:r>
              <a:rPr lang="en-US" dirty="0">
                <a:solidFill>
                  <a:srgbClr val="111111"/>
                </a:solidFill>
                <a:latin typeface="Roboto"/>
                <a:ea typeface="Roboto"/>
                <a:cs typeface="Roboto"/>
              </a:rPr>
              <a:t>Amended by </a:t>
            </a:r>
            <a:r>
              <a:rPr lang="en-US" dirty="0">
                <a:solidFill>
                  <a:srgbClr val="111111"/>
                </a:solidFill>
                <a:latin typeface="Roboto"/>
                <a:ea typeface="Roboto"/>
                <a:cs typeface="Roboto"/>
                <a:hlinkClick r:id="rId2"/>
              </a:rPr>
              <a:t>Directive (EU) 2023/2661</a:t>
            </a:r>
            <a:r>
              <a:rPr lang="en-US" dirty="0">
                <a:solidFill>
                  <a:srgbClr val="111111"/>
                </a:solidFill>
                <a:latin typeface="Roboto"/>
                <a:ea typeface="Roboto"/>
                <a:cs typeface="Roboto"/>
              </a:rPr>
              <a:t> of 22 November 2023</a:t>
            </a:r>
          </a:p>
          <a:p>
            <a:pPr algn="just"/>
            <a:r>
              <a:rPr lang="en-US" dirty="0"/>
              <a:t>Provides for the </a:t>
            </a:r>
            <a:r>
              <a:rPr lang="en-US" b="1" dirty="0"/>
              <a:t>availability of data </a:t>
            </a:r>
            <a:r>
              <a:rPr lang="en-US" dirty="0"/>
              <a:t>and the </a:t>
            </a:r>
            <a:r>
              <a:rPr lang="en-US" b="1" dirty="0"/>
              <a:t>deployment of ITS services </a:t>
            </a:r>
            <a:r>
              <a:rPr lang="en-US" dirty="0"/>
              <a:t>within four priority areas:</a:t>
            </a:r>
            <a:endParaRPr lang="en-US" dirty="0">
              <a:cs typeface="Arial"/>
            </a:endParaRPr>
          </a:p>
          <a:p>
            <a:pPr lvl="1"/>
            <a:r>
              <a:rPr lang="en-US" dirty="0"/>
              <a:t>I - Information and mobility ITS services;</a:t>
            </a:r>
          </a:p>
          <a:p>
            <a:pPr lvl="1"/>
            <a:r>
              <a:rPr lang="en-US" dirty="0"/>
              <a:t>II - Travel, transport and traffic management ITS services;</a:t>
            </a:r>
          </a:p>
          <a:p>
            <a:pPr lvl="1"/>
            <a:r>
              <a:rPr lang="en-US" dirty="0"/>
              <a:t>III - Road safety and security ITS services;</a:t>
            </a:r>
          </a:p>
          <a:p>
            <a:pPr lvl="1"/>
            <a:r>
              <a:rPr lang="en-US" dirty="0"/>
              <a:t>IV - ITS services for cooperative, connected and automated mobility</a:t>
            </a:r>
          </a:p>
        </p:txBody>
      </p:sp>
    </p:spTree>
    <p:extLst>
      <p:ext uri="{BB962C8B-B14F-4D97-AF65-F5344CB8AC3E}">
        <p14:creationId xmlns:p14="http://schemas.microsoft.com/office/powerpoint/2010/main" val="220213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IE" dirty="0"/>
              <a:t>More information</a:t>
            </a:r>
            <a:endParaRPr lang="en-GB" dirty="0"/>
          </a:p>
        </p:txBody>
      </p:sp>
      <p:sp>
        <p:nvSpPr>
          <p:cNvPr id="7" name="Shape 550"/>
          <p:cNvSpPr txBox="1">
            <a:spLocks noGrp="1"/>
          </p:cNvSpPr>
          <p:nvPr>
            <p:ph type="subTitle" idx="1"/>
          </p:nvPr>
        </p:nvSpPr>
        <p:spPr>
          <a:xfrm>
            <a:off x="810491" y="3731636"/>
            <a:ext cx="10888663" cy="2271712"/>
          </a:xfrm>
        </p:spPr>
        <p:txBody>
          <a:bodyPr tIns="45700" bIns="45700"/>
          <a:lstStyle/>
          <a:p>
            <a:pPr marL="285750" indent="-285750" algn="l" eaLnBrk="1" hangingPunct="1">
              <a:spcAft>
                <a:spcPts val="0"/>
              </a:spcAft>
              <a:buClr>
                <a:srgbClr val="FFFFFF"/>
              </a:buClr>
              <a:buFont typeface="Arial" panose="020B0604020202020204" pitchFamily="34" charset="0"/>
              <a:buChar char="•"/>
              <a:defRPr/>
            </a:pPr>
            <a:r>
              <a:rPr lang="en-GB" altLang="en-US" sz="1800" b="1" dirty="0">
                <a:solidFill>
                  <a:srgbClr val="024EA2"/>
                </a:solidFill>
                <a:cs typeface="Arial" charset="0"/>
                <a:sym typeface="Verdana" pitchFamily="34" charset="0"/>
              </a:rPr>
              <a:t>Directorate-General for Mobility and Transport:</a:t>
            </a:r>
          </a:p>
          <a:p>
            <a:pPr marL="285750" indent="-285750" algn="l" eaLnBrk="1" hangingPunct="1">
              <a:spcAft>
                <a:spcPts val="1200"/>
              </a:spcAft>
              <a:buClr>
                <a:srgbClr val="FFFFFF"/>
              </a:buClr>
              <a:buFont typeface="Arial" panose="020B0604020202020204" pitchFamily="34" charset="0"/>
              <a:buChar char="•"/>
              <a:defRPr/>
            </a:pPr>
            <a:r>
              <a:rPr lang="en-GB" altLang="en-US" sz="1800" b="0" dirty="0">
                <a:solidFill>
                  <a:srgbClr val="024EA2"/>
                </a:solidFill>
                <a:cs typeface="Arial" charset="0"/>
                <a:sym typeface="Verdana" pitchFamily="34" charset="0"/>
                <a:hlinkClick r:id="rId2"/>
              </a:rPr>
              <a:t>http://ec.europa.eu/transport/index_en.htm</a:t>
            </a:r>
            <a:r>
              <a:rPr lang="en-GB" altLang="en-US" sz="1800" b="0" dirty="0">
                <a:solidFill>
                  <a:srgbClr val="024EA2"/>
                </a:solidFill>
                <a:cs typeface="Arial" charset="0"/>
                <a:sym typeface="Verdana" pitchFamily="34" charset="0"/>
              </a:rPr>
              <a:t>  </a:t>
            </a:r>
            <a:endParaRPr lang="en-GB" altLang="en-US" sz="1800" dirty="0">
              <a:solidFill>
                <a:srgbClr val="024EA2"/>
              </a:solidFill>
              <a:cs typeface="Arial" charset="0"/>
              <a:sym typeface="Verdana" pitchFamily="34" charset="0"/>
            </a:endParaRPr>
          </a:p>
          <a:p>
            <a:pPr marL="285750" indent="-285750" algn="l" eaLnBrk="1" hangingPunct="1">
              <a:spcAft>
                <a:spcPts val="0"/>
              </a:spcAft>
              <a:buClr>
                <a:srgbClr val="FFFFFF"/>
              </a:buClr>
              <a:buFont typeface="Arial" panose="020B0604020202020204" pitchFamily="34" charset="0"/>
              <a:buChar char="•"/>
              <a:defRPr/>
            </a:pPr>
            <a:r>
              <a:rPr lang="en-GB" altLang="en-US" sz="1800" b="1" dirty="0">
                <a:solidFill>
                  <a:srgbClr val="024EA2"/>
                </a:solidFill>
                <a:cs typeface="Arial" charset="0"/>
                <a:sym typeface="Verdana" pitchFamily="34" charset="0"/>
              </a:rPr>
              <a:t>ITS Action Plan and Directive</a:t>
            </a:r>
          </a:p>
          <a:p>
            <a:pPr marL="285750" indent="-285750">
              <a:spcAft>
                <a:spcPts val="1200"/>
              </a:spcAft>
              <a:buClr>
                <a:srgbClr val="FFFFFF"/>
              </a:buClr>
              <a:buFont typeface="Arial" panose="020B0604020202020204" pitchFamily="34" charset="0"/>
              <a:buChar char="•"/>
              <a:defRPr/>
            </a:pPr>
            <a:r>
              <a:rPr lang="en-GB" altLang="en-US" sz="1800" dirty="0">
                <a:solidFill>
                  <a:srgbClr val="024EA2"/>
                </a:solidFill>
                <a:cs typeface="Arial" charset="0"/>
                <a:sym typeface="Verdana" pitchFamily="34" charset="0"/>
                <a:hlinkClick r:id="rId3"/>
              </a:rPr>
              <a:t>https://transport.ec.europa.eu/transport-themes/intelligent-transport-systems/road/action-plan-and-directive_en</a:t>
            </a:r>
            <a:endParaRPr lang="en-GB" altLang="en-US" sz="1800" dirty="0">
              <a:solidFill>
                <a:srgbClr val="024EA2"/>
              </a:solidFill>
              <a:cs typeface="Arial" charset="0"/>
              <a:sym typeface="Verdana" pitchFamily="34" charset="0"/>
            </a:endParaRPr>
          </a:p>
          <a:p>
            <a:pPr marL="285750" indent="-285750">
              <a:spcAft>
                <a:spcPts val="1200"/>
              </a:spcAft>
              <a:buClr>
                <a:srgbClr val="FFFFFF"/>
              </a:buClr>
              <a:buFont typeface="Arial" panose="020B0604020202020204" pitchFamily="34" charset="0"/>
              <a:buChar char="•"/>
              <a:defRPr/>
            </a:pPr>
            <a:r>
              <a:rPr lang="fr-BE" altLang="en-US" sz="2000" b="1" dirty="0" err="1">
                <a:solidFill>
                  <a:srgbClr val="024EA2"/>
                </a:solidFill>
                <a:cs typeface="Arial" charset="0"/>
                <a:sym typeface="Verdana" pitchFamily="34" charset="0"/>
              </a:rPr>
              <a:t>Sustainable</a:t>
            </a:r>
            <a:r>
              <a:rPr lang="fr-BE" altLang="en-US" sz="2000" b="1" dirty="0">
                <a:solidFill>
                  <a:srgbClr val="024EA2"/>
                </a:solidFill>
                <a:cs typeface="Arial" charset="0"/>
                <a:sym typeface="Verdana" pitchFamily="34" charset="0"/>
              </a:rPr>
              <a:t> &amp; Smart Mobility </a:t>
            </a:r>
            <a:r>
              <a:rPr lang="fr-BE" altLang="en-US" sz="2000" b="1" dirty="0" err="1">
                <a:solidFill>
                  <a:srgbClr val="024EA2"/>
                </a:solidFill>
                <a:cs typeface="Arial" charset="0"/>
                <a:sym typeface="Verdana" pitchFamily="34" charset="0"/>
              </a:rPr>
              <a:t>Strategy</a:t>
            </a:r>
            <a:endParaRPr lang="fr-BE" altLang="en-US" sz="2000" b="1" dirty="0">
              <a:solidFill>
                <a:srgbClr val="024EA2"/>
              </a:solidFill>
              <a:cs typeface="Arial" charset="0"/>
              <a:sym typeface="Verdana" pitchFamily="34" charset="0"/>
              <a:hlinkClick r:id="rId4"/>
            </a:endParaRPr>
          </a:p>
          <a:p>
            <a:pPr marL="285750" indent="-285750">
              <a:spcAft>
                <a:spcPts val="1200"/>
              </a:spcAft>
              <a:buClr>
                <a:srgbClr val="FFFFFF"/>
              </a:buClr>
              <a:buFont typeface="Arial" panose="020B0604020202020204" pitchFamily="34" charset="0"/>
              <a:buChar char="•"/>
              <a:defRPr/>
            </a:pPr>
            <a:r>
              <a:rPr lang="en-GB" altLang="en-US" sz="1800" dirty="0">
                <a:solidFill>
                  <a:srgbClr val="024EA2"/>
                </a:solidFill>
                <a:cs typeface="Arial" charset="0"/>
                <a:sym typeface="Verdana" pitchFamily="34" charset="0"/>
                <a:hlinkClick r:id="rId5"/>
              </a:rPr>
              <a:t>https://transport.ec.europa.eu/transport-themes/mobility-strategy_en</a:t>
            </a:r>
            <a:r>
              <a:rPr lang="en-GB" altLang="en-US" sz="1800" dirty="0">
                <a:solidFill>
                  <a:srgbClr val="024EA2"/>
                </a:solidFill>
                <a:cs typeface="Arial" charset="0"/>
                <a:sym typeface="Verdana" pitchFamily="34" charset="0"/>
              </a:rPr>
              <a:t> </a:t>
            </a:r>
            <a:endParaRPr lang="en-GB" altLang="en-US" sz="1800" b="0" dirty="0">
              <a:solidFill>
                <a:srgbClr val="024EA2"/>
              </a:solidFill>
              <a:cs typeface="Arial" charset="0"/>
              <a:sym typeface="Verdana" pitchFamily="34" charset="0"/>
            </a:endParaRPr>
          </a:p>
        </p:txBody>
      </p:sp>
    </p:spTree>
    <p:extLst>
      <p:ext uri="{BB962C8B-B14F-4D97-AF65-F5344CB8AC3E}">
        <p14:creationId xmlns:p14="http://schemas.microsoft.com/office/powerpoint/2010/main" val="1633045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E5C50-A757-44B3-8970-14187F8F8BE0}"/>
              </a:ext>
            </a:extLst>
          </p:cNvPr>
          <p:cNvSpPr>
            <a:spLocks noGrp="1"/>
          </p:cNvSpPr>
          <p:nvPr>
            <p:ph type="title"/>
          </p:nvPr>
        </p:nvSpPr>
        <p:spPr/>
        <p:txBody>
          <a:bodyPr vert="horz" lIns="91440" tIns="45720" rIns="91440" bIns="0" rtlCol="0" anchor="t" anchorCtr="0">
            <a:noAutofit/>
          </a:bodyPr>
          <a:lstStyle/>
          <a:p>
            <a:r>
              <a:rPr lang="en-IE"/>
              <a:t>ITS Directive 2010/40/EU amended in 2023</a:t>
            </a:r>
          </a:p>
        </p:txBody>
      </p:sp>
      <p:graphicFrame>
        <p:nvGraphicFramePr>
          <p:cNvPr id="3" name="Table 4">
            <a:extLst>
              <a:ext uri="{FF2B5EF4-FFF2-40B4-BE49-F238E27FC236}">
                <a16:creationId xmlns:a16="http://schemas.microsoft.com/office/drawing/2014/main" id="{A7E5B72C-584A-C394-B085-BFF695A2B0A2}"/>
              </a:ext>
            </a:extLst>
          </p:cNvPr>
          <p:cNvGraphicFramePr>
            <a:graphicFrameLocks noGrp="1"/>
          </p:cNvGraphicFramePr>
          <p:nvPr>
            <p:extLst>
              <p:ext uri="{D42A27DB-BD31-4B8C-83A1-F6EECF244321}">
                <p14:modId xmlns:p14="http://schemas.microsoft.com/office/powerpoint/2010/main" val="209733412"/>
              </p:ext>
            </p:extLst>
          </p:nvPr>
        </p:nvGraphicFramePr>
        <p:xfrm>
          <a:off x="247650" y="1394224"/>
          <a:ext cx="11753850" cy="4693920"/>
        </p:xfrm>
        <a:graphic>
          <a:graphicData uri="http://schemas.openxmlformats.org/drawingml/2006/table">
            <a:tbl>
              <a:tblPr firstRow="1" bandRow="1">
                <a:tableStyleId>{2D5ABB26-0587-4C30-8999-92F81FD0307C}</a:tableStyleId>
              </a:tblPr>
              <a:tblGrid>
                <a:gridCol w="5876925">
                  <a:extLst>
                    <a:ext uri="{9D8B030D-6E8A-4147-A177-3AD203B41FA5}">
                      <a16:colId xmlns:a16="http://schemas.microsoft.com/office/drawing/2014/main" val="2985355675"/>
                    </a:ext>
                  </a:extLst>
                </a:gridCol>
                <a:gridCol w="5876925">
                  <a:extLst>
                    <a:ext uri="{9D8B030D-6E8A-4147-A177-3AD203B41FA5}">
                      <a16:colId xmlns:a16="http://schemas.microsoft.com/office/drawing/2014/main" val="1798799361"/>
                    </a:ext>
                  </a:extLst>
                </a:gridCol>
              </a:tblGrid>
              <a:tr h="370840">
                <a:tc>
                  <a:txBody>
                    <a:bodyPr/>
                    <a:lstStyle/>
                    <a:p>
                      <a:r>
                        <a:rPr lang="en-GB" sz="2400">
                          <a:solidFill>
                            <a:schemeClr val="bg1"/>
                          </a:solidFill>
                        </a:rPr>
                        <a:t>What</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24EA2"/>
                    </a:solidFill>
                  </a:tcPr>
                </a:tc>
                <a:tc>
                  <a:txBody>
                    <a:bodyPr/>
                    <a:lstStyle/>
                    <a:p>
                      <a:r>
                        <a:rPr lang="en-GB" sz="2400">
                          <a:solidFill>
                            <a:schemeClr val="bg1"/>
                          </a:solidFill>
                        </a:rPr>
                        <a:t>How</a:t>
                      </a:r>
                    </a:p>
                  </a:txBody>
                  <a:tcPr marL="137160" marR="137160" marT="137160" marB="137160">
                    <a:lnL w="12700" cap="flat" cmpd="sng" algn="ctr">
                      <a:solidFill>
                        <a:schemeClr val="tx1"/>
                      </a:solidFill>
                      <a:prstDash val="solid"/>
                      <a:round/>
                      <a:headEnd type="none" w="med" len="med"/>
                      <a:tailEnd type="none" w="med" len="med"/>
                    </a:lnL>
                    <a:solidFill>
                      <a:srgbClr val="024EA2"/>
                    </a:solidFill>
                  </a:tcPr>
                </a:tc>
                <a:extLst>
                  <a:ext uri="{0D108BD9-81ED-4DB2-BD59-A6C34878D82A}">
                    <a16:rowId xmlns:a16="http://schemas.microsoft.com/office/drawing/2014/main" val="2209852637"/>
                  </a:ext>
                </a:extLst>
              </a:tr>
              <a:tr h="370840">
                <a:tc>
                  <a:txBody>
                    <a:bodyPr/>
                    <a:lstStyle/>
                    <a:p>
                      <a:r>
                        <a:rPr lang="en-GB" sz="2400" b="1" dirty="0">
                          <a:solidFill>
                            <a:schemeClr val="tx1"/>
                          </a:solidFill>
                        </a:rPr>
                        <a:t>Availability of data</a:t>
                      </a:r>
                    </a:p>
                    <a:p>
                      <a:pPr marL="285750" indent="-285750">
                        <a:buFont typeface="Arial" panose="020B0604020202020204" pitchFamily="34" charset="0"/>
                        <a:buChar char="•"/>
                      </a:pPr>
                      <a:r>
                        <a:rPr kumimoji="0" lang="en-GB" sz="2000" u="none" strike="noStrike" kern="1200" cap="none" spc="0" normalizeH="0" baseline="0" noProof="0" dirty="0">
                          <a:ln>
                            <a:noFill/>
                          </a:ln>
                          <a:solidFill>
                            <a:schemeClr val="tx1"/>
                          </a:solidFill>
                          <a:effectLst/>
                          <a:uLnTx/>
                          <a:uFillTx/>
                          <a:sym typeface="Symbol" panose="05050102010706020507" pitchFamily="18" charset="2"/>
                        </a:rPr>
                        <a:t>Digitalise processes and digitise data</a:t>
                      </a:r>
                    </a:p>
                    <a:p>
                      <a:pPr marL="0" indent="0">
                        <a:buFont typeface="Arial" panose="020B0604020202020204" pitchFamily="34" charset="0"/>
                        <a:buNone/>
                      </a:pPr>
                      <a:r>
                        <a:rPr lang="en-GB" sz="2000" i="1" dirty="0">
                          <a:solidFill>
                            <a:schemeClr val="tx1"/>
                          </a:solidFill>
                        </a:rPr>
                        <a:t>should over time affect all levels of public authority</a:t>
                      </a:r>
                    </a:p>
                  </a:txBody>
                  <a:tcPr marL="137160" marR="137160" marT="137160" marB="137160">
                    <a:lnT w="12700" cap="flat" cmpd="sng" algn="ctr">
                      <a:solidFill>
                        <a:schemeClr val="tx1"/>
                      </a:solidFill>
                      <a:prstDash val="solid"/>
                      <a:round/>
                      <a:headEnd type="none" w="med" len="med"/>
                      <a:tailEnd type="none" w="med" len="med"/>
                    </a:lnT>
                    <a:lnB w="28575" cap="flat" cmpd="sng" algn="ctr">
                      <a:solidFill>
                        <a:srgbClr val="0356B1"/>
                      </a:solidFill>
                      <a:prstDash val="solid"/>
                      <a:round/>
                      <a:headEnd type="none" w="med" len="med"/>
                      <a:tailEnd type="none" w="med" len="med"/>
                    </a:lnB>
                  </a:tcPr>
                </a:tc>
                <a:tc>
                  <a:txBody>
                    <a:bodyPr/>
                    <a:lstStyle/>
                    <a:p>
                      <a:r>
                        <a:rPr lang="en-GB" sz="2400" b="1" dirty="0">
                          <a:solidFill>
                            <a:schemeClr val="tx1"/>
                          </a:solidFill>
                        </a:rPr>
                        <a:t>ITS Directive amended</a:t>
                      </a:r>
                    </a:p>
                    <a:p>
                      <a:pPr marL="285750" indent="-285750">
                        <a:buFont typeface="Arial" panose="020B0604020202020204" pitchFamily="34" charset="0"/>
                        <a:buChar char="•"/>
                      </a:pPr>
                      <a:r>
                        <a:rPr lang="en-GB" sz="2000" dirty="0">
                          <a:solidFill>
                            <a:schemeClr val="tx1"/>
                          </a:solidFill>
                        </a:rPr>
                        <a:t>New obligations in article 6a</a:t>
                      </a:r>
                    </a:p>
                    <a:p>
                      <a:pPr marL="285750" indent="-285750">
                        <a:buFont typeface="Arial" panose="020B0604020202020204" pitchFamily="34" charset="0"/>
                        <a:buChar char="•"/>
                      </a:pPr>
                      <a:r>
                        <a:rPr lang="en-GB" sz="2000" dirty="0">
                          <a:solidFill>
                            <a:schemeClr val="tx1"/>
                          </a:solidFill>
                        </a:rPr>
                        <a:t>Data types, dates and relevant geographical scope in Annex III</a:t>
                      </a:r>
                    </a:p>
                  </a:txBody>
                  <a:tcPr marL="137160" marR="137160" marT="137160" marB="137160">
                    <a:lnB w="28575" cap="flat" cmpd="sng" algn="ctr">
                      <a:solidFill>
                        <a:srgbClr val="0356B1"/>
                      </a:solidFill>
                      <a:prstDash val="solid"/>
                      <a:round/>
                      <a:headEnd type="none" w="med" len="med"/>
                      <a:tailEnd type="none" w="med" len="med"/>
                    </a:lnB>
                  </a:tcPr>
                </a:tc>
                <a:extLst>
                  <a:ext uri="{0D108BD9-81ED-4DB2-BD59-A6C34878D82A}">
                    <a16:rowId xmlns:a16="http://schemas.microsoft.com/office/drawing/2014/main" val="3497560255"/>
                  </a:ext>
                </a:extLst>
              </a:tr>
              <a:tr h="370840">
                <a:tc>
                  <a:txBody>
                    <a:bodyPr/>
                    <a:lstStyle/>
                    <a:p>
                      <a:r>
                        <a:rPr lang="en-GB" sz="2400" b="1" dirty="0"/>
                        <a:t>Accessibility of data</a:t>
                      </a:r>
                    </a:p>
                    <a:p>
                      <a:pPr marL="285750" indent="-285750">
                        <a:buFont typeface="Arial" panose="020B0604020202020204" pitchFamily="34" charset="0"/>
                        <a:buChar char="•"/>
                      </a:pPr>
                      <a:r>
                        <a:rPr lang="en-GB" sz="2000" dirty="0"/>
                        <a:t>Creation of National Access Points</a:t>
                      </a:r>
                    </a:p>
                    <a:p>
                      <a:pPr marL="285750" indent="-285750">
                        <a:buFont typeface="Arial" panose="020B0604020202020204" pitchFamily="34" charset="0"/>
                        <a:buChar char="•"/>
                      </a:pPr>
                      <a:r>
                        <a:rPr lang="en-GB" sz="2000" dirty="0"/>
                        <a:t>Making data discoverable in specific standards</a:t>
                      </a:r>
                    </a:p>
                    <a:p>
                      <a:pPr marL="285750" indent="-285750">
                        <a:buFont typeface="Arial" panose="020B0604020202020204" pitchFamily="34" charset="0"/>
                        <a:buChar char="•"/>
                      </a:pPr>
                      <a:r>
                        <a:rPr lang="en-GB" sz="2000" dirty="0"/>
                        <a:t>Allowing requests to obtain the data</a:t>
                      </a:r>
                    </a:p>
                  </a:txBody>
                  <a:tcPr marL="137160" marR="137160" marT="137160" marB="137160">
                    <a:lnT w="28575" cap="flat" cmpd="sng" algn="ctr">
                      <a:solidFill>
                        <a:srgbClr val="0356B1"/>
                      </a:solidFill>
                      <a:prstDash val="solid"/>
                      <a:round/>
                      <a:headEnd type="none" w="med" len="med"/>
                      <a:tailEnd type="none" w="med" len="med"/>
                    </a:lnT>
                    <a:lnB w="28575" cap="flat" cmpd="sng" algn="ctr">
                      <a:solidFill>
                        <a:srgbClr val="0356B1"/>
                      </a:solidFill>
                      <a:prstDash val="solid"/>
                      <a:round/>
                      <a:headEnd type="none" w="med" len="med"/>
                      <a:tailEnd type="none" w="med" len="med"/>
                    </a:lnB>
                  </a:tcPr>
                </a:tc>
                <a:tc>
                  <a:txBody>
                    <a:bodyPr/>
                    <a:lstStyle/>
                    <a:p>
                      <a:r>
                        <a:rPr lang="en-GB" sz="2400" b="1" dirty="0"/>
                        <a:t>Delegated acts </a:t>
                      </a:r>
                    </a:p>
                    <a:p>
                      <a:pPr marL="285750" indent="-285750">
                        <a:buFont typeface="Arial" panose="020B0604020202020204" pitchFamily="34" charset="0"/>
                        <a:buChar char="•"/>
                      </a:pPr>
                      <a:r>
                        <a:rPr lang="en-GB" sz="2000" dirty="0"/>
                        <a:t>on SRTI, RTTI, MMTIS and SSTP</a:t>
                      </a:r>
                    </a:p>
                    <a:p>
                      <a:pPr marL="285750" indent="-285750">
                        <a:buFont typeface="Arial" panose="020B0604020202020204" pitchFamily="34" charset="0"/>
                        <a:buChar char="•"/>
                      </a:pPr>
                      <a:r>
                        <a:rPr lang="en-GB" sz="2000" dirty="0"/>
                        <a:t>Re-use of data may be through a licence agreement but no unnecessary restrictions</a:t>
                      </a:r>
                    </a:p>
                  </a:txBody>
                  <a:tcPr marL="137160" marR="137160" marT="137160" marB="137160">
                    <a:lnT w="28575" cap="flat" cmpd="sng" algn="ctr">
                      <a:solidFill>
                        <a:srgbClr val="0356B1"/>
                      </a:solidFill>
                      <a:prstDash val="solid"/>
                      <a:round/>
                      <a:headEnd type="none" w="med" len="med"/>
                      <a:tailEnd type="none" w="med" len="med"/>
                    </a:lnT>
                    <a:lnB w="28575" cap="flat" cmpd="sng" algn="ctr">
                      <a:solidFill>
                        <a:srgbClr val="0356B1"/>
                      </a:solidFill>
                      <a:prstDash val="solid"/>
                      <a:round/>
                      <a:headEnd type="none" w="med" len="med"/>
                      <a:tailEnd type="none" w="med" len="med"/>
                    </a:lnB>
                  </a:tcPr>
                </a:tc>
                <a:extLst>
                  <a:ext uri="{0D108BD9-81ED-4DB2-BD59-A6C34878D82A}">
                    <a16:rowId xmlns:a16="http://schemas.microsoft.com/office/drawing/2014/main" val="2646528980"/>
                  </a:ext>
                </a:extLst>
              </a:tr>
              <a:tr h="370840">
                <a:tc>
                  <a:txBody>
                    <a:bodyPr/>
                    <a:lstStyle/>
                    <a:p>
                      <a:pPr marL="0" indent="0" algn="l" defTabSz="914400" rtl="0" eaLnBrk="1" latinLnBrk="0" hangingPunct="1">
                        <a:buFont typeface="Arial" panose="020B0604020202020204" pitchFamily="34" charset="0"/>
                        <a:buNone/>
                      </a:pPr>
                      <a:r>
                        <a:rPr lang="en-GB" sz="2400" b="1" kern="1200">
                          <a:solidFill>
                            <a:schemeClr val="tx1"/>
                          </a:solidFill>
                          <a:latin typeface="+mn-lt"/>
                          <a:ea typeface="+mn-ea"/>
                          <a:cs typeface="+mn-cs"/>
                        </a:rPr>
                        <a:t>Mandatory deployment of ITS services</a:t>
                      </a:r>
                    </a:p>
                  </a:txBody>
                  <a:tcPr marL="137160" marR="137160" marT="137160" marB="137160">
                    <a:lnT w="28575" cap="flat" cmpd="sng" algn="ctr">
                      <a:solidFill>
                        <a:srgbClr val="0356B1"/>
                      </a:solidFill>
                      <a:prstDash val="solid"/>
                      <a:round/>
                      <a:headEnd type="none" w="med" len="med"/>
                      <a:tailEnd type="none" w="med" len="med"/>
                    </a:lnT>
                    <a:lnB w="28575" cap="flat" cmpd="sng" algn="ctr">
                      <a:solidFill>
                        <a:srgbClr val="0356B1"/>
                      </a:solidFill>
                      <a:prstDash val="solid"/>
                      <a:round/>
                      <a:headEnd type="none" w="med" len="med"/>
                      <a:tailEnd type="none" w="med" len="med"/>
                    </a:lnB>
                  </a:tcPr>
                </a:tc>
                <a:tc>
                  <a:txBody>
                    <a:bodyPr/>
                    <a:lstStyle/>
                    <a:p>
                      <a:r>
                        <a:rPr lang="en-GB" sz="2400" b="1" dirty="0"/>
                        <a:t>ITS Directive amended</a:t>
                      </a:r>
                    </a:p>
                    <a:p>
                      <a:pPr marL="342900" indent="-342900">
                        <a:buFont typeface="Arial" panose="020B0604020202020204" pitchFamily="34" charset="0"/>
                        <a:buChar char="•"/>
                      </a:pPr>
                      <a:r>
                        <a:rPr lang="en-GB" sz="2000" b="0" dirty="0"/>
                        <a:t>Services listed in Annex IV</a:t>
                      </a:r>
                    </a:p>
                  </a:txBody>
                  <a:tcPr marL="137160" marR="137160" marT="137160" marB="137160">
                    <a:lnT w="28575" cap="flat" cmpd="sng" algn="ctr">
                      <a:solidFill>
                        <a:srgbClr val="0356B1"/>
                      </a:solidFill>
                      <a:prstDash val="solid"/>
                      <a:round/>
                      <a:headEnd type="none" w="med" len="med"/>
                      <a:tailEnd type="none" w="med" len="med"/>
                    </a:lnT>
                    <a:lnB w="28575" cap="flat" cmpd="sng" algn="ctr">
                      <a:solidFill>
                        <a:srgbClr val="0356B1"/>
                      </a:solidFill>
                      <a:prstDash val="solid"/>
                      <a:round/>
                      <a:headEnd type="none" w="med" len="med"/>
                      <a:tailEnd type="none" w="med" len="med"/>
                    </a:lnB>
                  </a:tcPr>
                </a:tc>
                <a:extLst>
                  <a:ext uri="{0D108BD9-81ED-4DB2-BD59-A6C34878D82A}">
                    <a16:rowId xmlns:a16="http://schemas.microsoft.com/office/drawing/2014/main" val="4004240402"/>
                  </a:ext>
                </a:extLst>
              </a:tr>
            </a:tbl>
          </a:graphicData>
        </a:graphic>
      </p:graphicFrame>
    </p:spTree>
    <p:extLst>
      <p:ext uri="{BB962C8B-B14F-4D97-AF65-F5344CB8AC3E}">
        <p14:creationId xmlns:p14="http://schemas.microsoft.com/office/powerpoint/2010/main" val="717198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40E73-4BC2-7C19-37D2-8CAE5577122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600BAC8-68B6-22AD-A8EB-96F1BD373D76}"/>
              </a:ext>
            </a:extLst>
          </p:cNvPr>
          <p:cNvSpPr>
            <a:spLocks noGrp="1"/>
          </p:cNvSpPr>
          <p:nvPr>
            <p:ph type="title"/>
          </p:nvPr>
        </p:nvSpPr>
        <p:spPr/>
        <p:txBody>
          <a:bodyPr vert="horz" lIns="91440" tIns="45720" rIns="91440" bIns="0" rtlCol="0" anchor="t" anchorCtr="0">
            <a:noAutofit/>
          </a:bodyPr>
          <a:lstStyle/>
          <a:p>
            <a:r>
              <a:rPr lang="en-IE"/>
              <a:t>ITS Directive 2010/40/EU amended in 2023</a:t>
            </a:r>
          </a:p>
        </p:txBody>
      </p:sp>
      <p:sp>
        <p:nvSpPr>
          <p:cNvPr id="7" name="Content Placeholder 1">
            <a:extLst>
              <a:ext uri="{FF2B5EF4-FFF2-40B4-BE49-F238E27FC236}">
                <a16:creationId xmlns:a16="http://schemas.microsoft.com/office/drawing/2014/main" id="{86E967D3-7544-3AE1-0F82-FD8D669E7EEB}"/>
              </a:ext>
            </a:extLst>
          </p:cNvPr>
          <p:cNvSpPr>
            <a:spLocks noGrp="1"/>
          </p:cNvSpPr>
          <p:nvPr>
            <p:ph idx="1"/>
          </p:nvPr>
        </p:nvSpPr>
        <p:spPr>
          <a:xfrm>
            <a:off x="800099" y="1345173"/>
            <a:ext cx="10392053" cy="3881904"/>
          </a:xfrm>
        </p:spPr>
        <p:txBody>
          <a:bodyPr vert="horz" lIns="91440" tIns="45720" rIns="91440" bIns="45720" rtlCol="0" anchor="t">
            <a:noAutofit/>
          </a:bodyPr>
          <a:lstStyle/>
          <a:p>
            <a:pPr marL="0" indent="0" algn="just">
              <a:buNone/>
            </a:pPr>
            <a:r>
              <a:rPr lang="en-US" b="1" dirty="0">
                <a:solidFill>
                  <a:srgbClr val="111111"/>
                </a:solidFill>
                <a:ea typeface="Roboto"/>
                <a:cs typeface="Roboto"/>
              </a:rPr>
              <a:t>Three "implementing" initiatives in 2024:</a:t>
            </a:r>
            <a:endParaRPr lang="en-US" b="1" dirty="0"/>
          </a:p>
          <a:p>
            <a:pPr algn="just"/>
            <a:r>
              <a:rPr lang="en-US" dirty="0">
                <a:solidFill>
                  <a:srgbClr val="111111"/>
                </a:solidFill>
                <a:ea typeface="Roboto"/>
                <a:cs typeface="Roboto"/>
              </a:rPr>
              <a:t>A new ITS working </a:t>
            </a:r>
            <a:r>
              <a:rPr lang="en-US" dirty="0" err="1">
                <a:solidFill>
                  <a:srgbClr val="111111"/>
                </a:solidFill>
                <a:ea typeface="Roboto"/>
                <a:cs typeface="Roboto"/>
              </a:rPr>
              <a:t>programme</a:t>
            </a:r>
            <a:r>
              <a:rPr lang="en-US" dirty="0">
                <a:solidFill>
                  <a:srgbClr val="111111"/>
                </a:solidFill>
                <a:ea typeface="Roboto"/>
                <a:cs typeface="Roboto"/>
              </a:rPr>
              <a:t> for the period 2024-2028</a:t>
            </a:r>
          </a:p>
          <a:p>
            <a:pPr marL="457200" lvl="1" indent="0" algn="just">
              <a:buNone/>
            </a:pPr>
            <a:r>
              <a:rPr lang="en-GB" sz="2400" dirty="0">
                <a:solidFill>
                  <a:srgbClr val="111111"/>
                </a:solidFill>
                <a:ea typeface="Roboto"/>
                <a:cs typeface="Times New Roman"/>
                <a:hlinkClick r:id="rId2"/>
              </a:rPr>
              <a:t>Implementing act adopted </a:t>
            </a:r>
            <a:r>
              <a:rPr lang="en-GB" sz="2400" dirty="0">
                <a:solidFill>
                  <a:srgbClr val="111111"/>
                </a:solidFill>
                <a:ea typeface="Roboto"/>
                <a:cs typeface="Times New Roman"/>
              </a:rPr>
              <a:t>on 12 November 2024</a:t>
            </a:r>
          </a:p>
          <a:p>
            <a:pPr algn="just"/>
            <a:r>
              <a:rPr lang="en-GB" dirty="0">
                <a:solidFill>
                  <a:srgbClr val="111111"/>
                </a:solidFill>
                <a:ea typeface="Roboto"/>
                <a:cs typeface="Roboto"/>
              </a:rPr>
              <a:t>A mandatory template for Member States reports, including </a:t>
            </a:r>
            <a:r>
              <a:rPr lang="en-GB" b="1" dirty="0">
                <a:solidFill>
                  <a:srgbClr val="111111"/>
                </a:solidFill>
                <a:ea typeface="Roboto"/>
                <a:cs typeface="Roboto"/>
              </a:rPr>
              <a:t>KPIs</a:t>
            </a:r>
          </a:p>
          <a:p>
            <a:pPr marL="457200" lvl="1" indent="0" algn="just">
              <a:buNone/>
            </a:pPr>
            <a:r>
              <a:rPr lang="en-GB" sz="2400" dirty="0">
                <a:solidFill>
                  <a:srgbClr val="111111"/>
                </a:solidFill>
                <a:ea typeface="Roboto"/>
                <a:cs typeface="Arial"/>
                <a:hlinkClick r:id="rId3"/>
              </a:rPr>
              <a:t>Implementing act adopted </a:t>
            </a:r>
            <a:r>
              <a:rPr lang="en-GB" sz="2400" dirty="0">
                <a:solidFill>
                  <a:srgbClr val="111111"/>
                </a:solidFill>
                <a:ea typeface="Roboto"/>
                <a:cs typeface="Arial"/>
              </a:rPr>
              <a:t>on </a:t>
            </a:r>
            <a:r>
              <a:rPr lang="en-GB" sz="2400" dirty="0">
                <a:solidFill>
                  <a:srgbClr val="111111"/>
                </a:solidFill>
                <a:ea typeface="Roboto"/>
                <a:cs typeface="Times New Roman"/>
              </a:rPr>
              <a:t>11 November 2024</a:t>
            </a:r>
            <a:endParaRPr lang="en-GB" sz="2400" dirty="0">
              <a:solidFill>
                <a:srgbClr val="111111"/>
              </a:solidFill>
              <a:ea typeface="Roboto"/>
              <a:cs typeface="Arial"/>
            </a:endParaRPr>
          </a:p>
          <a:p>
            <a:pPr algn="just"/>
            <a:r>
              <a:rPr lang="en-GB" dirty="0">
                <a:solidFill>
                  <a:srgbClr val="111111"/>
                </a:solidFill>
                <a:ea typeface="Roboto"/>
                <a:cs typeface="Roboto"/>
              </a:rPr>
              <a:t>The renewal of the European ITS Advisory group</a:t>
            </a:r>
          </a:p>
          <a:p>
            <a:pPr marL="457200" lvl="1" indent="0" algn="just">
              <a:buNone/>
            </a:pPr>
            <a:r>
              <a:rPr lang="en-GB" sz="2400" dirty="0">
                <a:solidFill>
                  <a:srgbClr val="111111"/>
                </a:solidFill>
                <a:ea typeface="Roboto"/>
                <a:cs typeface="Times New Roman"/>
                <a:hlinkClick r:id="rId4"/>
              </a:rPr>
              <a:t>Commission Decision </a:t>
            </a:r>
            <a:r>
              <a:rPr lang="en-GB" sz="2400" dirty="0">
                <a:solidFill>
                  <a:srgbClr val="111111"/>
                </a:solidFill>
                <a:ea typeface="Roboto"/>
                <a:cs typeface="Times New Roman"/>
              </a:rPr>
              <a:t>adopted on 22 March 2024</a:t>
            </a:r>
          </a:p>
        </p:txBody>
      </p:sp>
    </p:spTree>
    <p:extLst>
      <p:ext uri="{BB962C8B-B14F-4D97-AF65-F5344CB8AC3E}">
        <p14:creationId xmlns:p14="http://schemas.microsoft.com/office/powerpoint/2010/main" val="3959193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40E73-4BC2-7C19-37D2-8CAE5577122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600BAC8-68B6-22AD-A8EB-96F1BD373D76}"/>
              </a:ext>
            </a:extLst>
          </p:cNvPr>
          <p:cNvSpPr>
            <a:spLocks noGrp="1"/>
          </p:cNvSpPr>
          <p:nvPr>
            <p:ph type="title"/>
          </p:nvPr>
        </p:nvSpPr>
        <p:spPr/>
        <p:txBody>
          <a:bodyPr vert="horz" lIns="91440" tIns="45720" rIns="91440" bIns="0" rtlCol="0" anchor="t" anchorCtr="0">
            <a:noAutofit/>
          </a:bodyPr>
          <a:lstStyle/>
          <a:p>
            <a:r>
              <a:rPr lang="en-US" sz="3200" dirty="0"/>
              <a:t>A new ITS working </a:t>
            </a:r>
            <a:r>
              <a:rPr lang="en-US" sz="3200" dirty="0" err="1"/>
              <a:t>programme</a:t>
            </a:r>
            <a:r>
              <a:rPr lang="en-US" sz="3200" dirty="0"/>
              <a:t> for the period 2024-2028</a:t>
            </a:r>
            <a:endParaRPr lang="en-IE" sz="3200" dirty="0"/>
          </a:p>
        </p:txBody>
      </p:sp>
      <p:sp>
        <p:nvSpPr>
          <p:cNvPr id="7" name="Content Placeholder 1">
            <a:extLst>
              <a:ext uri="{FF2B5EF4-FFF2-40B4-BE49-F238E27FC236}">
                <a16:creationId xmlns:a16="http://schemas.microsoft.com/office/drawing/2014/main" id="{86E967D3-7544-3AE1-0F82-FD8D669E7EEB}"/>
              </a:ext>
            </a:extLst>
          </p:cNvPr>
          <p:cNvSpPr>
            <a:spLocks noGrp="1"/>
          </p:cNvSpPr>
          <p:nvPr>
            <p:ph idx="1"/>
          </p:nvPr>
        </p:nvSpPr>
        <p:spPr>
          <a:xfrm>
            <a:off x="800099" y="1345173"/>
            <a:ext cx="10392053" cy="3881904"/>
          </a:xfrm>
        </p:spPr>
        <p:txBody>
          <a:bodyPr vert="horz" lIns="91440" tIns="45720" rIns="91440" bIns="45720" rtlCol="0" anchor="t">
            <a:noAutofit/>
          </a:bodyPr>
          <a:lstStyle/>
          <a:p>
            <a:pPr marL="0" indent="0" algn="just">
              <a:buNone/>
            </a:pPr>
            <a:r>
              <a:rPr lang="fr-BE" b="1" dirty="0">
                <a:solidFill>
                  <a:srgbClr val="111111"/>
                </a:solidFill>
                <a:ea typeface="Roboto"/>
                <a:cs typeface="Roboto"/>
              </a:rPr>
              <a:t>Seven </a:t>
            </a:r>
            <a:r>
              <a:rPr lang="fr-BE" b="1" dirty="0" err="1">
                <a:solidFill>
                  <a:srgbClr val="111111"/>
                </a:solidFill>
                <a:ea typeface="Roboto"/>
                <a:cs typeface="Roboto"/>
              </a:rPr>
              <a:t>activities</a:t>
            </a:r>
            <a:r>
              <a:rPr lang="fr-BE" b="1" dirty="0">
                <a:solidFill>
                  <a:srgbClr val="111111"/>
                </a:solidFill>
                <a:ea typeface="Roboto"/>
                <a:cs typeface="Roboto"/>
              </a:rPr>
              <a:t> </a:t>
            </a:r>
            <a:r>
              <a:rPr lang="fr-BE" b="1" dirty="0" err="1">
                <a:solidFill>
                  <a:srgbClr val="111111"/>
                </a:solidFill>
                <a:ea typeface="Roboto"/>
                <a:cs typeface="Roboto"/>
              </a:rPr>
              <a:t>that</a:t>
            </a:r>
            <a:r>
              <a:rPr lang="fr-BE" b="1" dirty="0">
                <a:solidFill>
                  <a:srgbClr val="111111"/>
                </a:solidFill>
                <a:ea typeface="Roboto"/>
                <a:cs typeface="Roboto"/>
              </a:rPr>
              <a:t> </a:t>
            </a:r>
            <a:r>
              <a:rPr lang="fr-BE" b="1" dirty="0" err="1">
                <a:solidFill>
                  <a:srgbClr val="111111"/>
                </a:solidFill>
                <a:ea typeface="Roboto"/>
                <a:cs typeface="Roboto"/>
              </a:rPr>
              <a:t>may</a:t>
            </a:r>
            <a:r>
              <a:rPr lang="fr-BE" b="1" dirty="0">
                <a:solidFill>
                  <a:srgbClr val="111111"/>
                </a:solidFill>
                <a:ea typeface="Roboto"/>
                <a:cs typeface="Roboto"/>
              </a:rPr>
              <a:t> lead </a:t>
            </a:r>
            <a:r>
              <a:rPr lang="en-US" b="1" dirty="0">
                <a:solidFill>
                  <a:srgbClr val="111111"/>
                </a:solidFill>
                <a:ea typeface="Roboto"/>
                <a:cs typeface="Roboto"/>
              </a:rPr>
              <a:t>to </a:t>
            </a:r>
            <a:r>
              <a:rPr lang="en-US" b="1" dirty="0" err="1">
                <a:solidFill>
                  <a:srgbClr val="111111"/>
                </a:solidFill>
                <a:ea typeface="Roboto"/>
                <a:cs typeface="Roboto"/>
              </a:rPr>
              <a:t>standardisation</a:t>
            </a:r>
            <a:r>
              <a:rPr lang="en-US" b="1" dirty="0">
                <a:solidFill>
                  <a:srgbClr val="111111"/>
                </a:solidFill>
                <a:ea typeface="Roboto"/>
                <a:cs typeface="Roboto"/>
              </a:rPr>
              <a:t> measures, supporting actions and/or common EU specifications (delegated acts)</a:t>
            </a:r>
          </a:p>
          <a:p>
            <a:pPr marL="457200" indent="-457200" algn="just">
              <a:buFont typeface="+mj-lt"/>
              <a:buAutoNum type="arabicPeriod"/>
            </a:pPr>
            <a:r>
              <a:rPr lang="en-US" sz="2000" dirty="0">
                <a:solidFill>
                  <a:srgbClr val="111111"/>
                </a:solidFill>
                <a:ea typeface="Roboto"/>
                <a:cs typeface="Times New Roman"/>
              </a:rPr>
              <a:t>Cooperative intelligent transport systems (C-ITS)</a:t>
            </a:r>
          </a:p>
          <a:p>
            <a:pPr marL="457200" indent="-457200" algn="just">
              <a:buFont typeface="+mj-lt"/>
              <a:buAutoNum type="arabicPeriod"/>
            </a:pPr>
            <a:r>
              <a:rPr lang="en-US" sz="2000" dirty="0">
                <a:solidFill>
                  <a:srgbClr val="111111"/>
                </a:solidFill>
                <a:ea typeface="Roboto"/>
                <a:cs typeface="Times New Roman"/>
              </a:rPr>
              <a:t>eCall – possible extension to other vehicle categories</a:t>
            </a:r>
          </a:p>
          <a:p>
            <a:pPr marL="457200" indent="-457200" algn="just">
              <a:buFont typeface="+mj-lt"/>
              <a:buAutoNum type="arabicPeriod"/>
            </a:pPr>
            <a:r>
              <a:rPr lang="en-US" sz="2000" dirty="0">
                <a:solidFill>
                  <a:srgbClr val="111111"/>
                </a:solidFill>
                <a:ea typeface="Roboto"/>
                <a:cs typeface="Times New Roman"/>
              </a:rPr>
              <a:t>Development of multimodal access nodes identifiers</a:t>
            </a:r>
          </a:p>
          <a:p>
            <a:pPr marL="457200" indent="-457200" algn="just">
              <a:buFont typeface="+mj-lt"/>
              <a:buAutoNum type="arabicPeriod"/>
            </a:pPr>
            <a:r>
              <a:rPr lang="en-US" sz="2000" dirty="0">
                <a:solidFill>
                  <a:srgbClr val="111111"/>
                </a:solidFill>
                <a:ea typeface="Roboto"/>
                <a:cs typeface="Times New Roman"/>
              </a:rPr>
              <a:t>Enhanced traffic and incident management</a:t>
            </a:r>
          </a:p>
          <a:p>
            <a:pPr marL="457200" indent="-457200" algn="just">
              <a:buFont typeface="+mj-lt"/>
              <a:buAutoNum type="arabicPeriod"/>
            </a:pPr>
            <a:r>
              <a:rPr lang="en-US" sz="2000" dirty="0">
                <a:solidFill>
                  <a:srgbClr val="111111"/>
                </a:solidFill>
                <a:ea typeface="Roboto"/>
                <a:cs typeface="Times New Roman"/>
              </a:rPr>
              <a:t>Revision of current specifications for road safety related minimum universal traffic information (DR 886/2013)</a:t>
            </a:r>
          </a:p>
          <a:p>
            <a:pPr marL="457200" indent="-457200" algn="just">
              <a:buFont typeface="+mj-lt"/>
              <a:buAutoNum type="arabicPeriod"/>
            </a:pPr>
            <a:r>
              <a:rPr lang="en-US" sz="2000" dirty="0">
                <a:solidFill>
                  <a:srgbClr val="111111"/>
                </a:solidFill>
                <a:ea typeface="Roboto"/>
                <a:cs typeface="Times New Roman"/>
              </a:rPr>
              <a:t>Revision of current specifications for information services for safe and secure parking places for trucks and commercial vehicles (DR 885/2013)</a:t>
            </a:r>
          </a:p>
          <a:p>
            <a:pPr marL="457200" indent="-457200" algn="just">
              <a:buFont typeface="+mj-lt"/>
              <a:buAutoNum type="arabicPeriod"/>
            </a:pPr>
            <a:r>
              <a:rPr lang="en-US" sz="2000" dirty="0">
                <a:solidFill>
                  <a:srgbClr val="111111"/>
                </a:solidFill>
                <a:ea typeface="Roboto"/>
                <a:cs typeface="Times New Roman"/>
              </a:rPr>
              <a:t>Amendment of Annex III to Directive 2010/40/EU (deadlines for data creation)</a:t>
            </a:r>
          </a:p>
          <a:p>
            <a:pPr marL="457200" indent="-457200" algn="just">
              <a:buFont typeface="+mj-lt"/>
              <a:buAutoNum type="arabicPeriod"/>
            </a:pPr>
            <a:endParaRPr lang="en-GB" sz="2000" dirty="0">
              <a:solidFill>
                <a:srgbClr val="111111"/>
              </a:solidFill>
              <a:ea typeface="Roboto"/>
              <a:cs typeface="Times New Roman"/>
            </a:endParaRPr>
          </a:p>
        </p:txBody>
      </p:sp>
    </p:spTree>
    <p:extLst>
      <p:ext uri="{BB962C8B-B14F-4D97-AF65-F5344CB8AC3E}">
        <p14:creationId xmlns:p14="http://schemas.microsoft.com/office/powerpoint/2010/main" val="2023044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40E73-4BC2-7C19-37D2-8CAE5577122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600BAC8-68B6-22AD-A8EB-96F1BD373D76}"/>
              </a:ext>
            </a:extLst>
          </p:cNvPr>
          <p:cNvSpPr>
            <a:spLocks noGrp="1"/>
          </p:cNvSpPr>
          <p:nvPr>
            <p:ph type="title"/>
          </p:nvPr>
        </p:nvSpPr>
        <p:spPr>
          <a:xfrm>
            <a:off x="970722" y="482860"/>
            <a:ext cx="10916478" cy="782357"/>
          </a:xfrm>
        </p:spPr>
        <p:txBody>
          <a:bodyPr vert="horz" lIns="91440" tIns="45720" rIns="91440" bIns="0" rtlCol="0" anchor="t" anchorCtr="0">
            <a:noAutofit/>
          </a:bodyPr>
          <a:lstStyle/>
          <a:p>
            <a:r>
              <a:rPr lang="en-US" sz="3200" dirty="0"/>
              <a:t>National ITS reports every 3 years (first report March 2025)</a:t>
            </a:r>
            <a:endParaRPr lang="en-IE" sz="3200" dirty="0"/>
          </a:p>
        </p:txBody>
      </p:sp>
      <p:sp>
        <p:nvSpPr>
          <p:cNvPr id="7" name="Content Placeholder 1">
            <a:extLst>
              <a:ext uri="{FF2B5EF4-FFF2-40B4-BE49-F238E27FC236}">
                <a16:creationId xmlns:a16="http://schemas.microsoft.com/office/drawing/2014/main" id="{86E967D3-7544-3AE1-0F82-FD8D669E7EEB}"/>
              </a:ext>
            </a:extLst>
          </p:cNvPr>
          <p:cNvSpPr>
            <a:spLocks noGrp="1"/>
          </p:cNvSpPr>
          <p:nvPr>
            <p:ph idx="1"/>
          </p:nvPr>
        </p:nvSpPr>
        <p:spPr>
          <a:xfrm>
            <a:off x="728180" y="1088319"/>
            <a:ext cx="11241213" cy="3881904"/>
          </a:xfrm>
        </p:spPr>
        <p:txBody>
          <a:bodyPr vert="horz" lIns="91440" tIns="45720" rIns="91440" bIns="45720" rtlCol="0" anchor="t">
            <a:noAutofit/>
          </a:bodyPr>
          <a:lstStyle/>
          <a:p>
            <a:pPr marL="0" indent="0" algn="just">
              <a:buNone/>
            </a:pPr>
            <a:r>
              <a:rPr lang="en-US" b="1" dirty="0">
                <a:solidFill>
                  <a:srgbClr val="111111"/>
                </a:solidFill>
                <a:ea typeface="Roboto"/>
                <a:cs typeface="Roboto"/>
              </a:rPr>
              <a:t>National report on the implementation of the ITS Directive and its delegated regulations, including KPIs:</a:t>
            </a:r>
          </a:p>
          <a:p>
            <a:pPr marL="457200" indent="-457200" algn="just">
              <a:spcAft>
                <a:spcPts val="0"/>
              </a:spcAft>
              <a:buFont typeface="+mj-lt"/>
              <a:buAutoNum type="arabicPeriod"/>
            </a:pPr>
            <a:r>
              <a:rPr lang="en-GB" sz="2000" b="1" dirty="0">
                <a:solidFill>
                  <a:srgbClr val="111111"/>
                </a:solidFill>
                <a:ea typeface="Roboto"/>
                <a:cs typeface="Times New Roman"/>
              </a:rPr>
              <a:t>Deployment KPIs: </a:t>
            </a:r>
          </a:p>
          <a:p>
            <a:pPr marL="914400" lvl="1" indent="-457200" algn="just">
              <a:spcBef>
                <a:spcPts val="0"/>
              </a:spcBef>
              <a:spcAft>
                <a:spcPts val="600"/>
              </a:spcAft>
              <a:buFont typeface="+mj-lt"/>
              <a:buAutoNum type="alphaLcPeriod"/>
            </a:pPr>
            <a:r>
              <a:rPr lang="en-US" sz="1800" dirty="0">
                <a:solidFill>
                  <a:srgbClr val="111111"/>
                </a:solidFill>
                <a:ea typeface="Roboto"/>
                <a:cs typeface="Times New Roman"/>
              </a:rPr>
              <a:t>Information-gathering infrastructures / equipment, </a:t>
            </a:r>
            <a:r>
              <a:rPr lang="en-GB" sz="1800" dirty="0">
                <a:solidFill>
                  <a:srgbClr val="111111"/>
                </a:solidFill>
                <a:ea typeface="Roboto"/>
                <a:cs typeface="Times New Roman"/>
              </a:rPr>
              <a:t>Incident detection, </a:t>
            </a:r>
            <a:r>
              <a:rPr lang="en-US" sz="1800" dirty="0">
                <a:solidFill>
                  <a:srgbClr val="111111"/>
                </a:solidFill>
                <a:ea typeface="Roboto"/>
                <a:cs typeface="Times New Roman"/>
              </a:rPr>
              <a:t>Traffic management and traffic control measures, Cooperative-ITS services and applications, Real-time traffic information (road KPIs)</a:t>
            </a:r>
          </a:p>
          <a:p>
            <a:pPr marL="914400" lvl="1" indent="-457200" algn="just">
              <a:buFont typeface="+mj-lt"/>
              <a:buAutoNum type="alphaLcPeriod"/>
            </a:pPr>
            <a:r>
              <a:rPr lang="fr-FR" sz="1800" dirty="0">
                <a:solidFill>
                  <a:srgbClr val="111111"/>
                </a:solidFill>
                <a:ea typeface="Roboto"/>
                <a:cs typeface="Times New Roman"/>
              </a:rPr>
              <a:t>Dynamic </a:t>
            </a:r>
            <a:r>
              <a:rPr lang="fr-FR" sz="1800" dirty="0" err="1">
                <a:solidFill>
                  <a:srgbClr val="111111"/>
                </a:solidFill>
                <a:ea typeface="Roboto"/>
                <a:cs typeface="Times New Roman"/>
              </a:rPr>
              <a:t>travel</a:t>
            </a:r>
            <a:r>
              <a:rPr lang="fr-FR" sz="1800" dirty="0">
                <a:solidFill>
                  <a:srgbClr val="111111"/>
                </a:solidFill>
                <a:ea typeface="Roboto"/>
                <a:cs typeface="Times New Roman"/>
              </a:rPr>
              <a:t> information (multimodal KPI), </a:t>
            </a:r>
            <a:r>
              <a:rPr lang="en-GB" sz="1800" dirty="0">
                <a:solidFill>
                  <a:srgbClr val="111111"/>
                </a:solidFill>
                <a:ea typeface="Roboto"/>
                <a:cs typeface="Times New Roman"/>
              </a:rPr>
              <a:t>Freight information (multimodal if possible or road KPI)</a:t>
            </a:r>
          </a:p>
          <a:p>
            <a:pPr marL="457200" indent="-457200" algn="just">
              <a:spcAft>
                <a:spcPts val="0"/>
              </a:spcAft>
              <a:buFont typeface="+mj-lt"/>
              <a:buAutoNum type="arabicPeriod"/>
            </a:pPr>
            <a:r>
              <a:rPr lang="en-GB" sz="2000" b="1" dirty="0">
                <a:solidFill>
                  <a:srgbClr val="111111"/>
                </a:solidFill>
                <a:ea typeface="Roboto"/>
                <a:cs typeface="Times New Roman"/>
              </a:rPr>
              <a:t>Benefit KPIs</a:t>
            </a:r>
            <a:r>
              <a:rPr lang="en-GB" sz="2000" b="1" dirty="0">
                <a:solidFill>
                  <a:srgbClr val="111111"/>
                </a:solidFill>
                <a:latin typeface="Times New Roman" panose="02020603050405020304" pitchFamily="18" charset="0"/>
                <a:ea typeface="Roboto"/>
                <a:cs typeface="Times New Roman"/>
              </a:rPr>
              <a:t>:</a:t>
            </a:r>
          </a:p>
          <a:p>
            <a:pPr marL="457200" lvl="1" indent="0" algn="just">
              <a:buNone/>
            </a:pPr>
            <a:r>
              <a:rPr lang="en-GB" sz="1800" dirty="0">
                <a:solidFill>
                  <a:srgbClr val="111111"/>
                </a:solidFill>
                <a:ea typeface="Roboto"/>
                <a:cs typeface="Times New Roman"/>
              </a:rPr>
              <a:t>Change in travel time, </a:t>
            </a:r>
            <a:r>
              <a:rPr lang="en-US" sz="1800" dirty="0">
                <a:solidFill>
                  <a:srgbClr val="111111"/>
                </a:solidFill>
                <a:ea typeface="Roboto"/>
                <a:cs typeface="Times New Roman"/>
              </a:rPr>
              <a:t>Change in the number of road crashes resulting in deaths or injuries, Change in traffic-CO2 emissions (road KPIs) </a:t>
            </a:r>
            <a:r>
              <a:rPr lang="en-US" sz="1800" i="1" dirty="0">
                <a:solidFill>
                  <a:srgbClr val="111111"/>
                </a:solidFill>
                <a:ea typeface="Roboto"/>
                <a:cs typeface="Times New Roman"/>
              </a:rPr>
              <a:t>(based on enough good samples)</a:t>
            </a:r>
          </a:p>
          <a:p>
            <a:pPr marL="457200" indent="-457200" algn="just">
              <a:spcAft>
                <a:spcPts val="0"/>
              </a:spcAft>
              <a:buFont typeface="+mj-lt"/>
              <a:buAutoNum type="arabicPeriod"/>
            </a:pPr>
            <a:r>
              <a:rPr lang="en-GB" sz="2000" b="1" dirty="0">
                <a:solidFill>
                  <a:srgbClr val="111111"/>
                </a:solidFill>
                <a:ea typeface="Roboto"/>
                <a:cs typeface="Times New Roman"/>
              </a:rPr>
              <a:t>Financial KPIs: </a:t>
            </a:r>
          </a:p>
          <a:p>
            <a:pPr marL="914400" lvl="1" indent="-457200" algn="just">
              <a:spcBef>
                <a:spcPts val="0"/>
              </a:spcBef>
              <a:spcAft>
                <a:spcPts val="600"/>
              </a:spcAft>
              <a:buFont typeface="+mj-lt"/>
              <a:buAutoNum type="alphaLcPeriod"/>
            </a:pPr>
            <a:r>
              <a:rPr lang="en-US" sz="1800" dirty="0">
                <a:solidFill>
                  <a:srgbClr val="111111"/>
                </a:solidFill>
                <a:ea typeface="Roboto"/>
                <a:cs typeface="Times New Roman"/>
              </a:rPr>
              <a:t>Annual public investment in road ITS (as % of total transport infrastructure investments)</a:t>
            </a:r>
          </a:p>
          <a:p>
            <a:pPr marL="914400" lvl="1" indent="-457200" algn="just">
              <a:spcBef>
                <a:spcPts val="0"/>
              </a:spcBef>
              <a:spcAft>
                <a:spcPts val="600"/>
              </a:spcAft>
              <a:buFont typeface="+mj-lt"/>
              <a:buAutoNum type="alphaLcPeriod"/>
            </a:pPr>
            <a:r>
              <a:rPr lang="en-US" sz="1800" dirty="0">
                <a:solidFill>
                  <a:srgbClr val="111111"/>
                </a:solidFill>
                <a:ea typeface="Roboto"/>
                <a:cs typeface="Times New Roman"/>
              </a:rPr>
              <a:t>Annual public operating and maintenance costs of road ITS (in euro per </a:t>
            </a:r>
            <a:r>
              <a:rPr lang="en-US" sz="1800" dirty="0" err="1">
                <a:solidFill>
                  <a:srgbClr val="111111"/>
                </a:solidFill>
                <a:ea typeface="Roboto"/>
                <a:cs typeface="Times New Roman"/>
              </a:rPr>
              <a:t>kilometre</a:t>
            </a:r>
            <a:r>
              <a:rPr lang="en-US" sz="1800" dirty="0">
                <a:solidFill>
                  <a:srgbClr val="111111"/>
                </a:solidFill>
                <a:ea typeface="Roboto"/>
                <a:cs typeface="Times New Roman"/>
              </a:rPr>
              <a:t> of network covered)</a:t>
            </a:r>
          </a:p>
          <a:p>
            <a:pPr marL="457200" lvl="1" indent="0" algn="just">
              <a:spcBef>
                <a:spcPts val="0"/>
              </a:spcBef>
              <a:spcAft>
                <a:spcPts val="600"/>
              </a:spcAft>
              <a:buNone/>
            </a:pPr>
            <a:r>
              <a:rPr lang="en-US" sz="1800" i="1" dirty="0">
                <a:solidFill>
                  <a:srgbClr val="111111"/>
                </a:solidFill>
                <a:ea typeface="Roboto"/>
                <a:cs typeface="Times New Roman"/>
              </a:rPr>
              <a:t>Note: KPIs are optional or mandatory depending on date / geographical coverage.</a:t>
            </a:r>
            <a:endParaRPr lang="en-GB" sz="1800" i="1" dirty="0">
              <a:solidFill>
                <a:srgbClr val="111111"/>
              </a:solidFill>
              <a:ea typeface="Roboto"/>
              <a:cs typeface="Times New Roman"/>
            </a:endParaRPr>
          </a:p>
          <a:p>
            <a:pPr marL="457200" indent="-457200" algn="just">
              <a:buFont typeface="+mj-lt"/>
              <a:buAutoNum type="arabicPeriod"/>
            </a:pPr>
            <a:endParaRPr lang="en-GB" sz="2000" dirty="0">
              <a:solidFill>
                <a:srgbClr val="111111"/>
              </a:solidFill>
              <a:ea typeface="Roboto"/>
              <a:cs typeface="Times New Roman"/>
            </a:endParaRPr>
          </a:p>
        </p:txBody>
      </p:sp>
    </p:spTree>
    <p:extLst>
      <p:ext uri="{BB962C8B-B14F-4D97-AF65-F5344CB8AC3E}">
        <p14:creationId xmlns:p14="http://schemas.microsoft.com/office/powerpoint/2010/main" val="384815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IE" dirty="0"/>
              <a:t>AFIR </a:t>
            </a:r>
            <a:endParaRPr lang="en-GB" sz="3600" dirty="0"/>
          </a:p>
        </p:txBody>
      </p:sp>
      <p:sp>
        <p:nvSpPr>
          <p:cNvPr id="7" name="Subtitle 6"/>
          <p:cNvSpPr>
            <a:spLocks noGrp="1"/>
          </p:cNvSpPr>
          <p:nvPr>
            <p:ph type="subTitle" idx="1"/>
          </p:nvPr>
        </p:nvSpPr>
        <p:spPr/>
        <p:txBody>
          <a:bodyPr vert="horz" lIns="91440" tIns="45720" rIns="91440" bIns="45720" rtlCol="0" anchor="t">
            <a:noAutofit/>
          </a:bodyPr>
          <a:lstStyle/>
          <a:p>
            <a:endParaRPr lang="en-IE">
              <a:cs typeface="Arial"/>
            </a:endParaRPr>
          </a:p>
        </p:txBody>
      </p:sp>
      <p:sp>
        <p:nvSpPr>
          <p:cNvPr id="8" name="Text Placeholder 7"/>
          <p:cNvSpPr>
            <a:spLocks noGrp="1"/>
          </p:cNvSpPr>
          <p:nvPr>
            <p:ph type="body" sz="quarter" idx="13"/>
          </p:nvPr>
        </p:nvSpPr>
        <p:spPr/>
        <p:txBody>
          <a:bodyPr/>
          <a:lstStyle/>
          <a:p>
            <a:pPr>
              <a:spcAft>
                <a:spcPts val="600"/>
              </a:spcAft>
            </a:pPr>
            <a:r>
              <a:rPr lang="en-IE" dirty="0"/>
              <a:t>European Commission</a:t>
            </a:r>
          </a:p>
          <a:p>
            <a:pPr>
              <a:spcAft>
                <a:spcPts val="600"/>
              </a:spcAft>
            </a:pPr>
            <a:r>
              <a:rPr lang="en-IE" dirty="0"/>
              <a:t>December 2024</a:t>
            </a:r>
          </a:p>
        </p:txBody>
      </p:sp>
    </p:spTree>
    <p:extLst>
      <p:ext uri="{BB962C8B-B14F-4D97-AF65-F5344CB8AC3E}">
        <p14:creationId xmlns:p14="http://schemas.microsoft.com/office/powerpoint/2010/main" val="2139666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62800" y="2722880"/>
            <a:ext cx="4815840" cy="2722880"/>
          </a:xfrm>
        </p:spPr>
        <p:txBody>
          <a:bodyPr/>
          <a:lstStyle/>
          <a:p>
            <a:pPr lvl="1">
              <a:spcBef>
                <a:spcPts val="0"/>
              </a:spcBef>
              <a:spcAft>
                <a:spcPts val="600"/>
              </a:spcAft>
            </a:pPr>
            <a:r>
              <a:rPr lang="en-GB" sz="2400" dirty="0"/>
              <a:t>Target to be met on </a:t>
            </a:r>
            <a:r>
              <a:rPr lang="en-GB" sz="2400" dirty="0">
                <a:solidFill>
                  <a:srgbClr val="FFC000"/>
                </a:solidFill>
              </a:rPr>
              <a:t>31 December of every year</a:t>
            </a:r>
            <a:endParaRPr lang="en-GB" sz="2400" dirty="0"/>
          </a:p>
          <a:p>
            <a:pPr lvl="1">
              <a:spcBef>
                <a:spcPts val="0"/>
              </a:spcBef>
              <a:spcAft>
                <a:spcPts val="600"/>
              </a:spcAft>
            </a:pPr>
            <a:r>
              <a:rPr lang="en-GB" sz="2400" dirty="0"/>
              <a:t>“Sunset clause”:  target no longer applies once share of BEV in national LDV fleet reaches 15%</a:t>
            </a:r>
          </a:p>
          <a:p>
            <a:pPr lvl="2">
              <a:spcBef>
                <a:spcPts val="0"/>
              </a:spcBef>
              <a:spcAft>
                <a:spcPts val="600"/>
              </a:spcAft>
            </a:pPr>
            <a:endParaRPr lang="en-US" sz="1600" dirty="0"/>
          </a:p>
        </p:txBody>
      </p:sp>
      <p:sp>
        <p:nvSpPr>
          <p:cNvPr id="3" name="Title 2"/>
          <p:cNvSpPr>
            <a:spLocks noGrp="1"/>
          </p:cNvSpPr>
          <p:nvPr>
            <p:ph type="title"/>
          </p:nvPr>
        </p:nvSpPr>
        <p:spPr>
          <a:xfrm>
            <a:off x="970722" y="482860"/>
            <a:ext cx="11007918" cy="782357"/>
          </a:xfrm>
        </p:spPr>
        <p:txBody>
          <a:bodyPr/>
          <a:lstStyle/>
          <a:p>
            <a:r>
              <a:rPr lang="en-GB" dirty="0"/>
              <a:t>Sept 2023 AFIR fleet-based target for LDV CPs</a:t>
            </a:r>
          </a:p>
        </p:txBody>
      </p:sp>
      <p:sp>
        <p:nvSpPr>
          <p:cNvPr id="4" name="TextBox 3">
            <a:extLst>
              <a:ext uri="{FF2B5EF4-FFF2-40B4-BE49-F238E27FC236}">
                <a16:creationId xmlns:a16="http://schemas.microsoft.com/office/drawing/2014/main" id="{AB0660D9-CB20-2EB3-C114-5C3B9B136450}"/>
              </a:ext>
            </a:extLst>
          </p:cNvPr>
          <p:cNvSpPr txBox="1"/>
          <p:nvPr/>
        </p:nvSpPr>
        <p:spPr>
          <a:xfrm>
            <a:off x="-101600" y="-71120"/>
            <a:ext cx="5303520" cy="523220"/>
          </a:xfrm>
          <a:prstGeom prst="rect">
            <a:avLst/>
          </a:prstGeom>
          <a:noFill/>
        </p:spPr>
        <p:txBody>
          <a:bodyPr wrap="square" rtlCol="0">
            <a:spAutoFit/>
          </a:bodyPr>
          <a:lstStyle/>
          <a:p>
            <a:r>
              <a:rPr lang="nl-BE" sz="2800" dirty="0">
                <a:solidFill>
                  <a:srgbClr val="FFC000"/>
                </a:solidFill>
                <a:highlight>
                  <a:srgbClr val="004494"/>
                </a:highlight>
              </a:rPr>
              <a:t>1. MORE INFRASTRUCTURE</a:t>
            </a:r>
            <a:endParaRPr lang="en-IE" sz="2800" dirty="0">
              <a:solidFill>
                <a:srgbClr val="FFC000"/>
              </a:solidFill>
              <a:highlight>
                <a:srgbClr val="004494"/>
              </a:highlight>
            </a:endParaRPr>
          </a:p>
        </p:txBody>
      </p:sp>
      <p:graphicFrame>
        <p:nvGraphicFramePr>
          <p:cNvPr id="5" name="Diagram 4">
            <a:extLst>
              <a:ext uri="{FF2B5EF4-FFF2-40B4-BE49-F238E27FC236}">
                <a16:creationId xmlns:a16="http://schemas.microsoft.com/office/drawing/2014/main" id="{FDDD767C-CB85-7612-D040-EAD6D067C702}"/>
              </a:ext>
            </a:extLst>
          </p:cNvPr>
          <p:cNvGraphicFramePr/>
          <p:nvPr>
            <p:extLst>
              <p:ext uri="{D42A27DB-BD31-4B8C-83A1-F6EECF244321}">
                <p14:modId xmlns:p14="http://schemas.microsoft.com/office/powerpoint/2010/main" val="1267642719"/>
              </p:ext>
            </p:extLst>
          </p:nvPr>
        </p:nvGraphicFramePr>
        <p:xfrm>
          <a:off x="381324" y="1976095"/>
          <a:ext cx="8000676" cy="405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4639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TEN-T distance-based targets for LDV CPs</a:t>
            </a:r>
          </a:p>
        </p:txBody>
      </p:sp>
      <p:sp>
        <p:nvSpPr>
          <p:cNvPr id="4" name="TextBox 3">
            <a:extLst>
              <a:ext uri="{FF2B5EF4-FFF2-40B4-BE49-F238E27FC236}">
                <a16:creationId xmlns:a16="http://schemas.microsoft.com/office/drawing/2014/main" id="{AB0660D9-CB20-2EB3-C114-5C3B9B136450}"/>
              </a:ext>
            </a:extLst>
          </p:cNvPr>
          <p:cNvSpPr txBox="1"/>
          <p:nvPr/>
        </p:nvSpPr>
        <p:spPr>
          <a:xfrm>
            <a:off x="-101600" y="-71120"/>
            <a:ext cx="5303520" cy="523220"/>
          </a:xfrm>
          <a:prstGeom prst="rect">
            <a:avLst/>
          </a:prstGeom>
          <a:noFill/>
        </p:spPr>
        <p:txBody>
          <a:bodyPr wrap="square" rtlCol="0">
            <a:spAutoFit/>
          </a:bodyPr>
          <a:lstStyle/>
          <a:p>
            <a:r>
              <a:rPr lang="nl-BE" sz="2800" dirty="0">
                <a:solidFill>
                  <a:srgbClr val="FFC000"/>
                </a:solidFill>
                <a:highlight>
                  <a:srgbClr val="004494"/>
                </a:highlight>
              </a:rPr>
              <a:t>1. MORE INFRASTRUCTURE</a:t>
            </a:r>
            <a:endParaRPr lang="en-IE" sz="2800" dirty="0">
              <a:solidFill>
                <a:srgbClr val="FFC000"/>
              </a:solidFill>
              <a:highlight>
                <a:srgbClr val="004494"/>
              </a:highlight>
            </a:endParaRPr>
          </a:p>
        </p:txBody>
      </p:sp>
      <p:graphicFrame>
        <p:nvGraphicFramePr>
          <p:cNvPr id="6" name="Diagram 5">
            <a:extLst>
              <a:ext uri="{FF2B5EF4-FFF2-40B4-BE49-F238E27FC236}">
                <a16:creationId xmlns:a16="http://schemas.microsoft.com/office/drawing/2014/main" id="{C1FC7759-AA96-59B9-A4EE-FCB7C60B6E64}"/>
              </a:ext>
            </a:extLst>
          </p:cNvPr>
          <p:cNvGraphicFramePr/>
          <p:nvPr/>
        </p:nvGraphicFramePr>
        <p:xfrm>
          <a:off x="907041" y="1265217"/>
          <a:ext cx="9705899" cy="10893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4" name="Diagram 13">
            <a:extLst>
              <a:ext uri="{FF2B5EF4-FFF2-40B4-BE49-F238E27FC236}">
                <a16:creationId xmlns:a16="http://schemas.microsoft.com/office/drawing/2014/main" id="{0DDA68C7-3416-3BAD-81F9-7E77A28D9622}"/>
              </a:ext>
            </a:extLst>
          </p:cNvPr>
          <p:cNvGraphicFramePr/>
          <p:nvPr/>
        </p:nvGraphicFramePr>
        <p:xfrm>
          <a:off x="907041" y="3804745"/>
          <a:ext cx="9705899" cy="11939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2" name="Rectangle: Rounded Corners 21">
            <a:extLst>
              <a:ext uri="{FF2B5EF4-FFF2-40B4-BE49-F238E27FC236}">
                <a16:creationId xmlns:a16="http://schemas.microsoft.com/office/drawing/2014/main" id="{0C927C83-BD00-3C05-D209-EF7AA48298FD}"/>
              </a:ext>
            </a:extLst>
          </p:cNvPr>
          <p:cNvSpPr/>
          <p:nvPr/>
        </p:nvSpPr>
        <p:spPr>
          <a:xfrm>
            <a:off x="7535917" y="2181527"/>
            <a:ext cx="2375338" cy="130554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Pool 600 kW</a:t>
            </a:r>
          </a:p>
          <a:p>
            <a:pPr marL="0" lvl="1" algn="ctr">
              <a:spcBef>
                <a:spcPts val="0"/>
              </a:spcBef>
              <a:spcAft>
                <a:spcPts val="600"/>
              </a:spcAft>
            </a:pPr>
            <a:r>
              <a:rPr lang="en-GB" sz="2400" b="1" dirty="0">
                <a:solidFill>
                  <a:srgbClr val="004494"/>
                </a:solidFill>
              </a:rPr>
              <a:t>2x 150 kW</a:t>
            </a:r>
            <a:endParaRPr lang="en-IE" sz="2400" b="1" dirty="0">
              <a:solidFill>
                <a:srgbClr val="004494"/>
              </a:solidFill>
            </a:endParaRPr>
          </a:p>
        </p:txBody>
      </p:sp>
      <p:sp>
        <p:nvSpPr>
          <p:cNvPr id="23" name="Rectangle: Rounded Corners 22">
            <a:extLst>
              <a:ext uri="{FF2B5EF4-FFF2-40B4-BE49-F238E27FC236}">
                <a16:creationId xmlns:a16="http://schemas.microsoft.com/office/drawing/2014/main" id="{DDFE651D-1B58-09E2-A908-122D53E89AE1}"/>
              </a:ext>
            </a:extLst>
          </p:cNvPr>
          <p:cNvSpPr/>
          <p:nvPr/>
        </p:nvSpPr>
        <p:spPr>
          <a:xfrm>
            <a:off x="4593022" y="2186777"/>
            <a:ext cx="2448912" cy="130554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Pool 400 kW</a:t>
            </a:r>
          </a:p>
          <a:p>
            <a:pPr marL="0" lvl="1" algn="ctr">
              <a:spcBef>
                <a:spcPts val="0"/>
              </a:spcBef>
              <a:spcAft>
                <a:spcPts val="600"/>
              </a:spcAft>
            </a:pPr>
            <a:r>
              <a:rPr lang="en-GB" sz="2400" b="1" dirty="0">
                <a:solidFill>
                  <a:srgbClr val="004494"/>
                </a:solidFill>
              </a:rPr>
              <a:t>1x 150 kW</a:t>
            </a:r>
            <a:endParaRPr lang="en-IE" sz="2400" b="1" dirty="0">
              <a:solidFill>
                <a:srgbClr val="004494"/>
              </a:solidFill>
            </a:endParaRPr>
          </a:p>
        </p:txBody>
      </p:sp>
      <p:sp>
        <p:nvSpPr>
          <p:cNvPr id="24" name="Rectangle: Rounded Corners 23">
            <a:extLst>
              <a:ext uri="{FF2B5EF4-FFF2-40B4-BE49-F238E27FC236}">
                <a16:creationId xmlns:a16="http://schemas.microsoft.com/office/drawing/2014/main" id="{5496A679-827D-720B-11A7-6961C99249E7}"/>
              </a:ext>
            </a:extLst>
          </p:cNvPr>
          <p:cNvSpPr/>
          <p:nvPr/>
        </p:nvSpPr>
        <p:spPr>
          <a:xfrm>
            <a:off x="1137920" y="2181527"/>
            <a:ext cx="2994169" cy="1305549"/>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spcBef>
                <a:spcPts val="0"/>
              </a:spcBef>
              <a:spcAft>
                <a:spcPts val="600"/>
              </a:spcAft>
            </a:pPr>
            <a:r>
              <a:rPr lang="en-GB" sz="2400" b="1" dirty="0">
                <a:solidFill>
                  <a:srgbClr val="FFC000"/>
                </a:solidFill>
              </a:rPr>
              <a:t>&gt; Every 60km</a:t>
            </a:r>
          </a:p>
          <a:p>
            <a:pPr marL="0" lvl="1">
              <a:spcBef>
                <a:spcPts val="0"/>
              </a:spcBef>
              <a:spcAft>
                <a:spcPts val="600"/>
              </a:spcAft>
            </a:pPr>
            <a:r>
              <a:rPr lang="en-GB" sz="2400" b="1" dirty="0">
                <a:solidFill>
                  <a:srgbClr val="FFC000"/>
                </a:solidFill>
              </a:rPr>
              <a:t>&gt; In each direction</a:t>
            </a:r>
            <a:endParaRPr lang="en-IE" sz="2400" b="1" dirty="0">
              <a:solidFill>
                <a:srgbClr val="FFC000"/>
              </a:solidFill>
            </a:endParaRPr>
          </a:p>
        </p:txBody>
      </p:sp>
      <p:sp>
        <p:nvSpPr>
          <p:cNvPr id="25" name="Rectangle: Rounded Corners 24">
            <a:extLst>
              <a:ext uri="{FF2B5EF4-FFF2-40B4-BE49-F238E27FC236}">
                <a16:creationId xmlns:a16="http://schemas.microsoft.com/office/drawing/2014/main" id="{5DC55732-2DF8-C83F-8A67-4EC7BADF4685}"/>
              </a:ext>
            </a:extLst>
          </p:cNvPr>
          <p:cNvSpPr/>
          <p:nvPr/>
        </p:nvSpPr>
        <p:spPr>
          <a:xfrm>
            <a:off x="8403017" y="4814359"/>
            <a:ext cx="2241153" cy="1774841"/>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en-GB" sz="2400" b="1" dirty="0">
                <a:solidFill>
                  <a:srgbClr val="004494"/>
                </a:solidFill>
              </a:rPr>
              <a:t>Pool 600 kW</a:t>
            </a:r>
          </a:p>
          <a:p>
            <a:pPr marL="0" lvl="1" algn="ctr">
              <a:spcBef>
                <a:spcPts val="0"/>
              </a:spcBef>
              <a:spcAft>
                <a:spcPts val="600"/>
              </a:spcAft>
            </a:pPr>
            <a:r>
              <a:rPr lang="en-GB" sz="2400" b="1" dirty="0">
                <a:solidFill>
                  <a:srgbClr val="004494"/>
                </a:solidFill>
              </a:rPr>
              <a:t>2x 150 kW</a:t>
            </a:r>
            <a:endParaRPr lang="en-IE" sz="2400" b="1" dirty="0">
              <a:solidFill>
                <a:srgbClr val="004494"/>
              </a:solidFill>
            </a:endParaRPr>
          </a:p>
        </p:txBody>
      </p:sp>
      <p:sp>
        <p:nvSpPr>
          <p:cNvPr id="26" name="Rectangle: Rounded Corners 25">
            <a:extLst>
              <a:ext uri="{FF2B5EF4-FFF2-40B4-BE49-F238E27FC236}">
                <a16:creationId xmlns:a16="http://schemas.microsoft.com/office/drawing/2014/main" id="{7E7B6F7C-FB44-C892-4EDB-5B7D259F4428}"/>
              </a:ext>
            </a:extLst>
          </p:cNvPr>
          <p:cNvSpPr/>
          <p:nvPr/>
        </p:nvSpPr>
        <p:spPr>
          <a:xfrm>
            <a:off x="3402605" y="5529723"/>
            <a:ext cx="4784953" cy="105947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nl-BE" sz="2400" b="1" dirty="0">
                <a:solidFill>
                  <a:srgbClr val="004494"/>
                </a:solidFill>
              </a:rPr>
              <a:t>Pool 300 kW</a:t>
            </a:r>
          </a:p>
          <a:p>
            <a:pPr marL="0" lvl="1" algn="ctr">
              <a:spcBef>
                <a:spcPts val="0"/>
              </a:spcBef>
              <a:spcAft>
                <a:spcPts val="600"/>
              </a:spcAft>
            </a:pPr>
            <a:r>
              <a:rPr lang="nl-BE" sz="2400" b="1" dirty="0">
                <a:solidFill>
                  <a:srgbClr val="004494"/>
                </a:solidFill>
              </a:rPr>
              <a:t>1x 150 kW</a:t>
            </a:r>
            <a:endParaRPr lang="en-IE" sz="2400" b="1" dirty="0">
              <a:solidFill>
                <a:srgbClr val="004494"/>
              </a:solidFill>
            </a:endParaRPr>
          </a:p>
        </p:txBody>
      </p:sp>
      <p:sp>
        <p:nvSpPr>
          <p:cNvPr id="27" name="Rectangle: Rounded Corners 26">
            <a:extLst>
              <a:ext uri="{FF2B5EF4-FFF2-40B4-BE49-F238E27FC236}">
                <a16:creationId xmlns:a16="http://schemas.microsoft.com/office/drawing/2014/main" id="{A133F549-480D-F5C7-AD71-EB31CFE92FBE}"/>
              </a:ext>
            </a:extLst>
          </p:cNvPr>
          <p:cNvSpPr/>
          <p:nvPr/>
        </p:nvSpPr>
        <p:spPr>
          <a:xfrm>
            <a:off x="922461" y="4814359"/>
            <a:ext cx="2241153" cy="1796650"/>
          </a:xfrm>
          <a:prstGeom prst="roundRect">
            <a:avLst/>
          </a:prstGeom>
          <a:solidFill>
            <a:srgbClr val="0044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spcBef>
                <a:spcPts val="0"/>
              </a:spcBef>
              <a:spcAft>
                <a:spcPts val="600"/>
              </a:spcAft>
            </a:pPr>
            <a:r>
              <a:rPr lang="en-GB" sz="2400" b="1" dirty="0">
                <a:solidFill>
                  <a:srgbClr val="FFC000"/>
                </a:solidFill>
              </a:rPr>
              <a:t>&gt; Every 60km</a:t>
            </a:r>
          </a:p>
          <a:p>
            <a:pPr marL="0" lvl="1">
              <a:spcBef>
                <a:spcPts val="0"/>
              </a:spcBef>
              <a:spcAft>
                <a:spcPts val="600"/>
              </a:spcAft>
            </a:pPr>
            <a:r>
              <a:rPr lang="en-GB" sz="2400" b="1" dirty="0">
                <a:solidFill>
                  <a:srgbClr val="FFC000"/>
                </a:solidFill>
              </a:rPr>
              <a:t>&gt; In each direction</a:t>
            </a:r>
            <a:endParaRPr lang="en-IE" sz="2400" b="1" dirty="0">
              <a:solidFill>
                <a:srgbClr val="FFC000"/>
              </a:solidFill>
            </a:endParaRPr>
          </a:p>
        </p:txBody>
      </p:sp>
      <p:sp>
        <p:nvSpPr>
          <p:cNvPr id="28" name="Rectangle: Rounded Corners 27">
            <a:extLst>
              <a:ext uri="{FF2B5EF4-FFF2-40B4-BE49-F238E27FC236}">
                <a16:creationId xmlns:a16="http://schemas.microsoft.com/office/drawing/2014/main" id="{45A5AD62-47B3-535E-C52D-C5C269279B44}"/>
              </a:ext>
            </a:extLst>
          </p:cNvPr>
          <p:cNvSpPr/>
          <p:nvPr/>
        </p:nvSpPr>
        <p:spPr>
          <a:xfrm>
            <a:off x="3407861" y="4814361"/>
            <a:ext cx="2241154" cy="61949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nl-BE" sz="2400" b="1" dirty="0">
                <a:solidFill>
                  <a:srgbClr val="004494"/>
                </a:solidFill>
              </a:rPr>
              <a:t>50% </a:t>
            </a:r>
            <a:r>
              <a:rPr lang="nl-BE" sz="2400" b="1" dirty="0" err="1">
                <a:solidFill>
                  <a:srgbClr val="004494"/>
                </a:solidFill>
              </a:rPr>
              <a:t>network</a:t>
            </a:r>
            <a:endParaRPr lang="nl-BE" sz="2400" b="1" dirty="0">
              <a:solidFill>
                <a:srgbClr val="004494"/>
              </a:solidFill>
            </a:endParaRPr>
          </a:p>
        </p:txBody>
      </p:sp>
      <p:sp>
        <p:nvSpPr>
          <p:cNvPr id="29" name="Rectangle: Rounded Corners 28">
            <a:extLst>
              <a:ext uri="{FF2B5EF4-FFF2-40B4-BE49-F238E27FC236}">
                <a16:creationId xmlns:a16="http://schemas.microsoft.com/office/drawing/2014/main" id="{7DEC281B-5529-309D-552C-B7E48DBF240E}"/>
              </a:ext>
            </a:extLst>
          </p:cNvPr>
          <p:cNvSpPr/>
          <p:nvPr/>
        </p:nvSpPr>
        <p:spPr>
          <a:xfrm>
            <a:off x="5851510" y="4819618"/>
            <a:ext cx="2336048" cy="61949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Bef>
                <a:spcPts val="0"/>
              </a:spcBef>
              <a:spcAft>
                <a:spcPts val="600"/>
              </a:spcAft>
            </a:pPr>
            <a:r>
              <a:rPr lang="nl-BE" sz="2400" b="1" dirty="0">
                <a:solidFill>
                  <a:srgbClr val="004494"/>
                </a:solidFill>
              </a:rPr>
              <a:t>100% </a:t>
            </a:r>
            <a:r>
              <a:rPr lang="nl-BE" sz="2400" b="1" dirty="0" err="1">
                <a:solidFill>
                  <a:srgbClr val="004494"/>
                </a:solidFill>
              </a:rPr>
              <a:t>network</a:t>
            </a:r>
            <a:endParaRPr lang="nl-BE" sz="2400" b="1" dirty="0">
              <a:solidFill>
                <a:srgbClr val="004494"/>
              </a:solidFill>
            </a:endParaRPr>
          </a:p>
        </p:txBody>
      </p:sp>
    </p:spTree>
    <p:extLst>
      <p:ext uri="{BB962C8B-B14F-4D97-AF65-F5344CB8AC3E}">
        <p14:creationId xmlns:p14="http://schemas.microsoft.com/office/powerpoint/2010/main" val="2024679275"/>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VTT 2020 - STARTER slides">
  <a:themeElements>
    <a:clrScheme name="VTT 2020.01">
      <a:dk1>
        <a:srgbClr val="F06E00"/>
      </a:dk1>
      <a:lt1>
        <a:srgbClr val="FFFFFF"/>
      </a:lt1>
      <a:dk2>
        <a:srgbClr val="005794"/>
      </a:dk2>
      <a:lt2>
        <a:srgbClr val="FFFFFF"/>
      </a:lt2>
      <a:accent1>
        <a:srgbClr val="F06E00"/>
      </a:accent1>
      <a:accent2>
        <a:srgbClr val="DBDBDB"/>
      </a:accent2>
      <a:accent3>
        <a:srgbClr val="005794"/>
      </a:accent3>
      <a:accent4>
        <a:srgbClr val="FFDC0F"/>
      </a:accent4>
      <a:accent5>
        <a:srgbClr val="115532"/>
      </a:accent5>
      <a:accent6>
        <a:srgbClr val="AFAFAF"/>
      </a:accent6>
      <a:hlink>
        <a:srgbClr val="005794"/>
      </a:hlink>
      <a:folHlink>
        <a:srgbClr val="AFAFA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3929D"/>
        </a:solidFill>
        <a:ln w="9525">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dk1"/>
        </a:lnRef>
        <a:fillRef idx="3">
          <a:schemeClr val="dk1"/>
        </a:fillRef>
        <a:effectRef idx="2">
          <a:schemeClr val="dk1"/>
        </a:effectRef>
        <a:fontRef idx="minor">
          <a:schemeClr val="lt1"/>
        </a:fontRef>
      </a:style>
    </a:spDef>
    <a:lnDef>
      <a:spPr>
        <a:ln>
          <a:solidFill>
            <a:schemeClr val="tx1"/>
          </a:solidFill>
        </a:ln>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VTT_2020_City" id="{201493A6-33DF-4E25-B062-6DC87DC4F6BE}" vid="{9D683163-685D-4B93-B82E-F5B34FA4DBF0}"/>
    </a:ext>
  </a:extLst>
</a:theme>
</file>

<file path=ppt/theme/theme3.xml><?xml version="1.0" encoding="utf-8"?>
<a:theme xmlns:a="http://schemas.openxmlformats.org/drawingml/2006/main" name="VTT 2020 - CONTENT slides">
  <a:themeElements>
    <a:clrScheme name="VTT 2020.01">
      <a:dk1>
        <a:srgbClr val="F06E00"/>
      </a:dk1>
      <a:lt1>
        <a:srgbClr val="FFFFFF"/>
      </a:lt1>
      <a:dk2>
        <a:srgbClr val="005794"/>
      </a:dk2>
      <a:lt2>
        <a:srgbClr val="FFFFFF"/>
      </a:lt2>
      <a:accent1>
        <a:srgbClr val="F06E00"/>
      </a:accent1>
      <a:accent2>
        <a:srgbClr val="DBDBDB"/>
      </a:accent2>
      <a:accent3>
        <a:srgbClr val="005794"/>
      </a:accent3>
      <a:accent4>
        <a:srgbClr val="FFDC0F"/>
      </a:accent4>
      <a:accent5>
        <a:srgbClr val="115532"/>
      </a:accent5>
      <a:accent6>
        <a:srgbClr val="AFAFAF"/>
      </a:accent6>
      <a:hlink>
        <a:srgbClr val="005794"/>
      </a:hlink>
      <a:folHlink>
        <a:srgbClr val="AFAFA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3929D"/>
        </a:solidFill>
        <a:ln w="9525">
          <a:noFill/>
        </a:ln>
        <a:effectLst/>
      </a:spPr>
      <a:bodyPr rtlCol="0" anchor="ctr"/>
      <a:lstStyle>
        <a:defPPr algn="ctr">
          <a:defRPr/>
        </a:defPPr>
      </a:lstStyle>
      <a:style>
        <a:lnRef idx="1">
          <a:schemeClr val="dk1"/>
        </a:lnRef>
        <a:fillRef idx="3">
          <a:schemeClr val="dk1"/>
        </a:fillRef>
        <a:effectRef idx="2">
          <a:schemeClr val="dk1"/>
        </a:effectRef>
        <a:fontRef idx="minor">
          <a:schemeClr val="lt1"/>
        </a:fontRef>
      </a:style>
    </a:spDef>
    <a:lnDef>
      <a:spPr>
        <a:ln>
          <a:solidFill>
            <a:schemeClr val="tx1"/>
          </a:solidFill>
        </a:ln>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VTT_2020_City" id="{201493A6-33DF-4E25-B062-6DC87DC4F6BE}" vid="{3B750704-2562-4590-AFB9-18284BFE6D3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1CF9242F633B459DE32B0E7D908A9E" ma:contentTypeVersion="16" ma:contentTypeDescription="Create a new document." ma:contentTypeScope="" ma:versionID="3816785486f024e272d5322fa5b69fbe">
  <xsd:schema xmlns:xsd="http://www.w3.org/2001/XMLSchema" xmlns:xs="http://www.w3.org/2001/XMLSchema" xmlns:p="http://schemas.microsoft.com/office/2006/metadata/properties" xmlns:ns2="74988ff3-57e8-49f2-abef-362f99e1a0e2" xmlns:ns3="e6b88493-a865-49b9-b502-6098bd4e94c2" targetNamespace="http://schemas.microsoft.com/office/2006/metadata/properties" ma:root="true" ma:fieldsID="b6397110a8c2d29516806b6f8491f915" ns2:_="" ns3:_="">
    <xsd:import namespace="74988ff3-57e8-49f2-abef-362f99e1a0e2"/>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88ff3-57e8-49f2-abef-362f99e1a0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74988ff3-57e8-49f2-abef-362f99e1a0e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C7B820A-D224-4D3B-9C13-70E832DA0E9B}"/>
</file>

<file path=customXml/itemProps2.xml><?xml version="1.0" encoding="utf-8"?>
<ds:datastoreItem xmlns:ds="http://schemas.openxmlformats.org/officeDocument/2006/customXml" ds:itemID="{BA874367-2CB3-4330-B0DF-CA895111DB76}"/>
</file>

<file path=customXml/itemProps3.xml><?xml version="1.0" encoding="utf-8"?>
<ds:datastoreItem xmlns:ds="http://schemas.openxmlformats.org/officeDocument/2006/customXml" ds:itemID="{2A132726-C2B1-473E-9B99-91D3689C2EBE}"/>
</file>

<file path=docProps/app.xml><?xml version="1.0" encoding="utf-8"?>
<Properties xmlns="http://schemas.openxmlformats.org/officeDocument/2006/extended-properties" xmlns:vt="http://schemas.openxmlformats.org/officeDocument/2006/docPropsVTypes">
  <Template>blank</Template>
  <TotalTime>39</TotalTime>
  <Words>1677</Words>
  <Application>Microsoft Office PowerPoint</Application>
  <PresentationFormat>Widescreen</PresentationFormat>
  <Paragraphs>211</Paragraphs>
  <Slides>20</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20</vt:i4>
      </vt:variant>
    </vt:vector>
  </HeadingPairs>
  <TitlesOfParts>
    <vt:vector size="29" baseType="lpstr">
      <vt:lpstr>Arial</vt:lpstr>
      <vt:lpstr>Calibri</vt:lpstr>
      <vt:lpstr>Roboto</vt:lpstr>
      <vt:lpstr>Symbol</vt:lpstr>
      <vt:lpstr>Times New Roman</vt:lpstr>
      <vt:lpstr>Wingdings 2</vt:lpstr>
      <vt:lpstr>Office Theme</vt:lpstr>
      <vt:lpstr>VTT 2020 - STARTER slides</vt:lpstr>
      <vt:lpstr>VTT 2020 - CONTENT slides</vt:lpstr>
      <vt:lpstr>ITS Directive </vt:lpstr>
      <vt:lpstr>ITS Directive 2010/40/EU amended in 2023</vt:lpstr>
      <vt:lpstr>ITS Directive 2010/40/EU amended in 2023</vt:lpstr>
      <vt:lpstr>ITS Directive 2010/40/EU amended in 2023</vt:lpstr>
      <vt:lpstr>A new ITS working programme for the period 2024-2028</vt:lpstr>
      <vt:lpstr>National ITS reports every 3 years (first report March 2025)</vt:lpstr>
      <vt:lpstr>AFIR </vt:lpstr>
      <vt:lpstr>Sept 2023 AFIR fleet-based target for LDV CPs</vt:lpstr>
      <vt:lpstr>TEN-T distance-based targets for LDV CPs</vt:lpstr>
      <vt:lpstr>TEN-T distance-based targets for HDV CPs</vt:lpstr>
      <vt:lpstr>AFIR location-based targets for HDV CPs</vt:lpstr>
      <vt:lpstr>Art 6, Hydrogen refuelling (LDV &amp; HDV) </vt:lpstr>
      <vt:lpstr>Reporting</vt:lpstr>
      <vt:lpstr>Art 14, National policy frameworks</vt:lpstr>
      <vt:lpstr>Art 14, National policy frameworks</vt:lpstr>
      <vt:lpstr>Art 18, Progress Tracking (fleet-based target)</vt:lpstr>
      <vt:lpstr>Revision and Readiness report</vt:lpstr>
      <vt:lpstr>Commission Delegated and Implementing Acts</vt:lpstr>
      <vt:lpstr> Commission Guidance on interpretation of AFIR</vt:lpstr>
      <vt:lpstr>More information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ITS Committee</dc:title>
  <dc:creator>ERKKILA Jani (MOVE)</dc:creator>
  <cp:lastModifiedBy>KLENKE Aleksandra (MOVE)</cp:lastModifiedBy>
  <cp:revision>22</cp:revision>
  <dcterms:created xsi:type="dcterms:W3CDTF">2021-06-14T12:34:42Z</dcterms:created>
  <dcterms:modified xsi:type="dcterms:W3CDTF">2024-12-02T15:04:13Z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2022-10-28T09:00:25Z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c0771058-6b10-411d-958b-16fb14e498a0</vt:lpwstr>
  </property>
  <property fmtid="{D5CDD505-2E9C-101B-9397-08002B2CF9AE}" pid="8" name="MSIP_Label_6bd9ddd1-4d20-43f6-abfa-fc3c07406f94_ContentBits">
    <vt:lpwstr>0</vt:lpwstr>
  </property>
  <property fmtid="{D5CDD505-2E9C-101B-9397-08002B2CF9AE}" pid="9" name="ContentTypeId">
    <vt:lpwstr>0x010100D21CF9242F633B459DE32B0E7D908A9E</vt:lpwstr>
  </property>
</Properties>
</file>