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10"/>
  </p:notesMasterIdLst>
  <p:handoutMasterIdLst>
    <p:handoutMasterId r:id="rId11"/>
  </p:handoutMasterIdLst>
  <p:sldIdLst>
    <p:sldId id="1046" r:id="rId3"/>
    <p:sldId id="574" r:id="rId4"/>
    <p:sldId id="1048" r:id="rId5"/>
    <p:sldId id="674" r:id="rId6"/>
    <p:sldId id="1050" r:id="rId7"/>
    <p:sldId id="1049" r:id="rId8"/>
    <p:sldId id="59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32" autoAdjust="0"/>
    <p:restoredTop sz="94595" autoAdjust="0"/>
  </p:normalViewPr>
  <p:slideViewPr>
    <p:cSldViewPr snapToGrid="0">
      <p:cViewPr varScale="1">
        <p:scale>
          <a:sx n="59" d="100"/>
          <a:sy n="59" d="100"/>
        </p:scale>
        <p:origin x="460" y="28"/>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27/11/2024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27/11/2024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Shape 532"/>
          <p:cNvSpPr txBox="1">
            <a:spLocks noGrp="1"/>
          </p:cNvSpPr>
          <p:nvPr>
            <p:ph type="sldNum" idx="12"/>
          </p:nvPr>
        </p:nvSpPr>
        <p:spPr>
          <a:xfrm>
            <a:off x="3881761" y="9232939"/>
            <a:ext cx="2970945" cy="486597"/>
          </a:xfrm>
          <a:prstGeom prst="rect">
            <a:avLst/>
          </a:prstGeom>
          <a:noFill/>
          <a:ln>
            <a:noFill/>
          </a:ln>
        </p:spPr>
        <p:txBody>
          <a:bodyPr lIns="89862" tIns="44919" rIns="89862" bIns="44919"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ct val="25000"/>
              <a:buFontTx/>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Verdana"/>
                <a:ea typeface="Verdana"/>
                <a:cs typeface="Verdana"/>
                <a:sym typeface="Verdana"/>
              </a:rPr>
              <a:pPr marL="0" marR="0" lvl="0" indent="0" algn="r" defTabSz="914400" rtl="0" eaLnBrk="1" fontAlgn="auto" latinLnBrk="0" hangingPunct="1">
                <a:lnSpc>
                  <a:spcPct val="100000"/>
                </a:lnSpc>
                <a:spcBef>
                  <a:spcPts val="0"/>
                </a:spcBef>
                <a:spcAft>
                  <a:spcPts val="0"/>
                </a:spcAft>
                <a:buClr>
                  <a:srgbClr val="000000"/>
                </a:buClr>
                <a:buSzPct val="25000"/>
                <a:buFontTx/>
                <a:buNone/>
                <a:tabLst/>
                <a:defRPr/>
              </a:pPr>
              <a:t>1</a:t>
            </a:fld>
            <a:endParaRPr kumimoji="0" lang="en-GB" sz="1200" b="0" i="0" u="none" strike="noStrike" kern="0" cap="none" spc="0" normalizeH="0" baseline="0" noProof="0" dirty="0">
              <a:ln>
                <a:noFill/>
              </a:ln>
              <a:solidFill>
                <a:srgbClr val="000000"/>
              </a:solidFill>
              <a:effectLst/>
              <a:uLnTx/>
              <a:uFillTx/>
              <a:latin typeface="Verdana"/>
              <a:ea typeface="Verdana"/>
              <a:cs typeface="Verdana"/>
              <a:sym typeface="Verdana"/>
            </a:endParaRPr>
          </a:p>
        </p:txBody>
      </p:sp>
      <p:sp>
        <p:nvSpPr>
          <p:cNvPr id="533" name="Shape 533"/>
          <p:cNvSpPr>
            <a:spLocks noGrp="1" noRot="1" noChangeAspect="1"/>
          </p:cNvSpPr>
          <p:nvPr>
            <p:ph type="sldImg" idx="2"/>
          </p:nvPr>
        </p:nvSpPr>
        <p:spPr>
          <a:xfrm>
            <a:off x="185738" y="728663"/>
            <a:ext cx="6483350" cy="3646487"/>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534" name="Shape 534"/>
          <p:cNvSpPr txBox="1">
            <a:spLocks noGrp="1"/>
          </p:cNvSpPr>
          <p:nvPr>
            <p:ph type="body" idx="1"/>
          </p:nvPr>
        </p:nvSpPr>
        <p:spPr>
          <a:xfrm>
            <a:off x="685112" y="4617246"/>
            <a:ext cx="5484086" cy="4374723"/>
          </a:xfrm>
          <a:prstGeom prst="rect">
            <a:avLst/>
          </a:prstGeom>
          <a:noFill/>
          <a:ln>
            <a:noFill/>
          </a:ln>
        </p:spPr>
        <p:txBody>
          <a:bodyPr lIns="89862" tIns="44919" rIns="89862" bIns="44919" anchor="t" anchorCtr="0">
            <a:noAutofit/>
          </a:bodyPr>
          <a:lstStyle/>
          <a:p>
            <a:pPr marL="0" lvl="0" indent="0">
              <a:lnSpc>
                <a:spcPct val="150000"/>
              </a:lnSpc>
              <a:buFont typeface="Symbol" panose="05050102010706020507" pitchFamily="18" charset="2"/>
              <a:buNone/>
            </a:pPr>
            <a:endParaRPr dirty="0"/>
          </a:p>
        </p:txBody>
      </p:sp>
    </p:spTree>
    <p:extLst>
      <p:ext uri="{BB962C8B-B14F-4D97-AF65-F5344CB8AC3E}">
        <p14:creationId xmlns:p14="http://schemas.microsoft.com/office/powerpoint/2010/main" val="760665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1133482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3</a:t>
            </a:fld>
            <a:endParaRPr lang="en-GB"/>
          </a:p>
        </p:txBody>
      </p:sp>
    </p:spTree>
    <p:extLst>
      <p:ext uri="{BB962C8B-B14F-4D97-AF65-F5344CB8AC3E}">
        <p14:creationId xmlns:p14="http://schemas.microsoft.com/office/powerpoint/2010/main" val="3558465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3763378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2516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06327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7730836" y="5557902"/>
            <a:ext cx="4027055" cy="1147697"/>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10" name="Rectangle 9"/>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6" name="Rectangle 5"/>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
        <p:nvSpPr>
          <p:cNvPr id="6" name="Rectangle 5"/>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4" name="Rectangle 13"/>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
        <p:nvSpPr>
          <p:cNvPr id="15" name="Rectangle 14"/>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6"/>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3" name="Rectangle 2"/>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
        <p:nvSpPr>
          <p:cNvPr id="12" name="Rectangle 11"/>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Master 01">
    <p:bg>
      <p:bgPr>
        <a:solidFill>
          <a:schemeClr val="lt1"/>
        </a:solidFill>
        <a:effectLst/>
      </p:bgPr>
    </p:bg>
    <p:spTree>
      <p:nvGrpSpPr>
        <p:cNvPr id="1" name="Shape 15"/>
        <p:cNvGrpSpPr/>
        <p:nvPr/>
      </p:nvGrpSpPr>
      <p:grpSpPr>
        <a:xfrm>
          <a:off x="0" y="0"/>
          <a:ext cx="0" cy="0"/>
          <a:chOff x="0" y="0"/>
          <a:chExt cx="0" cy="0"/>
        </a:xfrm>
      </p:grpSpPr>
      <p:sp>
        <p:nvSpPr>
          <p:cNvPr id="16" name="Shape 16"/>
          <p:cNvSpPr/>
          <p:nvPr/>
        </p:nvSpPr>
        <p:spPr>
          <a:xfrm>
            <a:off x="0" y="4908557"/>
            <a:ext cx="12192000" cy="1949449"/>
          </a:xfrm>
          <a:prstGeom prst="rect">
            <a:avLst/>
          </a:prstGeom>
          <a:solidFill>
            <a:srgbClr val="192F7B"/>
          </a:solidFill>
          <a:ln>
            <a:noFill/>
          </a:ln>
        </p:spPr>
        <p:txBody>
          <a:bodyPr lIns="91425" tIns="45700" rIns="91425" bIns="45700" anchor="ctr" anchorCtr="0">
            <a:noAutofit/>
          </a:bodyPr>
          <a:lstStyle/>
          <a:p>
            <a:pPr marL="3175" marR="0" lvl="0" indent="-3175"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17" name="Shape 17"/>
          <p:cNvSpPr/>
          <p:nvPr/>
        </p:nvSpPr>
        <p:spPr>
          <a:xfrm>
            <a:off x="1568452" y="4908551"/>
            <a:ext cx="10623549" cy="1574800"/>
          </a:xfrm>
          <a:custGeom>
            <a:avLst/>
            <a:gdLst/>
            <a:ahLst/>
            <a:cxnLst/>
            <a:rect l="0" t="0" r="0" b="0"/>
            <a:pathLst>
              <a:path w="120000" h="120000" extrusionOk="0">
                <a:moveTo>
                  <a:pt x="4282" y="0"/>
                </a:moveTo>
                <a:cubicBezTo>
                  <a:pt x="0" y="0"/>
                  <a:pt x="0" y="0"/>
                  <a:pt x="0" y="0"/>
                </a:cubicBezTo>
                <a:cubicBezTo>
                  <a:pt x="3616" y="14457"/>
                  <a:pt x="8279" y="28192"/>
                  <a:pt x="14084" y="40722"/>
                </a:cubicBezTo>
                <a:cubicBezTo>
                  <a:pt x="37065" y="90361"/>
                  <a:pt x="77747" y="114216"/>
                  <a:pt x="120000" y="120000"/>
                </a:cubicBezTo>
                <a:cubicBezTo>
                  <a:pt x="120000" y="119518"/>
                  <a:pt x="120000" y="119518"/>
                  <a:pt x="120000" y="119518"/>
                </a:cubicBezTo>
                <a:cubicBezTo>
                  <a:pt x="78747" y="113253"/>
                  <a:pt x="39444" y="89156"/>
                  <a:pt x="17605" y="40240"/>
                </a:cubicBezTo>
                <a:cubicBezTo>
                  <a:pt x="12038" y="27951"/>
                  <a:pt x="7613" y="14457"/>
                  <a:pt x="4282" y="0"/>
                </a:cubicBezTo>
                <a:close/>
                <a:moveTo>
                  <a:pt x="12085" y="0"/>
                </a:moveTo>
                <a:cubicBezTo>
                  <a:pt x="8136" y="0"/>
                  <a:pt x="8136" y="0"/>
                  <a:pt x="8136" y="0"/>
                </a:cubicBezTo>
                <a:cubicBezTo>
                  <a:pt x="11134" y="14216"/>
                  <a:pt x="15273" y="27710"/>
                  <a:pt x="20650" y="40000"/>
                </a:cubicBezTo>
                <a:cubicBezTo>
                  <a:pt x="41205" y="87710"/>
                  <a:pt x="79508" y="111325"/>
                  <a:pt x="120000" y="117108"/>
                </a:cubicBezTo>
                <a:cubicBezTo>
                  <a:pt x="120000" y="116626"/>
                  <a:pt x="120000" y="116626"/>
                  <a:pt x="120000" y="116626"/>
                </a:cubicBezTo>
                <a:cubicBezTo>
                  <a:pt x="80507" y="110120"/>
                  <a:pt x="43489" y="86506"/>
                  <a:pt x="23933" y="39759"/>
                </a:cubicBezTo>
                <a:cubicBezTo>
                  <a:pt x="18794" y="27469"/>
                  <a:pt x="14892" y="13975"/>
                  <a:pt x="12085" y="0"/>
                </a:cubicBezTo>
                <a:close/>
                <a:moveTo>
                  <a:pt x="19413" y="0"/>
                </a:moveTo>
                <a:cubicBezTo>
                  <a:pt x="15701" y="0"/>
                  <a:pt x="15701" y="0"/>
                  <a:pt x="15701" y="0"/>
                </a:cubicBezTo>
                <a:cubicBezTo>
                  <a:pt x="18128" y="13975"/>
                  <a:pt x="21839" y="27228"/>
                  <a:pt x="26788" y="39518"/>
                </a:cubicBezTo>
                <a:cubicBezTo>
                  <a:pt x="45202" y="85060"/>
                  <a:pt x="81268" y="108192"/>
                  <a:pt x="120000" y="114457"/>
                </a:cubicBezTo>
                <a:cubicBezTo>
                  <a:pt x="120000" y="113734"/>
                  <a:pt x="120000" y="113734"/>
                  <a:pt x="120000" y="113734"/>
                </a:cubicBezTo>
                <a:cubicBezTo>
                  <a:pt x="82220" y="107228"/>
                  <a:pt x="47390" y="84096"/>
                  <a:pt x="29881" y="39277"/>
                </a:cubicBezTo>
                <a:cubicBezTo>
                  <a:pt x="25122" y="26987"/>
                  <a:pt x="21649" y="13734"/>
                  <a:pt x="19413" y="0"/>
                </a:cubicBezTo>
                <a:close/>
                <a:moveTo>
                  <a:pt x="26264" y="0"/>
                </a:moveTo>
                <a:cubicBezTo>
                  <a:pt x="22839" y="0"/>
                  <a:pt x="22839" y="0"/>
                  <a:pt x="22839" y="0"/>
                </a:cubicBezTo>
                <a:cubicBezTo>
                  <a:pt x="24742" y="13734"/>
                  <a:pt x="27977" y="26987"/>
                  <a:pt x="32593" y="39036"/>
                </a:cubicBezTo>
                <a:cubicBezTo>
                  <a:pt x="49008" y="82650"/>
                  <a:pt x="82981" y="105301"/>
                  <a:pt x="120000" y="111566"/>
                </a:cubicBezTo>
                <a:cubicBezTo>
                  <a:pt x="120000" y="111084"/>
                  <a:pt x="120000" y="111084"/>
                  <a:pt x="120000" y="111084"/>
                </a:cubicBezTo>
                <a:cubicBezTo>
                  <a:pt x="83885" y="104337"/>
                  <a:pt x="51102" y="81686"/>
                  <a:pt x="35495" y="38795"/>
                </a:cubicBezTo>
                <a:cubicBezTo>
                  <a:pt x="31070" y="26746"/>
                  <a:pt x="28025" y="13734"/>
                  <a:pt x="26264" y="0"/>
                </a:cubicBezTo>
                <a:close/>
                <a:moveTo>
                  <a:pt x="32735" y="0"/>
                </a:moveTo>
                <a:cubicBezTo>
                  <a:pt x="29500" y="0"/>
                  <a:pt x="29500" y="0"/>
                  <a:pt x="29500" y="0"/>
                </a:cubicBezTo>
                <a:cubicBezTo>
                  <a:pt x="30880" y="13493"/>
                  <a:pt x="33687" y="26506"/>
                  <a:pt x="37969" y="38554"/>
                </a:cubicBezTo>
                <a:cubicBezTo>
                  <a:pt x="52624" y="80240"/>
                  <a:pt x="84599" y="102409"/>
                  <a:pt x="120000" y="108915"/>
                </a:cubicBezTo>
                <a:cubicBezTo>
                  <a:pt x="120000" y="108192"/>
                  <a:pt x="120000" y="108192"/>
                  <a:pt x="120000" y="108192"/>
                </a:cubicBezTo>
                <a:cubicBezTo>
                  <a:pt x="85503" y="101445"/>
                  <a:pt x="54623" y="79277"/>
                  <a:pt x="40681" y="38313"/>
                </a:cubicBezTo>
                <a:cubicBezTo>
                  <a:pt x="36590" y="26265"/>
                  <a:pt x="33973" y="13493"/>
                  <a:pt x="32735" y="0"/>
                </a:cubicBezTo>
                <a:close/>
                <a:moveTo>
                  <a:pt x="38778" y="0"/>
                </a:moveTo>
                <a:cubicBezTo>
                  <a:pt x="35781" y="0"/>
                  <a:pt x="35781" y="0"/>
                  <a:pt x="35781" y="0"/>
                </a:cubicBezTo>
                <a:cubicBezTo>
                  <a:pt x="36685" y="13253"/>
                  <a:pt x="39111" y="26265"/>
                  <a:pt x="43061" y="38313"/>
                </a:cubicBezTo>
                <a:cubicBezTo>
                  <a:pt x="56145" y="77831"/>
                  <a:pt x="86217" y="99518"/>
                  <a:pt x="120000" y="106024"/>
                </a:cubicBezTo>
                <a:cubicBezTo>
                  <a:pt x="120000" y="105542"/>
                  <a:pt x="120000" y="105542"/>
                  <a:pt x="120000" y="105542"/>
                </a:cubicBezTo>
                <a:cubicBezTo>
                  <a:pt x="87073" y="98554"/>
                  <a:pt x="58049" y="77108"/>
                  <a:pt x="45630" y="37831"/>
                </a:cubicBezTo>
                <a:cubicBezTo>
                  <a:pt x="41823" y="26024"/>
                  <a:pt x="39540" y="13253"/>
                  <a:pt x="38778" y="0"/>
                </a:cubicBezTo>
                <a:close/>
                <a:moveTo>
                  <a:pt x="44440" y="0"/>
                </a:moveTo>
                <a:cubicBezTo>
                  <a:pt x="41633" y="0"/>
                  <a:pt x="41633" y="0"/>
                  <a:pt x="41633" y="0"/>
                </a:cubicBezTo>
                <a:cubicBezTo>
                  <a:pt x="42109" y="13012"/>
                  <a:pt x="44155" y="25783"/>
                  <a:pt x="47819" y="37831"/>
                </a:cubicBezTo>
                <a:cubicBezTo>
                  <a:pt x="59476" y="75662"/>
                  <a:pt x="87787" y="96867"/>
                  <a:pt x="120000" y="103373"/>
                </a:cubicBezTo>
                <a:cubicBezTo>
                  <a:pt x="120000" y="102891"/>
                  <a:pt x="120000" y="102891"/>
                  <a:pt x="120000" y="102891"/>
                </a:cubicBezTo>
                <a:cubicBezTo>
                  <a:pt x="88596" y="95903"/>
                  <a:pt x="61332" y="74939"/>
                  <a:pt x="50245" y="37590"/>
                </a:cubicBezTo>
                <a:cubicBezTo>
                  <a:pt x="46724" y="25783"/>
                  <a:pt x="44821" y="13012"/>
                  <a:pt x="44440" y="0"/>
                </a:cubicBezTo>
                <a:close/>
                <a:moveTo>
                  <a:pt x="49817" y="0"/>
                </a:moveTo>
                <a:cubicBezTo>
                  <a:pt x="47153" y="0"/>
                  <a:pt x="47153" y="0"/>
                  <a:pt x="47153" y="0"/>
                </a:cubicBezTo>
                <a:cubicBezTo>
                  <a:pt x="47200" y="13012"/>
                  <a:pt x="48865" y="25542"/>
                  <a:pt x="52291" y="37349"/>
                </a:cubicBezTo>
                <a:cubicBezTo>
                  <a:pt x="62712" y="73493"/>
                  <a:pt x="89262" y="93975"/>
                  <a:pt x="120000" y="100963"/>
                </a:cubicBezTo>
                <a:cubicBezTo>
                  <a:pt x="120000" y="100240"/>
                  <a:pt x="120000" y="100240"/>
                  <a:pt x="120000" y="100240"/>
                </a:cubicBezTo>
                <a:cubicBezTo>
                  <a:pt x="90071" y="93253"/>
                  <a:pt x="64425" y="72771"/>
                  <a:pt x="54575" y="37108"/>
                </a:cubicBezTo>
                <a:cubicBezTo>
                  <a:pt x="51292" y="25301"/>
                  <a:pt x="49722" y="12771"/>
                  <a:pt x="49817" y="0"/>
                </a:cubicBezTo>
                <a:close/>
                <a:moveTo>
                  <a:pt x="54861" y="0"/>
                </a:moveTo>
                <a:cubicBezTo>
                  <a:pt x="52386" y="0"/>
                  <a:pt x="52386" y="0"/>
                  <a:pt x="52386" y="0"/>
                </a:cubicBezTo>
                <a:cubicBezTo>
                  <a:pt x="52006" y="12771"/>
                  <a:pt x="53338" y="25301"/>
                  <a:pt x="56526" y="37108"/>
                </a:cubicBezTo>
                <a:cubicBezTo>
                  <a:pt x="65757" y="71566"/>
                  <a:pt x="90737" y="91566"/>
                  <a:pt x="120000" y="98313"/>
                </a:cubicBezTo>
                <a:cubicBezTo>
                  <a:pt x="120000" y="97831"/>
                  <a:pt x="120000" y="97831"/>
                  <a:pt x="120000" y="97831"/>
                </a:cubicBezTo>
                <a:cubicBezTo>
                  <a:pt x="91498" y="90602"/>
                  <a:pt x="67422" y="70843"/>
                  <a:pt x="58620" y="36867"/>
                </a:cubicBezTo>
                <a:cubicBezTo>
                  <a:pt x="55622" y="25060"/>
                  <a:pt x="54385" y="12771"/>
                  <a:pt x="54861" y="0"/>
                </a:cubicBezTo>
                <a:close/>
                <a:moveTo>
                  <a:pt x="59619" y="0"/>
                </a:moveTo>
                <a:cubicBezTo>
                  <a:pt x="57287" y="0"/>
                  <a:pt x="57287" y="0"/>
                  <a:pt x="57287" y="0"/>
                </a:cubicBezTo>
                <a:cubicBezTo>
                  <a:pt x="56526" y="12530"/>
                  <a:pt x="57525" y="25060"/>
                  <a:pt x="60475" y="36626"/>
                </a:cubicBezTo>
                <a:cubicBezTo>
                  <a:pt x="68707" y="69638"/>
                  <a:pt x="92164" y="88915"/>
                  <a:pt x="120000" y="95662"/>
                </a:cubicBezTo>
                <a:cubicBezTo>
                  <a:pt x="120000" y="95180"/>
                  <a:pt x="120000" y="95180"/>
                  <a:pt x="120000" y="95180"/>
                </a:cubicBezTo>
                <a:cubicBezTo>
                  <a:pt x="92878" y="88192"/>
                  <a:pt x="70277" y="68915"/>
                  <a:pt x="62474" y="36626"/>
                </a:cubicBezTo>
                <a:cubicBezTo>
                  <a:pt x="59666" y="24819"/>
                  <a:pt x="58762" y="12530"/>
                  <a:pt x="59619" y="0"/>
                </a:cubicBezTo>
                <a:close/>
                <a:moveTo>
                  <a:pt x="64091" y="0"/>
                </a:moveTo>
                <a:cubicBezTo>
                  <a:pt x="61950" y="0"/>
                  <a:pt x="61950" y="0"/>
                  <a:pt x="61950" y="0"/>
                </a:cubicBezTo>
                <a:cubicBezTo>
                  <a:pt x="60761" y="12530"/>
                  <a:pt x="61475" y="24819"/>
                  <a:pt x="64187" y="36385"/>
                </a:cubicBezTo>
                <a:cubicBezTo>
                  <a:pt x="71514" y="67710"/>
                  <a:pt x="93497" y="86506"/>
                  <a:pt x="120000" y="93253"/>
                </a:cubicBezTo>
                <a:cubicBezTo>
                  <a:pt x="120000" y="92771"/>
                  <a:pt x="120000" y="92771"/>
                  <a:pt x="120000" y="92771"/>
                </a:cubicBezTo>
                <a:cubicBezTo>
                  <a:pt x="94210" y="85542"/>
                  <a:pt x="73037" y="66987"/>
                  <a:pt x="66090" y="36144"/>
                </a:cubicBezTo>
                <a:cubicBezTo>
                  <a:pt x="63473" y="24578"/>
                  <a:pt x="62854" y="12289"/>
                  <a:pt x="64091" y="0"/>
                </a:cubicBezTo>
                <a:close/>
                <a:moveTo>
                  <a:pt x="68326" y="0"/>
                </a:moveTo>
                <a:cubicBezTo>
                  <a:pt x="66328" y="0"/>
                  <a:pt x="66328" y="0"/>
                  <a:pt x="66328" y="0"/>
                </a:cubicBezTo>
                <a:cubicBezTo>
                  <a:pt x="64758" y="12289"/>
                  <a:pt x="65186" y="24578"/>
                  <a:pt x="67708" y="36144"/>
                </a:cubicBezTo>
                <a:cubicBezTo>
                  <a:pt x="74179" y="65783"/>
                  <a:pt x="94829" y="84096"/>
                  <a:pt x="120000" y="90843"/>
                </a:cubicBezTo>
                <a:cubicBezTo>
                  <a:pt x="120000" y="90361"/>
                  <a:pt x="120000" y="90361"/>
                  <a:pt x="120000" y="90361"/>
                </a:cubicBezTo>
                <a:cubicBezTo>
                  <a:pt x="95495" y="83132"/>
                  <a:pt x="75654" y="65301"/>
                  <a:pt x="69468" y="35903"/>
                </a:cubicBezTo>
                <a:cubicBezTo>
                  <a:pt x="67042" y="24337"/>
                  <a:pt x="66756" y="12289"/>
                  <a:pt x="68326" y="0"/>
                </a:cubicBezTo>
                <a:close/>
                <a:moveTo>
                  <a:pt x="72371" y="0"/>
                </a:moveTo>
                <a:cubicBezTo>
                  <a:pt x="70467" y="0"/>
                  <a:pt x="70467" y="0"/>
                  <a:pt x="70467" y="0"/>
                </a:cubicBezTo>
                <a:cubicBezTo>
                  <a:pt x="68564" y="12048"/>
                  <a:pt x="68659" y="24337"/>
                  <a:pt x="70991" y="35903"/>
                </a:cubicBezTo>
                <a:cubicBezTo>
                  <a:pt x="76748" y="64096"/>
                  <a:pt x="96114" y="81686"/>
                  <a:pt x="120000" y="88433"/>
                </a:cubicBezTo>
                <a:cubicBezTo>
                  <a:pt x="120000" y="87951"/>
                  <a:pt x="120000" y="87951"/>
                  <a:pt x="120000" y="87951"/>
                </a:cubicBezTo>
                <a:cubicBezTo>
                  <a:pt x="96780" y="80963"/>
                  <a:pt x="78128" y="63614"/>
                  <a:pt x="72704" y="35662"/>
                </a:cubicBezTo>
                <a:cubicBezTo>
                  <a:pt x="70420" y="24096"/>
                  <a:pt x="70420" y="12048"/>
                  <a:pt x="72371" y="0"/>
                </a:cubicBezTo>
                <a:close/>
                <a:moveTo>
                  <a:pt x="75701" y="35421"/>
                </a:moveTo>
                <a:cubicBezTo>
                  <a:pt x="73608" y="23855"/>
                  <a:pt x="73893" y="11807"/>
                  <a:pt x="76177" y="0"/>
                </a:cubicBezTo>
                <a:cubicBezTo>
                  <a:pt x="74417" y="0"/>
                  <a:pt x="74417" y="0"/>
                  <a:pt x="74417" y="0"/>
                </a:cubicBezTo>
                <a:cubicBezTo>
                  <a:pt x="72133" y="12048"/>
                  <a:pt x="71942" y="24096"/>
                  <a:pt x="74131" y="35662"/>
                </a:cubicBezTo>
                <a:cubicBezTo>
                  <a:pt x="79222" y="62409"/>
                  <a:pt x="97351" y="79518"/>
                  <a:pt x="120000" y="86265"/>
                </a:cubicBezTo>
                <a:cubicBezTo>
                  <a:pt x="120000" y="85783"/>
                  <a:pt x="120000" y="85783"/>
                  <a:pt x="120000" y="85783"/>
                </a:cubicBezTo>
                <a:cubicBezTo>
                  <a:pt x="97969" y="78795"/>
                  <a:pt x="80507" y="61927"/>
                  <a:pt x="75701" y="35421"/>
                </a:cubicBezTo>
                <a:close/>
                <a:moveTo>
                  <a:pt x="78556" y="35180"/>
                </a:moveTo>
                <a:cubicBezTo>
                  <a:pt x="76605" y="23855"/>
                  <a:pt x="77129" y="11807"/>
                  <a:pt x="79841" y="0"/>
                </a:cubicBezTo>
                <a:cubicBezTo>
                  <a:pt x="78128" y="0"/>
                  <a:pt x="78128" y="0"/>
                  <a:pt x="78128" y="0"/>
                </a:cubicBezTo>
                <a:cubicBezTo>
                  <a:pt x="75511" y="11807"/>
                  <a:pt x="75035" y="23855"/>
                  <a:pt x="77081" y="35421"/>
                </a:cubicBezTo>
                <a:cubicBezTo>
                  <a:pt x="81554" y="60963"/>
                  <a:pt x="98540" y="77108"/>
                  <a:pt x="120000" y="83855"/>
                </a:cubicBezTo>
                <a:cubicBezTo>
                  <a:pt x="120000" y="83373"/>
                  <a:pt x="120000" y="83373"/>
                  <a:pt x="120000" y="83373"/>
                </a:cubicBezTo>
                <a:cubicBezTo>
                  <a:pt x="99159" y="76385"/>
                  <a:pt x="82839" y="60240"/>
                  <a:pt x="78556" y="35180"/>
                </a:cubicBezTo>
                <a:close/>
                <a:moveTo>
                  <a:pt x="81221" y="34939"/>
                </a:moveTo>
                <a:cubicBezTo>
                  <a:pt x="79460" y="23614"/>
                  <a:pt x="80269" y="11566"/>
                  <a:pt x="83267" y="0"/>
                </a:cubicBezTo>
                <a:cubicBezTo>
                  <a:pt x="81697" y="0"/>
                  <a:pt x="81697" y="0"/>
                  <a:pt x="81697" y="0"/>
                </a:cubicBezTo>
                <a:cubicBezTo>
                  <a:pt x="78699" y="11807"/>
                  <a:pt x="77938" y="23614"/>
                  <a:pt x="79841" y="35180"/>
                </a:cubicBezTo>
                <a:cubicBezTo>
                  <a:pt x="83790" y="59277"/>
                  <a:pt x="99682" y="75180"/>
                  <a:pt x="120000" y="81686"/>
                </a:cubicBezTo>
                <a:cubicBezTo>
                  <a:pt x="120000" y="81204"/>
                  <a:pt x="120000" y="81204"/>
                  <a:pt x="120000" y="81204"/>
                </a:cubicBezTo>
                <a:cubicBezTo>
                  <a:pt x="100253" y="74457"/>
                  <a:pt x="84980" y="58795"/>
                  <a:pt x="81221" y="34939"/>
                </a:cubicBezTo>
                <a:close/>
                <a:moveTo>
                  <a:pt x="83790" y="34698"/>
                </a:moveTo>
                <a:cubicBezTo>
                  <a:pt x="82125" y="23373"/>
                  <a:pt x="83172" y="11566"/>
                  <a:pt x="86550" y="0"/>
                </a:cubicBezTo>
                <a:cubicBezTo>
                  <a:pt x="85075" y="0"/>
                  <a:pt x="85075" y="0"/>
                  <a:pt x="85075" y="0"/>
                </a:cubicBezTo>
                <a:cubicBezTo>
                  <a:pt x="81744" y="11566"/>
                  <a:pt x="80697" y="23373"/>
                  <a:pt x="82458" y="34939"/>
                </a:cubicBezTo>
                <a:cubicBezTo>
                  <a:pt x="85931" y="57831"/>
                  <a:pt x="100777" y="73012"/>
                  <a:pt x="120000" y="79518"/>
                </a:cubicBezTo>
                <a:cubicBezTo>
                  <a:pt x="120000" y="79036"/>
                  <a:pt x="120000" y="79036"/>
                  <a:pt x="120000" y="79036"/>
                </a:cubicBezTo>
                <a:cubicBezTo>
                  <a:pt x="101348" y="72289"/>
                  <a:pt x="87073" y="57349"/>
                  <a:pt x="83790" y="34698"/>
                </a:cubicBezTo>
                <a:close/>
                <a:moveTo>
                  <a:pt x="86169" y="34457"/>
                </a:moveTo>
                <a:cubicBezTo>
                  <a:pt x="84647" y="23132"/>
                  <a:pt x="85979" y="11325"/>
                  <a:pt x="89738" y="0"/>
                </a:cubicBezTo>
                <a:cubicBezTo>
                  <a:pt x="88310" y="0"/>
                  <a:pt x="88310" y="0"/>
                  <a:pt x="88310" y="0"/>
                </a:cubicBezTo>
                <a:cubicBezTo>
                  <a:pt x="84599" y="11325"/>
                  <a:pt x="83314" y="23373"/>
                  <a:pt x="84932" y="34698"/>
                </a:cubicBezTo>
                <a:cubicBezTo>
                  <a:pt x="87977" y="56385"/>
                  <a:pt x="101823" y="71084"/>
                  <a:pt x="120000" y="77590"/>
                </a:cubicBezTo>
                <a:cubicBezTo>
                  <a:pt x="120000" y="77108"/>
                  <a:pt x="120000" y="77108"/>
                  <a:pt x="120000" y="77108"/>
                </a:cubicBezTo>
                <a:cubicBezTo>
                  <a:pt x="102394" y="70361"/>
                  <a:pt x="89072" y="55903"/>
                  <a:pt x="86169" y="34457"/>
                </a:cubicBezTo>
                <a:close/>
              </a:path>
            </a:pathLst>
          </a:custGeom>
          <a:solidFill>
            <a:srgbClr val="3464A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18" name="Shape 18"/>
          <p:cNvSpPr/>
          <p:nvPr/>
        </p:nvSpPr>
        <p:spPr>
          <a:xfrm>
            <a:off x="-251884" y="1011244"/>
            <a:ext cx="12443883" cy="3897311"/>
          </a:xfrm>
          <a:custGeom>
            <a:avLst/>
            <a:gdLst/>
            <a:ahLst/>
            <a:cxnLst/>
            <a:rect l="0" t="0" r="0" b="0"/>
            <a:pathLst>
              <a:path w="120000" h="120000" extrusionOk="0">
                <a:moveTo>
                  <a:pt x="94163" y="120000"/>
                </a:moveTo>
                <a:cubicBezTo>
                  <a:pt x="98835" y="113187"/>
                  <a:pt x="107894" y="106763"/>
                  <a:pt x="120000" y="101605"/>
                </a:cubicBezTo>
                <a:cubicBezTo>
                  <a:pt x="120000" y="101021"/>
                  <a:pt x="120000" y="101021"/>
                  <a:pt x="120000" y="101021"/>
                </a:cubicBezTo>
                <a:cubicBezTo>
                  <a:pt x="107244" y="106277"/>
                  <a:pt x="97738" y="112992"/>
                  <a:pt x="92945" y="120000"/>
                </a:cubicBezTo>
                <a:lnTo>
                  <a:pt x="94163" y="120000"/>
                </a:lnTo>
                <a:close/>
                <a:moveTo>
                  <a:pt x="91442" y="120000"/>
                </a:moveTo>
                <a:cubicBezTo>
                  <a:pt x="96194" y="112311"/>
                  <a:pt x="106269" y="104817"/>
                  <a:pt x="120000" y="99075"/>
                </a:cubicBezTo>
                <a:cubicBezTo>
                  <a:pt x="120000" y="98491"/>
                  <a:pt x="120000" y="98491"/>
                  <a:pt x="120000" y="98491"/>
                </a:cubicBezTo>
                <a:cubicBezTo>
                  <a:pt x="105578" y="104330"/>
                  <a:pt x="95016" y="112019"/>
                  <a:pt x="90182" y="120000"/>
                </a:cubicBezTo>
                <a:lnTo>
                  <a:pt x="91442" y="120000"/>
                </a:lnTo>
                <a:close/>
                <a:moveTo>
                  <a:pt x="88639" y="120000"/>
                </a:moveTo>
                <a:cubicBezTo>
                  <a:pt x="93392" y="111240"/>
                  <a:pt x="104522" y="102871"/>
                  <a:pt x="120000" y="96253"/>
                </a:cubicBezTo>
                <a:cubicBezTo>
                  <a:pt x="120000" y="95669"/>
                  <a:pt x="120000" y="95669"/>
                  <a:pt x="120000" y="95669"/>
                </a:cubicBezTo>
                <a:cubicBezTo>
                  <a:pt x="103750" y="102287"/>
                  <a:pt x="92132" y="110948"/>
                  <a:pt x="87298" y="120000"/>
                </a:cubicBezTo>
                <a:lnTo>
                  <a:pt x="88639" y="120000"/>
                </a:lnTo>
                <a:close/>
                <a:moveTo>
                  <a:pt x="85714" y="120000"/>
                </a:moveTo>
                <a:cubicBezTo>
                  <a:pt x="90345" y="110170"/>
                  <a:pt x="102572" y="100632"/>
                  <a:pt x="120000" y="93236"/>
                </a:cubicBezTo>
                <a:cubicBezTo>
                  <a:pt x="120000" y="92554"/>
                  <a:pt x="120000" y="92554"/>
                  <a:pt x="120000" y="92554"/>
                </a:cubicBezTo>
                <a:cubicBezTo>
                  <a:pt x="101760" y="99951"/>
                  <a:pt x="88964" y="109878"/>
                  <a:pt x="84251" y="120000"/>
                </a:cubicBezTo>
                <a:lnTo>
                  <a:pt x="85714" y="120000"/>
                </a:lnTo>
                <a:close/>
                <a:moveTo>
                  <a:pt x="81083" y="120000"/>
                </a:moveTo>
                <a:cubicBezTo>
                  <a:pt x="82586" y="120000"/>
                  <a:pt x="82586" y="120000"/>
                  <a:pt x="82586" y="120000"/>
                </a:cubicBezTo>
                <a:cubicBezTo>
                  <a:pt x="87054" y="109002"/>
                  <a:pt x="100501" y="98102"/>
                  <a:pt x="120000" y="89927"/>
                </a:cubicBezTo>
                <a:cubicBezTo>
                  <a:pt x="120000" y="89148"/>
                  <a:pt x="120000" y="89148"/>
                  <a:pt x="120000" y="89148"/>
                </a:cubicBezTo>
                <a:cubicBezTo>
                  <a:pt x="99566" y="97420"/>
                  <a:pt x="85551" y="108710"/>
                  <a:pt x="81083" y="120000"/>
                </a:cubicBezTo>
                <a:close/>
                <a:moveTo>
                  <a:pt x="77711" y="120000"/>
                </a:moveTo>
                <a:cubicBezTo>
                  <a:pt x="79336" y="120000"/>
                  <a:pt x="79336" y="120000"/>
                  <a:pt x="79336" y="120000"/>
                </a:cubicBezTo>
                <a:cubicBezTo>
                  <a:pt x="83520" y="107737"/>
                  <a:pt x="98185" y="95377"/>
                  <a:pt x="120000" y="86228"/>
                </a:cubicBezTo>
                <a:cubicBezTo>
                  <a:pt x="120000" y="85352"/>
                  <a:pt x="120000" y="85352"/>
                  <a:pt x="120000" y="85352"/>
                </a:cubicBezTo>
                <a:cubicBezTo>
                  <a:pt x="97169" y="94598"/>
                  <a:pt x="81855" y="107347"/>
                  <a:pt x="77711" y="120000"/>
                </a:cubicBezTo>
                <a:close/>
                <a:moveTo>
                  <a:pt x="74177" y="120000"/>
                </a:moveTo>
                <a:cubicBezTo>
                  <a:pt x="75883" y="120000"/>
                  <a:pt x="75883" y="120000"/>
                  <a:pt x="75883" y="120000"/>
                </a:cubicBezTo>
                <a:cubicBezTo>
                  <a:pt x="79661" y="106374"/>
                  <a:pt x="95666" y="92360"/>
                  <a:pt x="120000" y="82043"/>
                </a:cubicBezTo>
                <a:cubicBezTo>
                  <a:pt x="120000" y="81167"/>
                  <a:pt x="120000" y="81167"/>
                  <a:pt x="120000" y="81167"/>
                </a:cubicBezTo>
                <a:cubicBezTo>
                  <a:pt x="94529" y="91484"/>
                  <a:pt x="77874" y="105888"/>
                  <a:pt x="74177" y="120000"/>
                </a:cubicBezTo>
                <a:close/>
                <a:moveTo>
                  <a:pt x="70440" y="120000"/>
                </a:moveTo>
                <a:cubicBezTo>
                  <a:pt x="72268" y="120000"/>
                  <a:pt x="72268" y="120000"/>
                  <a:pt x="72268" y="120000"/>
                </a:cubicBezTo>
                <a:cubicBezTo>
                  <a:pt x="75436" y="104817"/>
                  <a:pt x="92863" y="88953"/>
                  <a:pt x="120000" y="77372"/>
                </a:cubicBezTo>
                <a:cubicBezTo>
                  <a:pt x="120000" y="76399"/>
                  <a:pt x="120000" y="76399"/>
                  <a:pt x="120000" y="76399"/>
                </a:cubicBezTo>
                <a:cubicBezTo>
                  <a:pt x="91645" y="87980"/>
                  <a:pt x="73486" y="104330"/>
                  <a:pt x="70440" y="120000"/>
                </a:cubicBezTo>
                <a:close/>
                <a:moveTo>
                  <a:pt x="66459" y="120000"/>
                </a:moveTo>
                <a:cubicBezTo>
                  <a:pt x="68449" y="120000"/>
                  <a:pt x="68449" y="120000"/>
                  <a:pt x="68449" y="120000"/>
                </a:cubicBezTo>
                <a:cubicBezTo>
                  <a:pt x="70846" y="103065"/>
                  <a:pt x="89735" y="85060"/>
                  <a:pt x="120000" y="72214"/>
                </a:cubicBezTo>
                <a:cubicBezTo>
                  <a:pt x="120000" y="71046"/>
                  <a:pt x="120000" y="71046"/>
                  <a:pt x="120000" y="71046"/>
                </a:cubicBezTo>
                <a:cubicBezTo>
                  <a:pt x="88395" y="83990"/>
                  <a:pt x="68693" y="102579"/>
                  <a:pt x="66459" y="120000"/>
                </a:cubicBezTo>
                <a:close/>
                <a:moveTo>
                  <a:pt x="62274" y="120000"/>
                </a:moveTo>
                <a:cubicBezTo>
                  <a:pt x="64387" y="120000"/>
                  <a:pt x="64387" y="120000"/>
                  <a:pt x="64387" y="120000"/>
                </a:cubicBezTo>
                <a:cubicBezTo>
                  <a:pt x="65809" y="101216"/>
                  <a:pt x="86283" y="80778"/>
                  <a:pt x="120000" y="66277"/>
                </a:cubicBezTo>
                <a:cubicBezTo>
                  <a:pt x="120000" y="64914"/>
                  <a:pt x="120000" y="64914"/>
                  <a:pt x="120000" y="64914"/>
                </a:cubicBezTo>
                <a:cubicBezTo>
                  <a:pt x="84739" y="79513"/>
                  <a:pt x="63452" y="100632"/>
                  <a:pt x="62274" y="120000"/>
                </a:cubicBezTo>
                <a:close/>
                <a:moveTo>
                  <a:pt x="57806" y="120000"/>
                </a:moveTo>
                <a:cubicBezTo>
                  <a:pt x="60081" y="120000"/>
                  <a:pt x="60081" y="120000"/>
                  <a:pt x="60081" y="120000"/>
                </a:cubicBezTo>
                <a:cubicBezTo>
                  <a:pt x="60284" y="99075"/>
                  <a:pt x="82383" y="75815"/>
                  <a:pt x="120000" y="59464"/>
                </a:cubicBezTo>
                <a:cubicBezTo>
                  <a:pt x="120000" y="58004"/>
                  <a:pt x="120000" y="58004"/>
                  <a:pt x="120000" y="58004"/>
                </a:cubicBezTo>
                <a:cubicBezTo>
                  <a:pt x="80677" y="74452"/>
                  <a:pt x="57684" y="98491"/>
                  <a:pt x="57806" y="120000"/>
                </a:cubicBezTo>
                <a:close/>
                <a:moveTo>
                  <a:pt x="53094" y="120000"/>
                </a:moveTo>
                <a:cubicBezTo>
                  <a:pt x="55490" y="120000"/>
                  <a:pt x="55490" y="120000"/>
                  <a:pt x="55490" y="120000"/>
                </a:cubicBezTo>
                <a:cubicBezTo>
                  <a:pt x="54150" y="96739"/>
                  <a:pt x="77995" y="70170"/>
                  <a:pt x="120000" y="51678"/>
                </a:cubicBezTo>
                <a:cubicBezTo>
                  <a:pt x="120000" y="50024"/>
                  <a:pt x="120000" y="50024"/>
                  <a:pt x="120000" y="50024"/>
                </a:cubicBezTo>
                <a:cubicBezTo>
                  <a:pt x="76086" y="68613"/>
                  <a:pt x="51266" y="96058"/>
                  <a:pt x="53094" y="120000"/>
                </a:cubicBezTo>
                <a:close/>
                <a:moveTo>
                  <a:pt x="48097" y="120000"/>
                </a:moveTo>
                <a:cubicBezTo>
                  <a:pt x="50656" y="120000"/>
                  <a:pt x="50656" y="120000"/>
                  <a:pt x="50656" y="120000"/>
                </a:cubicBezTo>
                <a:cubicBezTo>
                  <a:pt x="47406" y="94209"/>
                  <a:pt x="72999" y="63649"/>
                  <a:pt x="120000" y="42627"/>
                </a:cubicBezTo>
                <a:cubicBezTo>
                  <a:pt x="120000" y="40681"/>
                  <a:pt x="120000" y="40681"/>
                  <a:pt x="120000" y="40681"/>
                </a:cubicBezTo>
                <a:cubicBezTo>
                  <a:pt x="70805" y="61800"/>
                  <a:pt x="44197" y="93430"/>
                  <a:pt x="48097" y="120000"/>
                </a:cubicBezTo>
                <a:close/>
                <a:moveTo>
                  <a:pt x="42735" y="120000"/>
                </a:moveTo>
                <a:cubicBezTo>
                  <a:pt x="45497" y="120000"/>
                  <a:pt x="45497" y="120000"/>
                  <a:pt x="45497" y="120000"/>
                </a:cubicBezTo>
                <a:cubicBezTo>
                  <a:pt x="39851" y="91192"/>
                  <a:pt x="67312" y="56058"/>
                  <a:pt x="120000" y="32019"/>
                </a:cubicBezTo>
                <a:cubicBezTo>
                  <a:pt x="120000" y="29781"/>
                  <a:pt x="120000" y="29781"/>
                  <a:pt x="120000" y="29781"/>
                </a:cubicBezTo>
                <a:cubicBezTo>
                  <a:pt x="64793" y="53819"/>
                  <a:pt x="36276" y="90316"/>
                  <a:pt x="42735" y="120000"/>
                </a:cubicBezTo>
                <a:close/>
                <a:moveTo>
                  <a:pt x="37048" y="120000"/>
                </a:moveTo>
                <a:cubicBezTo>
                  <a:pt x="39972" y="120000"/>
                  <a:pt x="39972" y="120000"/>
                  <a:pt x="39972" y="120000"/>
                </a:cubicBezTo>
                <a:cubicBezTo>
                  <a:pt x="31442" y="87883"/>
                  <a:pt x="60690" y="47007"/>
                  <a:pt x="120000" y="19270"/>
                </a:cubicBezTo>
                <a:cubicBezTo>
                  <a:pt x="120000" y="16642"/>
                  <a:pt x="120000" y="16642"/>
                  <a:pt x="120000" y="16642"/>
                </a:cubicBezTo>
                <a:cubicBezTo>
                  <a:pt x="57765" y="44476"/>
                  <a:pt x="27420" y="86909"/>
                  <a:pt x="37048" y="120000"/>
                </a:cubicBezTo>
                <a:close/>
                <a:moveTo>
                  <a:pt x="30954" y="120000"/>
                </a:moveTo>
                <a:cubicBezTo>
                  <a:pt x="34123" y="120000"/>
                  <a:pt x="34123" y="120000"/>
                  <a:pt x="34123" y="120000"/>
                </a:cubicBezTo>
                <a:cubicBezTo>
                  <a:pt x="21936" y="84087"/>
                  <a:pt x="52931" y="36204"/>
                  <a:pt x="120000" y="3990"/>
                </a:cubicBezTo>
                <a:cubicBezTo>
                  <a:pt x="120000" y="778"/>
                  <a:pt x="120000" y="778"/>
                  <a:pt x="120000" y="778"/>
                </a:cubicBezTo>
                <a:cubicBezTo>
                  <a:pt x="49519" y="33090"/>
                  <a:pt x="17427" y="82919"/>
                  <a:pt x="30954" y="120000"/>
                </a:cubicBezTo>
                <a:close/>
                <a:moveTo>
                  <a:pt x="93554" y="0"/>
                </a:moveTo>
                <a:cubicBezTo>
                  <a:pt x="86283" y="0"/>
                  <a:pt x="86283" y="0"/>
                  <a:pt x="86283" y="0"/>
                </a:cubicBezTo>
                <a:cubicBezTo>
                  <a:pt x="30548" y="36982"/>
                  <a:pt x="8896" y="84768"/>
                  <a:pt x="24495" y="120000"/>
                </a:cubicBezTo>
                <a:cubicBezTo>
                  <a:pt x="27867" y="120000"/>
                  <a:pt x="27867" y="120000"/>
                  <a:pt x="27867" y="120000"/>
                </a:cubicBezTo>
                <a:cubicBezTo>
                  <a:pt x="13202" y="84671"/>
                  <a:pt x="36357" y="36885"/>
                  <a:pt x="93554" y="0"/>
                </a:cubicBezTo>
                <a:close/>
                <a:moveTo>
                  <a:pt x="63127" y="0"/>
                </a:moveTo>
                <a:cubicBezTo>
                  <a:pt x="55409" y="0"/>
                  <a:pt x="55409" y="0"/>
                  <a:pt x="55409" y="0"/>
                </a:cubicBezTo>
                <a:cubicBezTo>
                  <a:pt x="12755" y="40194"/>
                  <a:pt x="0" y="86228"/>
                  <a:pt x="17549" y="120000"/>
                </a:cubicBezTo>
                <a:cubicBezTo>
                  <a:pt x="21205" y="120000"/>
                  <a:pt x="21205" y="120000"/>
                  <a:pt x="21205" y="120000"/>
                </a:cubicBezTo>
                <a:cubicBezTo>
                  <a:pt x="4590" y="86228"/>
                  <a:pt x="18849" y="40097"/>
                  <a:pt x="63127" y="0"/>
                </a:cubicBezTo>
                <a:close/>
              </a:path>
            </a:pathLst>
          </a:custGeom>
          <a:gradFill>
            <a:gsLst>
              <a:gs pos="0">
                <a:srgbClr val="00A5E5">
                  <a:alpha val="74509"/>
                </a:srgbClr>
              </a:gs>
              <a:gs pos="100000">
                <a:srgbClr val="007BAB">
                  <a:alpha val="74509"/>
                </a:srgbClr>
              </a:gs>
            </a:gsLst>
            <a:lin ang="16200000" scaled="0"/>
          </a:gra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grpSp>
        <p:nvGrpSpPr>
          <p:cNvPr id="19" name="Shape 19"/>
          <p:cNvGrpSpPr/>
          <p:nvPr/>
        </p:nvGrpSpPr>
        <p:grpSpPr>
          <a:xfrm>
            <a:off x="5276849" y="289382"/>
            <a:ext cx="1953683" cy="1017587"/>
            <a:chOff x="2412" y="272"/>
            <a:chExt cx="1162" cy="807"/>
          </a:xfrm>
        </p:grpSpPr>
        <p:sp>
          <p:nvSpPr>
            <p:cNvPr id="20" name="Shape 20"/>
            <p:cNvSpPr/>
            <p:nvPr/>
          </p:nvSpPr>
          <p:spPr>
            <a:xfrm>
              <a:off x="2412" y="273"/>
              <a:ext cx="570" cy="211"/>
            </a:xfrm>
            <a:custGeom>
              <a:avLst/>
              <a:gdLst/>
              <a:ahLst/>
              <a:cxnLst/>
              <a:rect l="0" t="0" r="0" b="0"/>
              <a:pathLst>
                <a:path w="120000" h="120000" extrusionOk="0">
                  <a:moveTo>
                    <a:pt x="0" y="120000"/>
                  </a:moveTo>
                  <a:lnTo>
                    <a:pt x="0" y="120000"/>
                  </a:lnTo>
                  <a:cubicBezTo>
                    <a:pt x="0" y="120000"/>
                    <a:pt x="72262" y="94500"/>
                    <a:pt x="74335" y="93750"/>
                  </a:cubicBezTo>
                  <a:cubicBezTo>
                    <a:pt x="77443" y="92250"/>
                    <a:pt x="80207" y="90750"/>
                    <a:pt x="82832" y="88687"/>
                  </a:cubicBezTo>
                  <a:cubicBezTo>
                    <a:pt x="88704" y="84375"/>
                    <a:pt x="94093" y="77812"/>
                    <a:pt x="98860" y="69000"/>
                  </a:cubicBezTo>
                  <a:cubicBezTo>
                    <a:pt x="103419" y="60750"/>
                    <a:pt x="107633" y="48562"/>
                    <a:pt x="111848" y="35250"/>
                  </a:cubicBezTo>
                  <a:cubicBezTo>
                    <a:pt x="114542" y="26812"/>
                    <a:pt x="117374" y="15937"/>
                    <a:pt x="119999" y="5250"/>
                  </a:cubicBezTo>
                  <a:lnTo>
                    <a:pt x="119999" y="0"/>
                  </a:lnTo>
                  <a:cubicBezTo>
                    <a:pt x="116891" y="12562"/>
                    <a:pt x="113782" y="23437"/>
                    <a:pt x="110673" y="32812"/>
                  </a:cubicBezTo>
                  <a:cubicBezTo>
                    <a:pt x="106459" y="45562"/>
                    <a:pt x="102107" y="55875"/>
                    <a:pt x="97616" y="63562"/>
                  </a:cubicBezTo>
                  <a:cubicBezTo>
                    <a:pt x="92987" y="71625"/>
                    <a:pt x="87806" y="77625"/>
                    <a:pt x="82141" y="81562"/>
                  </a:cubicBezTo>
                  <a:cubicBezTo>
                    <a:pt x="79654" y="83250"/>
                    <a:pt x="76960" y="84562"/>
                    <a:pt x="73920" y="85875"/>
                  </a:cubicBezTo>
                  <a:cubicBezTo>
                    <a:pt x="71917" y="86625"/>
                    <a:pt x="69844" y="87187"/>
                    <a:pt x="67841" y="87750"/>
                  </a:cubicBezTo>
                  <a:cubicBezTo>
                    <a:pt x="67081" y="87937"/>
                    <a:pt x="0" y="107250"/>
                    <a:pt x="0" y="107250"/>
                  </a:cubicBezTo>
                  <a:lnTo>
                    <a:pt x="0" y="12000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21" name="Shape 21"/>
            <p:cNvSpPr/>
            <p:nvPr/>
          </p:nvSpPr>
          <p:spPr>
            <a:xfrm>
              <a:off x="2412" y="320"/>
              <a:ext cx="570" cy="194"/>
            </a:xfrm>
            <a:custGeom>
              <a:avLst/>
              <a:gdLst/>
              <a:ahLst/>
              <a:cxnLst/>
              <a:rect l="0" t="0" r="0" b="0"/>
              <a:pathLst>
                <a:path w="120000" h="120000" extrusionOk="0">
                  <a:moveTo>
                    <a:pt x="96925" y="65583"/>
                  </a:moveTo>
                  <a:lnTo>
                    <a:pt x="96925" y="65583"/>
                  </a:lnTo>
                  <a:cubicBezTo>
                    <a:pt x="92435" y="73299"/>
                    <a:pt x="87184" y="78984"/>
                    <a:pt x="81381" y="82233"/>
                  </a:cubicBezTo>
                  <a:cubicBezTo>
                    <a:pt x="78963" y="83857"/>
                    <a:pt x="76269" y="84873"/>
                    <a:pt x="73160" y="85888"/>
                  </a:cubicBezTo>
                  <a:cubicBezTo>
                    <a:pt x="71364" y="86497"/>
                    <a:pt x="69568" y="86903"/>
                    <a:pt x="67702" y="87512"/>
                  </a:cubicBezTo>
                  <a:cubicBezTo>
                    <a:pt x="66735" y="87715"/>
                    <a:pt x="65768" y="87918"/>
                    <a:pt x="64801" y="88121"/>
                  </a:cubicBezTo>
                  <a:cubicBezTo>
                    <a:pt x="42625" y="94010"/>
                    <a:pt x="20587" y="100304"/>
                    <a:pt x="0" y="106192"/>
                  </a:cubicBezTo>
                  <a:lnTo>
                    <a:pt x="0" y="120000"/>
                  </a:lnTo>
                  <a:cubicBezTo>
                    <a:pt x="20725" y="112487"/>
                    <a:pt x="42970" y="104771"/>
                    <a:pt x="65077" y="97461"/>
                  </a:cubicBezTo>
                  <a:cubicBezTo>
                    <a:pt x="66113" y="97055"/>
                    <a:pt x="67081" y="96649"/>
                    <a:pt x="68048" y="96446"/>
                  </a:cubicBezTo>
                  <a:cubicBezTo>
                    <a:pt x="69844" y="95837"/>
                    <a:pt x="71709" y="95228"/>
                    <a:pt x="73506" y="94619"/>
                  </a:cubicBezTo>
                  <a:cubicBezTo>
                    <a:pt x="76683" y="93401"/>
                    <a:pt x="79447" y="91979"/>
                    <a:pt x="81934" y="90152"/>
                  </a:cubicBezTo>
                  <a:cubicBezTo>
                    <a:pt x="87944" y="86294"/>
                    <a:pt x="93402" y="80000"/>
                    <a:pt x="98100" y="71675"/>
                  </a:cubicBezTo>
                  <a:cubicBezTo>
                    <a:pt x="102728" y="63553"/>
                    <a:pt x="106873" y="51979"/>
                    <a:pt x="111295" y="37766"/>
                  </a:cubicBezTo>
                  <a:cubicBezTo>
                    <a:pt x="114058" y="29035"/>
                    <a:pt x="117098" y="16649"/>
                    <a:pt x="119999" y="5076"/>
                  </a:cubicBezTo>
                  <a:lnTo>
                    <a:pt x="119999" y="0"/>
                  </a:lnTo>
                  <a:cubicBezTo>
                    <a:pt x="116614" y="13604"/>
                    <a:pt x="113367" y="24974"/>
                    <a:pt x="110189" y="34517"/>
                  </a:cubicBezTo>
                  <a:cubicBezTo>
                    <a:pt x="105906" y="47715"/>
                    <a:pt x="101416" y="58071"/>
                    <a:pt x="96925" y="65583"/>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22" name="Shape 22"/>
            <p:cNvSpPr/>
            <p:nvPr/>
          </p:nvSpPr>
          <p:spPr>
            <a:xfrm>
              <a:off x="2412" y="367"/>
              <a:ext cx="570" cy="177"/>
            </a:xfrm>
            <a:custGeom>
              <a:avLst/>
              <a:gdLst/>
              <a:ahLst/>
              <a:cxnLst/>
              <a:rect l="0" t="0" r="0" b="0"/>
              <a:pathLst>
                <a:path w="120000" h="120000" extrusionOk="0">
                  <a:moveTo>
                    <a:pt x="109568" y="36492"/>
                  </a:moveTo>
                  <a:lnTo>
                    <a:pt x="109568" y="36492"/>
                  </a:lnTo>
                  <a:cubicBezTo>
                    <a:pt x="105215" y="49477"/>
                    <a:pt x="100587" y="59776"/>
                    <a:pt x="95889" y="67164"/>
                  </a:cubicBezTo>
                  <a:cubicBezTo>
                    <a:pt x="91329" y="74328"/>
                    <a:pt x="86217" y="79253"/>
                    <a:pt x="80276" y="82388"/>
                  </a:cubicBezTo>
                  <a:cubicBezTo>
                    <a:pt x="77789" y="83731"/>
                    <a:pt x="75164" y="84850"/>
                    <a:pt x="72124" y="85746"/>
                  </a:cubicBezTo>
                  <a:lnTo>
                    <a:pt x="0" y="105000"/>
                  </a:lnTo>
                  <a:lnTo>
                    <a:pt x="0" y="120000"/>
                  </a:lnTo>
                  <a:lnTo>
                    <a:pt x="64110" y="98059"/>
                  </a:lnTo>
                  <a:lnTo>
                    <a:pt x="72400" y="95149"/>
                  </a:lnTo>
                  <a:cubicBezTo>
                    <a:pt x="75509" y="94029"/>
                    <a:pt x="78272" y="92686"/>
                    <a:pt x="80690" y="91119"/>
                  </a:cubicBezTo>
                  <a:cubicBezTo>
                    <a:pt x="86908" y="87537"/>
                    <a:pt x="92158" y="81716"/>
                    <a:pt x="96856" y="73880"/>
                  </a:cubicBezTo>
                  <a:cubicBezTo>
                    <a:pt x="101692" y="66044"/>
                    <a:pt x="106528" y="53059"/>
                    <a:pt x="111018" y="38955"/>
                  </a:cubicBezTo>
                  <a:cubicBezTo>
                    <a:pt x="113989" y="29776"/>
                    <a:pt x="116891" y="17686"/>
                    <a:pt x="119999" y="5149"/>
                  </a:cubicBezTo>
                  <a:lnTo>
                    <a:pt x="119999" y="0"/>
                  </a:lnTo>
                  <a:cubicBezTo>
                    <a:pt x="116407" y="14328"/>
                    <a:pt x="113022" y="26417"/>
                    <a:pt x="109568" y="36492"/>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23" name="Shape 23"/>
            <p:cNvSpPr/>
            <p:nvPr/>
          </p:nvSpPr>
          <p:spPr>
            <a:xfrm>
              <a:off x="2412" y="461"/>
              <a:ext cx="570" cy="143"/>
            </a:xfrm>
            <a:custGeom>
              <a:avLst/>
              <a:gdLst/>
              <a:ahLst/>
              <a:cxnLst/>
              <a:rect l="0" t="0" r="0" b="0"/>
              <a:pathLst>
                <a:path w="120000" h="120000" extrusionOk="0">
                  <a:moveTo>
                    <a:pt x="92158" y="63724"/>
                  </a:moveTo>
                  <a:lnTo>
                    <a:pt x="92158" y="63724"/>
                  </a:lnTo>
                  <a:cubicBezTo>
                    <a:pt x="87944" y="73103"/>
                    <a:pt x="84835" y="78344"/>
                    <a:pt x="78825" y="80827"/>
                  </a:cubicBezTo>
                  <a:cubicBezTo>
                    <a:pt x="75164" y="82482"/>
                    <a:pt x="71502" y="83310"/>
                    <a:pt x="67841" y="83862"/>
                  </a:cubicBezTo>
                  <a:cubicBezTo>
                    <a:pt x="66113" y="84137"/>
                    <a:pt x="64386" y="84689"/>
                    <a:pt x="62659" y="84965"/>
                  </a:cubicBezTo>
                  <a:cubicBezTo>
                    <a:pt x="51744" y="87448"/>
                    <a:pt x="41036" y="90206"/>
                    <a:pt x="30120" y="93241"/>
                  </a:cubicBezTo>
                  <a:lnTo>
                    <a:pt x="0" y="101241"/>
                  </a:lnTo>
                  <a:lnTo>
                    <a:pt x="0" y="120000"/>
                  </a:lnTo>
                  <a:lnTo>
                    <a:pt x="30397" y="108689"/>
                  </a:lnTo>
                  <a:cubicBezTo>
                    <a:pt x="40276" y="105379"/>
                    <a:pt x="51675" y="101241"/>
                    <a:pt x="62867" y="97655"/>
                  </a:cubicBezTo>
                  <a:lnTo>
                    <a:pt x="70949" y="95172"/>
                  </a:lnTo>
                  <a:cubicBezTo>
                    <a:pt x="74127" y="94068"/>
                    <a:pt x="76753" y="92965"/>
                    <a:pt x="79101" y="91862"/>
                  </a:cubicBezTo>
                  <a:cubicBezTo>
                    <a:pt x="85319" y="88551"/>
                    <a:pt x="90569" y="83586"/>
                    <a:pt x="95267" y="76689"/>
                  </a:cubicBezTo>
                  <a:cubicBezTo>
                    <a:pt x="100241" y="68965"/>
                    <a:pt x="105008" y="57379"/>
                    <a:pt x="109775" y="43586"/>
                  </a:cubicBezTo>
                  <a:cubicBezTo>
                    <a:pt x="114058" y="31448"/>
                    <a:pt x="119999" y="6896"/>
                    <a:pt x="119999" y="6620"/>
                  </a:cubicBezTo>
                  <a:lnTo>
                    <a:pt x="119999" y="0"/>
                  </a:lnTo>
                  <a:cubicBezTo>
                    <a:pt x="116131" y="15172"/>
                    <a:pt x="113851" y="23724"/>
                    <a:pt x="109637" y="34758"/>
                  </a:cubicBezTo>
                  <a:cubicBezTo>
                    <a:pt x="104594" y="48000"/>
                    <a:pt x="95889" y="55172"/>
                    <a:pt x="92158" y="63724"/>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24" name="Shape 24"/>
            <p:cNvSpPr/>
            <p:nvPr/>
          </p:nvSpPr>
          <p:spPr>
            <a:xfrm>
              <a:off x="2412" y="517"/>
              <a:ext cx="570" cy="115"/>
            </a:xfrm>
            <a:custGeom>
              <a:avLst/>
              <a:gdLst/>
              <a:ahLst/>
              <a:cxnLst/>
              <a:rect l="0" t="0" r="0" b="0"/>
              <a:pathLst>
                <a:path w="120000" h="120000" extrusionOk="0">
                  <a:moveTo>
                    <a:pt x="93678" y="63569"/>
                  </a:moveTo>
                  <a:lnTo>
                    <a:pt x="93678" y="63569"/>
                  </a:lnTo>
                  <a:cubicBezTo>
                    <a:pt x="89119" y="70368"/>
                    <a:pt x="84006" y="74787"/>
                    <a:pt x="77996" y="77167"/>
                  </a:cubicBezTo>
                  <a:cubicBezTo>
                    <a:pt x="75578" y="78186"/>
                    <a:pt x="73022" y="79206"/>
                    <a:pt x="70051" y="79546"/>
                  </a:cubicBezTo>
                  <a:lnTo>
                    <a:pt x="61968" y="81586"/>
                  </a:lnTo>
                  <a:cubicBezTo>
                    <a:pt x="41934" y="86005"/>
                    <a:pt x="21968" y="91104"/>
                    <a:pt x="0" y="96883"/>
                  </a:cubicBezTo>
                  <a:lnTo>
                    <a:pt x="0" y="120000"/>
                  </a:lnTo>
                  <a:cubicBezTo>
                    <a:pt x="21001" y="111841"/>
                    <a:pt x="41588" y="104022"/>
                    <a:pt x="62176" y="96883"/>
                  </a:cubicBezTo>
                  <a:lnTo>
                    <a:pt x="70189" y="94164"/>
                  </a:lnTo>
                  <a:cubicBezTo>
                    <a:pt x="73298" y="93144"/>
                    <a:pt x="75854" y="92124"/>
                    <a:pt x="78272" y="90764"/>
                  </a:cubicBezTo>
                  <a:cubicBezTo>
                    <a:pt x="84421" y="87365"/>
                    <a:pt x="89671" y="82266"/>
                    <a:pt x="94369" y="74787"/>
                  </a:cubicBezTo>
                  <a:cubicBezTo>
                    <a:pt x="99481" y="66628"/>
                    <a:pt x="104525" y="55070"/>
                    <a:pt x="109291" y="40113"/>
                  </a:cubicBezTo>
                  <a:cubicBezTo>
                    <a:pt x="112815" y="29235"/>
                    <a:pt x="116338" y="15977"/>
                    <a:pt x="119999" y="339"/>
                  </a:cubicBezTo>
                  <a:lnTo>
                    <a:pt x="119999" y="0"/>
                  </a:lnTo>
                  <a:cubicBezTo>
                    <a:pt x="115993" y="16657"/>
                    <a:pt x="112124" y="20396"/>
                    <a:pt x="108324" y="31954"/>
                  </a:cubicBezTo>
                  <a:cubicBezTo>
                    <a:pt x="103626" y="45892"/>
                    <a:pt x="98721" y="56430"/>
                    <a:pt x="93678" y="63569"/>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25" name="Shape 25"/>
            <p:cNvSpPr/>
            <p:nvPr/>
          </p:nvSpPr>
          <p:spPr>
            <a:xfrm>
              <a:off x="2412" y="555"/>
              <a:ext cx="570" cy="109"/>
            </a:xfrm>
            <a:custGeom>
              <a:avLst/>
              <a:gdLst/>
              <a:ahLst/>
              <a:cxnLst/>
              <a:rect l="0" t="0" r="0" b="0"/>
              <a:pathLst>
                <a:path w="120000" h="120000" extrusionOk="0">
                  <a:moveTo>
                    <a:pt x="92918" y="67432"/>
                  </a:moveTo>
                  <a:lnTo>
                    <a:pt x="92918" y="67432"/>
                  </a:lnTo>
                  <a:cubicBezTo>
                    <a:pt x="88359" y="72870"/>
                    <a:pt x="83385" y="76495"/>
                    <a:pt x="77305" y="78670"/>
                  </a:cubicBezTo>
                  <a:cubicBezTo>
                    <a:pt x="74956" y="79395"/>
                    <a:pt x="72469" y="80120"/>
                    <a:pt x="69360" y="80483"/>
                  </a:cubicBezTo>
                  <a:lnTo>
                    <a:pt x="61347" y="82296"/>
                  </a:lnTo>
                  <a:cubicBezTo>
                    <a:pt x="41243" y="86283"/>
                    <a:pt x="20794" y="90634"/>
                    <a:pt x="0" y="95347"/>
                  </a:cubicBezTo>
                  <a:lnTo>
                    <a:pt x="0" y="120000"/>
                  </a:lnTo>
                  <a:cubicBezTo>
                    <a:pt x="20725" y="112386"/>
                    <a:pt x="41036" y="105135"/>
                    <a:pt x="61554" y="98610"/>
                  </a:cubicBezTo>
                  <a:lnTo>
                    <a:pt x="69499" y="96072"/>
                  </a:lnTo>
                  <a:cubicBezTo>
                    <a:pt x="72607" y="94984"/>
                    <a:pt x="75164" y="94259"/>
                    <a:pt x="77512" y="93172"/>
                  </a:cubicBezTo>
                  <a:cubicBezTo>
                    <a:pt x="83730" y="89909"/>
                    <a:pt x="88773" y="85558"/>
                    <a:pt x="93471" y="79395"/>
                  </a:cubicBezTo>
                  <a:cubicBezTo>
                    <a:pt x="98721" y="72145"/>
                    <a:pt x="103834" y="61631"/>
                    <a:pt x="108670" y="48217"/>
                  </a:cubicBezTo>
                  <a:cubicBezTo>
                    <a:pt x="112400" y="38066"/>
                    <a:pt x="116131" y="25377"/>
                    <a:pt x="119999" y="10513"/>
                  </a:cubicBezTo>
                  <a:lnTo>
                    <a:pt x="119999" y="0"/>
                  </a:lnTo>
                  <a:cubicBezTo>
                    <a:pt x="115785" y="15951"/>
                    <a:pt x="111848" y="28640"/>
                    <a:pt x="107841" y="39154"/>
                  </a:cubicBezTo>
                  <a:cubicBezTo>
                    <a:pt x="103074" y="51480"/>
                    <a:pt x="98100" y="60906"/>
                    <a:pt x="92918" y="67432"/>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26" name="Shape 26"/>
            <p:cNvSpPr/>
            <p:nvPr/>
          </p:nvSpPr>
          <p:spPr>
            <a:xfrm>
              <a:off x="2412" y="603"/>
              <a:ext cx="570" cy="88"/>
            </a:xfrm>
            <a:custGeom>
              <a:avLst/>
              <a:gdLst/>
              <a:ahLst/>
              <a:cxnLst/>
              <a:rect l="0" t="0" r="0" b="0"/>
              <a:pathLst>
                <a:path w="120000" h="120000" extrusionOk="0">
                  <a:moveTo>
                    <a:pt x="92297" y="66327"/>
                  </a:moveTo>
                  <a:lnTo>
                    <a:pt x="92297" y="66327"/>
                  </a:lnTo>
                  <a:cubicBezTo>
                    <a:pt x="87668" y="71563"/>
                    <a:pt x="82694" y="75054"/>
                    <a:pt x="76683" y="76800"/>
                  </a:cubicBezTo>
                  <a:cubicBezTo>
                    <a:pt x="74404" y="77672"/>
                    <a:pt x="71986" y="78109"/>
                    <a:pt x="68808" y="78545"/>
                  </a:cubicBezTo>
                  <a:lnTo>
                    <a:pt x="0" y="90327"/>
                  </a:lnTo>
                  <a:lnTo>
                    <a:pt x="0" y="120000"/>
                  </a:lnTo>
                  <a:lnTo>
                    <a:pt x="61001" y="99490"/>
                  </a:lnTo>
                  <a:lnTo>
                    <a:pt x="68877" y="97309"/>
                  </a:lnTo>
                  <a:cubicBezTo>
                    <a:pt x="71986" y="96436"/>
                    <a:pt x="74542" y="95127"/>
                    <a:pt x="76822" y="94254"/>
                  </a:cubicBezTo>
                  <a:cubicBezTo>
                    <a:pt x="82970" y="91200"/>
                    <a:pt x="88013" y="86836"/>
                    <a:pt x="92711" y="80727"/>
                  </a:cubicBezTo>
                  <a:cubicBezTo>
                    <a:pt x="98031" y="73745"/>
                    <a:pt x="103212" y="63709"/>
                    <a:pt x="108048" y="50618"/>
                  </a:cubicBezTo>
                  <a:cubicBezTo>
                    <a:pt x="111986" y="40145"/>
                    <a:pt x="115924" y="27054"/>
                    <a:pt x="119999" y="11781"/>
                  </a:cubicBezTo>
                  <a:lnTo>
                    <a:pt x="119999" y="0"/>
                  </a:lnTo>
                  <a:cubicBezTo>
                    <a:pt x="115578" y="15709"/>
                    <a:pt x="111433" y="28800"/>
                    <a:pt x="107357" y="38836"/>
                  </a:cubicBezTo>
                  <a:cubicBezTo>
                    <a:pt x="102521" y="51054"/>
                    <a:pt x="97478" y="60218"/>
                    <a:pt x="92297" y="66327"/>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27" name="Shape 27"/>
            <p:cNvSpPr/>
            <p:nvPr/>
          </p:nvSpPr>
          <p:spPr>
            <a:xfrm>
              <a:off x="2412" y="648"/>
              <a:ext cx="570" cy="73"/>
            </a:xfrm>
            <a:custGeom>
              <a:avLst/>
              <a:gdLst/>
              <a:ahLst/>
              <a:cxnLst/>
              <a:rect l="0" t="0" r="0" b="0"/>
              <a:pathLst>
                <a:path w="120000" h="120000" extrusionOk="0">
                  <a:moveTo>
                    <a:pt x="91744" y="64247"/>
                  </a:moveTo>
                  <a:lnTo>
                    <a:pt x="91744" y="64247"/>
                  </a:lnTo>
                  <a:cubicBezTo>
                    <a:pt x="83246" y="73274"/>
                    <a:pt x="74611" y="73805"/>
                    <a:pt x="66183" y="74867"/>
                  </a:cubicBezTo>
                  <a:cubicBezTo>
                    <a:pt x="64248" y="75398"/>
                    <a:pt x="62314" y="75398"/>
                    <a:pt x="60379" y="75929"/>
                  </a:cubicBezTo>
                  <a:lnTo>
                    <a:pt x="0" y="83893"/>
                  </a:lnTo>
                  <a:lnTo>
                    <a:pt x="0" y="120000"/>
                  </a:lnTo>
                  <a:lnTo>
                    <a:pt x="60518" y="99823"/>
                  </a:lnTo>
                  <a:cubicBezTo>
                    <a:pt x="62452" y="99292"/>
                    <a:pt x="64317" y="98761"/>
                    <a:pt x="66252" y="98230"/>
                  </a:cubicBezTo>
                  <a:cubicBezTo>
                    <a:pt x="74749" y="95575"/>
                    <a:pt x="83523" y="92920"/>
                    <a:pt x="92020" y="82300"/>
                  </a:cubicBezTo>
                  <a:cubicBezTo>
                    <a:pt x="97478" y="75929"/>
                    <a:pt x="102659" y="65840"/>
                    <a:pt x="107564" y="53628"/>
                  </a:cubicBezTo>
                  <a:cubicBezTo>
                    <a:pt x="111571" y="43008"/>
                    <a:pt x="115785" y="29734"/>
                    <a:pt x="119999" y="13805"/>
                  </a:cubicBezTo>
                  <a:lnTo>
                    <a:pt x="119999" y="0"/>
                  </a:lnTo>
                  <a:cubicBezTo>
                    <a:pt x="115509" y="15929"/>
                    <a:pt x="111157" y="29203"/>
                    <a:pt x="106943" y="39292"/>
                  </a:cubicBezTo>
                  <a:cubicBezTo>
                    <a:pt x="102176" y="50442"/>
                    <a:pt x="97063" y="58938"/>
                    <a:pt x="91744" y="64247"/>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28" name="Shape 28"/>
            <p:cNvSpPr/>
            <p:nvPr/>
          </p:nvSpPr>
          <p:spPr>
            <a:xfrm>
              <a:off x="2412" y="696"/>
              <a:ext cx="570" cy="56"/>
            </a:xfrm>
            <a:custGeom>
              <a:avLst/>
              <a:gdLst/>
              <a:ahLst/>
              <a:cxnLst/>
              <a:rect l="0" t="0" r="0" b="0"/>
              <a:pathLst>
                <a:path w="120000" h="120000" extrusionOk="0">
                  <a:moveTo>
                    <a:pt x="91260" y="61734"/>
                  </a:moveTo>
                  <a:lnTo>
                    <a:pt x="91260" y="61734"/>
                  </a:lnTo>
                  <a:cubicBezTo>
                    <a:pt x="83316" y="68670"/>
                    <a:pt x="75233" y="68670"/>
                    <a:pt x="67426" y="68670"/>
                  </a:cubicBezTo>
                  <a:cubicBezTo>
                    <a:pt x="64939" y="68670"/>
                    <a:pt x="62521" y="68670"/>
                    <a:pt x="60103" y="68670"/>
                  </a:cubicBezTo>
                  <a:cubicBezTo>
                    <a:pt x="40069" y="69364"/>
                    <a:pt x="20241" y="71445"/>
                    <a:pt x="0" y="72832"/>
                  </a:cubicBezTo>
                  <a:lnTo>
                    <a:pt x="0" y="120000"/>
                  </a:lnTo>
                  <a:cubicBezTo>
                    <a:pt x="19274" y="113063"/>
                    <a:pt x="39723" y="106127"/>
                    <a:pt x="60172" y="100578"/>
                  </a:cubicBezTo>
                  <a:cubicBezTo>
                    <a:pt x="62590" y="99190"/>
                    <a:pt x="65008" y="99190"/>
                    <a:pt x="67426" y="98497"/>
                  </a:cubicBezTo>
                  <a:cubicBezTo>
                    <a:pt x="75302" y="96416"/>
                    <a:pt x="83454" y="94335"/>
                    <a:pt x="91468" y="85317"/>
                  </a:cubicBezTo>
                  <a:cubicBezTo>
                    <a:pt x="97063" y="79768"/>
                    <a:pt x="102107" y="70751"/>
                    <a:pt x="107012" y="58265"/>
                  </a:cubicBezTo>
                  <a:cubicBezTo>
                    <a:pt x="111226" y="47861"/>
                    <a:pt x="115578" y="33988"/>
                    <a:pt x="119999" y="17341"/>
                  </a:cubicBezTo>
                  <a:lnTo>
                    <a:pt x="119999" y="0"/>
                  </a:lnTo>
                  <a:cubicBezTo>
                    <a:pt x="115440" y="16647"/>
                    <a:pt x="110949" y="29826"/>
                    <a:pt x="106597" y="39537"/>
                  </a:cubicBezTo>
                  <a:cubicBezTo>
                    <a:pt x="101761" y="49942"/>
                    <a:pt x="96718" y="57572"/>
                    <a:pt x="91260" y="61734"/>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29" name="Shape 29"/>
            <p:cNvSpPr/>
            <p:nvPr/>
          </p:nvSpPr>
          <p:spPr>
            <a:xfrm>
              <a:off x="2412" y="744"/>
              <a:ext cx="570" cy="38"/>
            </a:xfrm>
            <a:custGeom>
              <a:avLst/>
              <a:gdLst/>
              <a:ahLst/>
              <a:cxnLst/>
              <a:rect l="0" t="0" r="0" b="0"/>
              <a:pathLst>
                <a:path w="120000" h="120000" extrusionOk="0">
                  <a:moveTo>
                    <a:pt x="90915" y="54545"/>
                  </a:moveTo>
                  <a:lnTo>
                    <a:pt x="90915" y="54545"/>
                  </a:lnTo>
                  <a:cubicBezTo>
                    <a:pt x="87668" y="56528"/>
                    <a:pt x="84075" y="57520"/>
                    <a:pt x="80000" y="57520"/>
                  </a:cubicBezTo>
                  <a:cubicBezTo>
                    <a:pt x="78480" y="57520"/>
                    <a:pt x="76960" y="57520"/>
                    <a:pt x="75440" y="57520"/>
                  </a:cubicBezTo>
                  <a:lnTo>
                    <a:pt x="59827" y="54545"/>
                  </a:lnTo>
                  <a:cubicBezTo>
                    <a:pt x="49257" y="53553"/>
                    <a:pt x="38618" y="52561"/>
                    <a:pt x="28739" y="52561"/>
                  </a:cubicBezTo>
                  <a:lnTo>
                    <a:pt x="0" y="53553"/>
                  </a:lnTo>
                  <a:lnTo>
                    <a:pt x="0" y="120000"/>
                  </a:lnTo>
                  <a:lnTo>
                    <a:pt x="28808" y="109090"/>
                  </a:lnTo>
                  <a:cubicBezTo>
                    <a:pt x="38687" y="106115"/>
                    <a:pt x="49326" y="102148"/>
                    <a:pt x="59896" y="99173"/>
                  </a:cubicBezTo>
                  <a:lnTo>
                    <a:pt x="75440" y="96198"/>
                  </a:lnTo>
                  <a:cubicBezTo>
                    <a:pt x="79723" y="95206"/>
                    <a:pt x="85388" y="93223"/>
                    <a:pt x="91053" y="88264"/>
                  </a:cubicBezTo>
                  <a:cubicBezTo>
                    <a:pt x="96649" y="83305"/>
                    <a:pt x="101761" y="75371"/>
                    <a:pt x="106597" y="63471"/>
                  </a:cubicBezTo>
                  <a:cubicBezTo>
                    <a:pt x="111018" y="53553"/>
                    <a:pt x="115509" y="40661"/>
                    <a:pt x="119999" y="23801"/>
                  </a:cubicBezTo>
                  <a:lnTo>
                    <a:pt x="119999" y="0"/>
                  </a:lnTo>
                  <a:cubicBezTo>
                    <a:pt x="115371" y="15867"/>
                    <a:pt x="110811" y="27768"/>
                    <a:pt x="106321" y="35702"/>
                  </a:cubicBezTo>
                  <a:cubicBezTo>
                    <a:pt x="101485" y="45619"/>
                    <a:pt x="96442" y="51570"/>
                    <a:pt x="90915" y="54545"/>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30" name="Shape 30"/>
            <p:cNvSpPr/>
            <p:nvPr/>
          </p:nvSpPr>
          <p:spPr>
            <a:xfrm>
              <a:off x="2412" y="790"/>
              <a:ext cx="570" cy="22"/>
            </a:xfrm>
            <a:custGeom>
              <a:avLst/>
              <a:gdLst/>
              <a:ahLst/>
              <a:cxnLst/>
              <a:rect l="0" t="0" r="0" b="0"/>
              <a:pathLst>
                <a:path w="120000" h="120000" extrusionOk="0">
                  <a:moveTo>
                    <a:pt x="75233" y="36666"/>
                  </a:moveTo>
                  <a:lnTo>
                    <a:pt x="75233" y="36666"/>
                  </a:lnTo>
                  <a:lnTo>
                    <a:pt x="59758" y="33333"/>
                  </a:lnTo>
                  <a:cubicBezTo>
                    <a:pt x="39930" y="26666"/>
                    <a:pt x="20172" y="16666"/>
                    <a:pt x="0" y="8333"/>
                  </a:cubicBezTo>
                  <a:lnTo>
                    <a:pt x="0" y="120000"/>
                  </a:lnTo>
                  <a:cubicBezTo>
                    <a:pt x="19205" y="116666"/>
                    <a:pt x="39654" y="113333"/>
                    <a:pt x="59758" y="108333"/>
                  </a:cubicBezTo>
                  <a:lnTo>
                    <a:pt x="75302" y="103333"/>
                  </a:lnTo>
                  <a:cubicBezTo>
                    <a:pt x="80483" y="100000"/>
                    <a:pt x="85664" y="98333"/>
                    <a:pt x="90846" y="95000"/>
                  </a:cubicBezTo>
                  <a:cubicBezTo>
                    <a:pt x="101485" y="86666"/>
                    <a:pt x="111018" y="68333"/>
                    <a:pt x="119999" y="40000"/>
                  </a:cubicBezTo>
                  <a:lnTo>
                    <a:pt x="119999" y="0"/>
                  </a:lnTo>
                  <a:cubicBezTo>
                    <a:pt x="111018" y="23333"/>
                    <a:pt x="101416" y="36666"/>
                    <a:pt x="90777" y="38333"/>
                  </a:cubicBezTo>
                  <a:cubicBezTo>
                    <a:pt x="85595" y="38333"/>
                    <a:pt x="80414" y="38333"/>
                    <a:pt x="75233" y="36666"/>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31" name="Shape 31"/>
            <p:cNvSpPr/>
            <p:nvPr/>
          </p:nvSpPr>
          <p:spPr>
            <a:xfrm>
              <a:off x="2412" y="822"/>
              <a:ext cx="570" cy="22"/>
            </a:xfrm>
            <a:custGeom>
              <a:avLst/>
              <a:gdLst/>
              <a:ahLst/>
              <a:cxnLst/>
              <a:rect l="0" t="0" r="0" b="0"/>
              <a:pathLst>
                <a:path w="120000" h="120000" extrusionOk="0">
                  <a:moveTo>
                    <a:pt x="119999" y="77647"/>
                  </a:moveTo>
                  <a:lnTo>
                    <a:pt x="119999" y="77647"/>
                  </a:lnTo>
                  <a:lnTo>
                    <a:pt x="0" y="0"/>
                  </a:lnTo>
                  <a:lnTo>
                    <a:pt x="0" y="120000"/>
                  </a:lnTo>
                  <a:lnTo>
                    <a:pt x="119999" y="120000"/>
                  </a:lnTo>
                  <a:lnTo>
                    <a:pt x="119999" y="77647"/>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32" name="Shape 32"/>
            <p:cNvSpPr/>
            <p:nvPr/>
          </p:nvSpPr>
          <p:spPr>
            <a:xfrm>
              <a:off x="2412" y="413"/>
              <a:ext cx="570" cy="158"/>
            </a:xfrm>
            <a:custGeom>
              <a:avLst/>
              <a:gdLst/>
              <a:ahLst/>
              <a:cxnLst/>
              <a:rect l="0" t="0" r="0" b="0"/>
              <a:pathLst>
                <a:path w="120000" h="120000" extrusionOk="0">
                  <a:moveTo>
                    <a:pt x="109153" y="36694"/>
                  </a:moveTo>
                  <a:lnTo>
                    <a:pt x="109153" y="36694"/>
                  </a:lnTo>
                  <a:cubicBezTo>
                    <a:pt x="104594" y="49834"/>
                    <a:pt x="101070" y="59256"/>
                    <a:pt x="95544" y="67190"/>
                  </a:cubicBezTo>
                  <a:cubicBezTo>
                    <a:pt x="90639" y="74132"/>
                    <a:pt x="85457" y="76859"/>
                    <a:pt x="79447" y="79834"/>
                  </a:cubicBezTo>
                  <a:cubicBezTo>
                    <a:pt x="75647" y="81818"/>
                    <a:pt x="71640" y="84545"/>
                    <a:pt x="67772" y="85537"/>
                  </a:cubicBezTo>
                  <a:cubicBezTo>
                    <a:pt x="66252" y="86033"/>
                    <a:pt x="64663" y="86280"/>
                    <a:pt x="63074" y="86776"/>
                  </a:cubicBezTo>
                  <a:lnTo>
                    <a:pt x="0" y="103140"/>
                  </a:lnTo>
                  <a:lnTo>
                    <a:pt x="0" y="120000"/>
                  </a:lnTo>
                  <a:lnTo>
                    <a:pt x="63350" y="97933"/>
                  </a:lnTo>
                  <a:lnTo>
                    <a:pt x="71571" y="95206"/>
                  </a:lnTo>
                  <a:cubicBezTo>
                    <a:pt x="74611" y="94214"/>
                    <a:pt x="77305" y="92975"/>
                    <a:pt x="79792" y="91487"/>
                  </a:cubicBezTo>
                  <a:cubicBezTo>
                    <a:pt x="85941" y="88016"/>
                    <a:pt x="91260" y="82561"/>
                    <a:pt x="95958" y="74876"/>
                  </a:cubicBezTo>
                  <a:cubicBezTo>
                    <a:pt x="100932" y="67190"/>
                    <a:pt x="105906" y="54545"/>
                    <a:pt x="110535" y="40413"/>
                  </a:cubicBezTo>
                  <a:cubicBezTo>
                    <a:pt x="113644" y="30991"/>
                    <a:pt x="116683" y="19090"/>
                    <a:pt x="119999" y="5950"/>
                  </a:cubicBezTo>
                  <a:lnTo>
                    <a:pt x="119999" y="0"/>
                  </a:lnTo>
                  <a:cubicBezTo>
                    <a:pt x="115993" y="14876"/>
                    <a:pt x="112677" y="26528"/>
                    <a:pt x="109153" y="36694"/>
                  </a:cubicBez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33" name="Shape 33"/>
            <p:cNvSpPr/>
            <p:nvPr/>
          </p:nvSpPr>
          <p:spPr>
            <a:xfrm>
              <a:off x="2651" y="834"/>
              <a:ext cx="499" cy="223"/>
            </a:xfrm>
            <a:custGeom>
              <a:avLst/>
              <a:gdLst/>
              <a:ahLst/>
              <a:cxnLst/>
              <a:rect l="0" t="0" r="0" b="0"/>
              <a:pathLst>
                <a:path w="120000" h="120000" extrusionOk="0">
                  <a:moveTo>
                    <a:pt x="0" y="120000"/>
                  </a:moveTo>
                  <a:lnTo>
                    <a:pt x="0" y="120000"/>
                  </a:lnTo>
                  <a:lnTo>
                    <a:pt x="120000" y="120000"/>
                  </a:lnTo>
                  <a:lnTo>
                    <a:pt x="120000" y="0"/>
                  </a:lnTo>
                  <a:lnTo>
                    <a:pt x="0" y="0"/>
                  </a:lnTo>
                  <a:lnTo>
                    <a:pt x="0" y="120000"/>
                  </a:lnTo>
                  <a:close/>
                </a:path>
              </a:pathLst>
            </a:custGeom>
            <a:solidFill>
              <a:srgbClr val="FEFEFE"/>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34" name="Shape 34"/>
            <p:cNvSpPr/>
            <p:nvPr/>
          </p:nvSpPr>
          <p:spPr>
            <a:xfrm>
              <a:off x="2651" y="507"/>
              <a:ext cx="501" cy="336"/>
            </a:xfrm>
            <a:custGeom>
              <a:avLst/>
              <a:gdLst/>
              <a:ahLst/>
              <a:cxnLst/>
              <a:rect l="0" t="0" r="0" b="0"/>
              <a:pathLst>
                <a:path w="120000" h="120000" extrusionOk="0">
                  <a:moveTo>
                    <a:pt x="0" y="120000"/>
                  </a:moveTo>
                  <a:lnTo>
                    <a:pt x="0" y="120000"/>
                  </a:lnTo>
                  <a:lnTo>
                    <a:pt x="120000" y="120000"/>
                  </a:lnTo>
                  <a:lnTo>
                    <a:pt x="120000" y="0"/>
                  </a:lnTo>
                  <a:lnTo>
                    <a:pt x="0" y="0"/>
                  </a:lnTo>
                  <a:lnTo>
                    <a:pt x="0" y="120000"/>
                  </a:lnTo>
                  <a:close/>
                </a:path>
              </a:pathLst>
            </a:custGeom>
            <a:solidFill>
              <a:srgbClr val="254AA4"/>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35" name="Shape 35"/>
            <p:cNvSpPr/>
            <p:nvPr/>
          </p:nvSpPr>
          <p:spPr>
            <a:xfrm>
              <a:off x="2879" y="538"/>
              <a:ext cx="44" cy="44"/>
            </a:xfrm>
            <a:custGeom>
              <a:avLst/>
              <a:gdLst/>
              <a:ahLst/>
              <a:cxnLst/>
              <a:rect l="0" t="0" r="0" b="0"/>
              <a:pathLst>
                <a:path w="120000" h="120000" extrusionOk="0">
                  <a:moveTo>
                    <a:pt x="73576" y="44671"/>
                  </a:moveTo>
                  <a:lnTo>
                    <a:pt x="73576" y="44671"/>
                  </a:lnTo>
                  <a:lnTo>
                    <a:pt x="120000" y="44671"/>
                  </a:lnTo>
                  <a:lnTo>
                    <a:pt x="82335" y="73576"/>
                  </a:lnTo>
                  <a:lnTo>
                    <a:pt x="97226" y="120000"/>
                  </a:lnTo>
                  <a:lnTo>
                    <a:pt x="59562" y="91970"/>
                  </a:lnTo>
                  <a:lnTo>
                    <a:pt x="22773" y="120000"/>
                  </a:lnTo>
                  <a:lnTo>
                    <a:pt x="37664" y="73576"/>
                  </a:lnTo>
                  <a:lnTo>
                    <a:pt x="0" y="44671"/>
                  </a:lnTo>
                  <a:lnTo>
                    <a:pt x="45547" y="44671"/>
                  </a:lnTo>
                  <a:lnTo>
                    <a:pt x="59562" y="0"/>
                  </a:lnTo>
                  <a:lnTo>
                    <a:pt x="73576" y="44671"/>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36" name="Shape 36"/>
            <p:cNvSpPr/>
            <p:nvPr/>
          </p:nvSpPr>
          <p:spPr>
            <a:xfrm>
              <a:off x="2879" y="763"/>
              <a:ext cx="44" cy="43"/>
            </a:xfrm>
            <a:custGeom>
              <a:avLst/>
              <a:gdLst/>
              <a:ahLst/>
              <a:cxnLst/>
              <a:rect l="0" t="0" r="0" b="0"/>
              <a:pathLst>
                <a:path w="120000" h="120000" extrusionOk="0">
                  <a:moveTo>
                    <a:pt x="73913" y="44545"/>
                  </a:moveTo>
                  <a:lnTo>
                    <a:pt x="73913" y="44545"/>
                  </a:lnTo>
                  <a:lnTo>
                    <a:pt x="120000" y="44545"/>
                  </a:lnTo>
                  <a:lnTo>
                    <a:pt x="82608" y="73636"/>
                  </a:lnTo>
                  <a:lnTo>
                    <a:pt x="97391" y="120000"/>
                  </a:lnTo>
                  <a:lnTo>
                    <a:pt x="60000" y="91818"/>
                  </a:lnTo>
                  <a:lnTo>
                    <a:pt x="23478" y="120000"/>
                  </a:lnTo>
                  <a:lnTo>
                    <a:pt x="38260" y="73636"/>
                  </a:lnTo>
                  <a:lnTo>
                    <a:pt x="0" y="44545"/>
                  </a:lnTo>
                  <a:lnTo>
                    <a:pt x="46086" y="44545"/>
                  </a:lnTo>
                  <a:lnTo>
                    <a:pt x="60000" y="0"/>
                  </a:lnTo>
                  <a:lnTo>
                    <a:pt x="73913" y="44545"/>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37" name="Shape 37"/>
            <p:cNvSpPr/>
            <p:nvPr/>
          </p:nvSpPr>
          <p:spPr>
            <a:xfrm>
              <a:off x="2935" y="748"/>
              <a:ext cx="44" cy="43"/>
            </a:xfrm>
            <a:custGeom>
              <a:avLst/>
              <a:gdLst/>
              <a:ahLst/>
              <a:cxnLst/>
              <a:rect l="0" t="0" r="0" b="0"/>
              <a:pathLst>
                <a:path w="120000" h="120000" extrusionOk="0">
                  <a:moveTo>
                    <a:pt x="73913" y="44545"/>
                  </a:moveTo>
                  <a:lnTo>
                    <a:pt x="73913" y="44545"/>
                  </a:lnTo>
                  <a:lnTo>
                    <a:pt x="120000" y="44545"/>
                  </a:lnTo>
                  <a:lnTo>
                    <a:pt x="82608" y="73636"/>
                  </a:lnTo>
                  <a:lnTo>
                    <a:pt x="97391" y="120000"/>
                  </a:lnTo>
                  <a:lnTo>
                    <a:pt x="60000" y="91818"/>
                  </a:lnTo>
                  <a:lnTo>
                    <a:pt x="23478" y="120000"/>
                  </a:lnTo>
                  <a:lnTo>
                    <a:pt x="38260" y="73636"/>
                  </a:lnTo>
                  <a:lnTo>
                    <a:pt x="0" y="44545"/>
                  </a:lnTo>
                  <a:lnTo>
                    <a:pt x="46086" y="44545"/>
                  </a:lnTo>
                  <a:lnTo>
                    <a:pt x="60000" y="0"/>
                  </a:lnTo>
                  <a:lnTo>
                    <a:pt x="73913" y="44545"/>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38" name="Shape 38"/>
            <p:cNvSpPr/>
            <p:nvPr/>
          </p:nvSpPr>
          <p:spPr>
            <a:xfrm>
              <a:off x="2935" y="553"/>
              <a:ext cx="44" cy="44"/>
            </a:xfrm>
            <a:custGeom>
              <a:avLst/>
              <a:gdLst/>
              <a:ahLst/>
              <a:cxnLst/>
              <a:rect l="0" t="0" r="0" b="0"/>
              <a:pathLst>
                <a:path w="120000" h="120000" extrusionOk="0">
                  <a:moveTo>
                    <a:pt x="73913" y="44545"/>
                  </a:moveTo>
                  <a:lnTo>
                    <a:pt x="73913" y="44545"/>
                  </a:lnTo>
                  <a:lnTo>
                    <a:pt x="120000" y="44545"/>
                  </a:lnTo>
                  <a:lnTo>
                    <a:pt x="82608" y="73636"/>
                  </a:lnTo>
                  <a:lnTo>
                    <a:pt x="97391" y="120000"/>
                  </a:lnTo>
                  <a:lnTo>
                    <a:pt x="60000" y="91818"/>
                  </a:lnTo>
                  <a:lnTo>
                    <a:pt x="23478" y="120000"/>
                  </a:lnTo>
                  <a:lnTo>
                    <a:pt x="38260" y="73636"/>
                  </a:lnTo>
                  <a:lnTo>
                    <a:pt x="0" y="44545"/>
                  </a:lnTo>
                  <a:lnTo>
                    <a:pt x="46086" y="44545"/>
                  </a:lnTo>
                  <a:lnTo>
                    <a:pt x="60000" y="0"/>
                  </a:lnTo>
                  <a:lnTo>
                    <a:pt x="73913" y="44545"/>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39" name="Shape 39"/>
            <p:cNvSpPr/>
            <p:nvPr/>
          </p:nvSpPr>
          <p:spPr>
            <a:xfrm>
              <a:off x="2976" y="596"/>
              <a:ext cx="44" cy="43"/>
            </a:xfrm>
            <a:custGeom>
              <a:avLst/>
              <a:gdLst/>
              <a:ahLst/>
              <a:cxnLst/>
              <a:rect l="0" t="0" r="0" b="0"/>
              <a:pathLst>
                <a:path w="120000" h="120000" extrusionOk="0">
                  <a:moveTo>
                    <a:pt x="73913" y="44545"/>
                  </a:moveTo>
                  <a:lnTo>
                    <a:pt x="73913" y="44545"/>
                  </a:lnTo>
                  <a:lnTo>
                    <a:pt x="120000" y="44545"/>
                  </a:lnTo>
                  <a:lnTo>
                    <a:pt x="82608" y="73636"/>
                  </a:lnTo>
                  <a:lnTo>
                    <a:pt x="96521" y="120000"/>
                  </a:lnTo>
                  <a:lnTo>
                    <a:pt x="60000" y="91818"/>
                  </a:lnTo>
                  <a:lnTo>
                    <a:pt x="22608" y="120000"/>
                  </a:lnTo>
                  <a:lnTo>
                    <a:pt x="37391" y="73636"/>
                  </a:lnTo>
                  <a:lnTo>
                    <a:pt x="0" y="44545"/>
                  </a:lnTo>
                  <a:lnTo>
                    <a:pt x="46086" y="44545"/>
                  </a:lnTo>
                  <a:lnTo>
                    <a:pt x="60000" y="0"/>
                  </a:lnTo>
                  <a:lnTo>
                    <a:pt x="73913" y="44545"/>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40" name="Shape 40"/>
            <p:cNvSpPr/>
            <p:nvPr/>
          </p:nvSpPr>
          <p:spPr>
            <a:xfrm>
              <a:off x="2976" y="707"/>
              <a:ext cx="44" cy="44"/>
            </a:xfrm>
            <a:custGeom>
              <a:avLst/>
              <a:gdLst/>
              <a:ahLst/>
              <a:cxnLst/>
              <a:rect l="0" t="0" r="0" b="0"/>
              <a:pathLst>
                <a:path w="120000" h="120000" extrusionOk="0">
                  <a:moveTo>
                    <a:pt x="73913" y="44545"/>
                  </a:moveTo>
                  <a:lnTo>
                    <a:pt x="73913" y="44545"/>
                  </a:lnTo>
                  <a:lnTo>
                    <a:pt x="120000" y="44545"/>
                  </a:lnTo>
                  <a:lnTo>
                    <a:pt x="82608" y="73636"/>
                  </a:lnTo>
                  <a:lnTo>
                    <a:pt x="96521" y="120000"/>
                  </a:lnTo>
                  <a:lnTo>
                    <a:pt x="60000" y="91818"/>
                  </a:lnTo>
                  <a:lnTo>
                    <a:pt x="22608" y="120000"/>
                  </a:lnTo>
                  <a:lnTo>
                    <a:pt x="37391" y="73636"/>
                  </a:lnTo>
                  <a:lnTo>
                    <a:pt x="0" y="44545"/>
                  </a:lnTo>
                  <a:lnTo>
                    <a:pt x="46086" y="44545"/>
                  </a:lnTo>
                  <a:lnTo>
                    <a:pt x="60000" y="0"/>
                  </a:lnTo>
                  <a:lnTo>
                    <a:pt x="73913" y="44545"/>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41" name="Shape 41"/>
            <p:cNvSpPr/>
            <p:nvPr/>
          </p:nvSpPr>
          <p:spPr>
            <a:xfrm>
              <a:off x="2989" y="651"/>
              <a:ext cx="44" cy="44"/>
            </a:xfrm>
            <a:custGeom>
              <a:avLst/>
              <a:gdLst/>
              <a:ahLst/>
              <a:cxnLst/>
              <a:rect l="0" t="0" r="0" b="0"/>
              <a:pathLst>
                <a:path w="120000" h="120000" extrusionOk="0">
                  <a:moveTo>
                    <a:pt x="73576" y="44545"/>
                  </a:moveTo>
                  <a:lnTo>
                    <a:pt x="73576" y="44545"/>
                  </a:lnTo>
                  <a:lnTo>
                    <a:pt x="120000" y="44545"/>
                  </a:lnTo>
                  <a:lnTo>
                    <a:pt x="83211" y="73636"/>
                  </a:lnTo>
                  <a:lnTo>
                    <a:pt x="97226" y="120000"/>
                  </a:lnTo>
                  <a:lnTo>
                    <a:pt x="60437" y="91818"/>
                  </a:lnTo>
                  <a:lnTo>
                    <a:pt x="22773" y="120000"/>
                  </a:lnTo>
                  <a:lnTo>
                    <a:pt x="37664" y="73636"/>
                  </a:lnTo>
                  <a:lnTo>
                    <a:pt x="0" y="44545"/>
                  </a:lnTo>
                  <a:lnTo>
                    <a:pt x="46423" y="44545"/>
                  </a:lnTo>
                  <a:lnTo>
                    <a:pt x="60437" y="0"/>
                  </a:lnTo>
                  <a:lnTo>
                    <a:pt x="73576" y="44545"/>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42" name="Shape 42"/>
            <p:cNvSpPr/>
            <p:nvPr/>
          </p:nvSpPr>
          <p:spPr>
            <a:xfrm>
              <a:off x="2821" y="553"/>
              <a:ext cx="44" cy="44"/>
            </a:xfrm>
            <a:custGeom>
              <a:avLst/>
              <a:gdLst/>
              <a:ahLst/>
              <a:cxnLst/>
              <a:rect l="0" t="0" r="0" b="0"/>
              <a:pathLst>
                <a:path w="120000" h="120000" extrusionOk="0">
                  <a:moveTo>
                    <a:pt x="73913" y="45112"/>
                  </a:moveTo>
                  <a:lnTo>
                    <a:pt x="73913" y="45112"/>
                  </a:lnTo>
                  <a:lnTo>
                    <a:pt x="120000" y="45112"/>
                  </a:lnTo>
                  <a:lnTo>
                    <a:pt x="82608" y="73984"/>
                  </a:lnTo>
                  <a:lnTo>
                    <a:pt x="97391" y="120000"/>
                  </a:lnTo>
                  <a:lnTo>
                    <a:pt x="60000" y="91127"/>
                  </a:lnTo>
                  <a:lnTo>
                    <a:pt x="23478" y="120000"/>
                  </a:lnTo>
                  <a:lnTo>
                    <a:pt x="37391" y="73984"/>
                  </a:lnTo>
                  <a:lnTo>
                    <a:pt x="0" y="45112"/>
                  </a:lnTo>
                  <a:lnTo>
                    <a:pt x="46086" y="45112"/>
                  </a:lnTo>
                  <a:lnTo>
                    <a:pt x="60000" y="0"/>
                  </a:lnTo>
                  <a:lnTo>
                    <a:pt x="73913" y="45112"/>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43" name="Shape 43"/>
            <p:cNvSpPr/>
            <p:nvPr/>
          </p:nvSpPr>
          <p:spPr>
            <a:xfrm>
              <a:off x="2781" y="596"/>
              <a:ext cx="44" cy="43"/>
            </a:xfrm>
            <a:custGeom>
              <a:avLst/>
              <a:gdLst/>
              <a:ahLst/>
              <a:cxnLst/>
              <a:rect l="0" t="0" r="0" b="0"/>
              <a:pathLst>
                <a:path w="120000" h="120000" extrusionOk="0">
                  <a:moveTo>
                    <a:pt x="73913" y="45454"/>
                  </a:moveTo>
                  <a:lnTo>
                    <a:pt x="73913" y="45454"/>
                  </a:lnTo>
                  <a:lnTo>
                    <a:pt x="120000" y="45454"/>
                  </a:lnTo>
                  <a:lnTo>
                    <a:pt x="82608" y="74545"/>
                  </a:lnTo>
                  <a:lnTo>
                    <a:pt x="96521" y="120000"/>
                  </a:lnTo>
                  <a:lnTo>
                    <a:pt x="60000" y="91818"/>
                  </a:lnTo>
                  <a:lnTo>
                    <a:pt x="23478" y="120000"/>
                  </a:lnTo>
                  <a:lnTo>
                    <a:pt x="37391" y="74545"/>
                  </a:lnTo>
                  <a:lnTo>
                    <a:pt x="0" y="45454"/>
                  </a:lnTo>
                  <a:lnTo>
                    <a:pt x="46086" y="45454"/>
                  </a:lnTo>
                  <a:lnTo>
                    <a:pt x="60000" y="0"/>
                  </a:lnTo>
                  <a:lnTo>
                    <a:pt x="73913" y="45454"/>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44" name="Shape 44"/>
            <p:cNvSpPr/>
            <p:nvPr/>
          </p:nvSpPr>
          <p:spPr>
            <a:xfrm>
              <a:off x="2768" y="651"/>
              <a:ext cx="44" cy="44"/>
            </a:xfrm>
            <a:custGeom>
              <a:avLst/>
              <a:gdLst/>
              <a:ahLst/>
              <a:cxnLst/>
              <a:rect l="0" t="0" r="0" b="0"/>
              <a:pathLst>
                <a:path w="120000" h="120000" extrusionOk="0">
                  <a:moveTo>
                    <a:pt x="73913" y="45454"/>
                  </a:moveTo>
                  <a:lnTo>
                    <a:pt x="73913" y="45454"/>
                  </a:lnTo>
                  <a:lnTo>
                    <a:pt x="120000" y="45454"/>
                  </a:lnTo>
                  <a:lnTo>
                    <a:pt x="82608" y="74545"/>
                  </a:lnTo>
                  <a:lnTo>
                    <a:pt x="96521" y="120000"/>
                  </a:lnTo>
                  <a:lnTo>
                    <a:pt x="60000" y="91818"/>
                  </a:lnTo>
                  <a:lnTo>
                    <a:pt x="22608" y="120000"/>
                  </a:lnTo>
                  <a:lnTo>
                    <a:pt x="37391" y="74545"/>
                  </a:lnTo>
                  <a:lnTo>
                    <a:pt x="0" y="45454"/>
                  </a:lnTo>
                  <a:lnTo>
                    <a:pt x="46086" y="45454"/>
                  </a:lnTo>
                  <a:lnTo>
                    <a:pt x="60000" y="0"/>
                  </a:lnTo>
                  <a:lnTo>
                    <a:pt x="73913" y="45454"/>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45" name="Shape 45"/>
            <p:cNvSpPr/>
            <p:nvPr/>
          </p:nvSpPr>
          <p:spPr>
            <a:xfrm>
              <a:off x="2781" y="707"/>
              <a:ext cx="44" cy="44"/>
            </a:xfrm>
            <a:custGeom>
              <a:avLst/>
              <a:gdLst/>
              <a:ahLst/>
              <a:cxnLst/>
              <a:rect l="0" t="0" r="0" b="0"/>
              <a:pathLst>
                <a:path w="120000" h="120000" extrusionOk="0">
                  <a:moveTo>
                    <a:pt x="73913" y="45454"/>
                  </a:moveTo>
                  <a:lnTo>
                    <a:pt x="73913" y="45454"/>
                  </a:lnTo>
                  <a:lnTo>
                    <a:pt x="120000" y="45454"/>
                  </a:lnTo>
                  <a:lnTo>
                    <a:pt x="82608" y="74545"/>
                  </a:lnTo>
                  <a:lnTo>
                    <a:pt x="96521" y="120000"/>
                  </a:lnTo>
                  <a:lnTo>
                    <a:pt x="60000" y="91818"/>
                  </a:lnTo>
                  <a:lnTo>
                    <a:pt x="23478" y="120000"/>
                  </a:lnTo>
                  <a:lnTo>
                    <a:pt x="37391" y="74545"/>
                  </a:lnTo>
                  <a:lnTo>
                    <a:pt x="0" y="45454"/>
                  </a:lnTo>
                  <a:lnTo>
                    <a:pt x="46086" y="45454"/>
                  </a:lnTo>
                  <a:lnTo>
                    <a:pt x="60000" y="0"/>
                  </a:lnTo>
                  <a:lnTo>
                    <a:pt x="73913" y="45454"/>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46" name="Shape 46"/>
            <p:cNvSpPr/>
            <p:nvPr/>
          </p:nvSpPr>
          <p:spPr>
            <a:xfrm>
              <a:off x="2821" y="748"/>
              <a:ext cx="44" cy="43"/>
            </a:xfrm>
            <a:custGeom>
              <a:avLst/>
              <a:gdLst/>
              <a:ahLst/>
              <a:cxnLst/>
              <a:rect l="0" t="0" r="0" b="0"/>
              <a:pathLst>
                <a:path w="120000" h="120000" extrusionOk="0">
                  <a:moveTo>
                    <a:pt x="73913" y="45454"/>
                  </a:moveTo>
                  <a:lnTo>
                    <a:pt x="73913" y="45454"/>
                  </a:lnTo>
                  <a:lnTo>
                    <a:pt x="120000" y="45454"/>
                  </a:lnTo>
                  <a:lnTo>
                    <a:pt x="82608" y="74545"/>
                  </a:lnTo>
                  <a:lnTo>
                    <a:pt x="96521" y="120000"/>
                  </a:lnTo>
                  <a:lnTo>
                    <a:pt x="60000" y="91818"/>
                  </a:lnTo>
                  <a:lnTo>
                    <a:pt x="22608" y="120000"/>
                  </a:lnTo>
                  <a:lnTo>
                    <a:pt x="37391" y="74545"/>
                  </a:lnTo>
                  <a:lnTo>
                    <a:pt x="0" y="45454"/>
                  </a:lnTo>
                  <a:lnTo>
                    <a:pt x="46086" y="45454"/>
                  </a:lnTo>
                  <a:lnTo>
                    <a:pt x="60000" y="0"/>
                  </a:lnTo>
                  <a:lnTo>
                    <a:pt x="73913" y="45454"/>
                  </a:lnTo>
                  <a:close/>
                </a:path>
              </a:pathLst>
            </a:custGeom>
            <a:solidFill>
              <a:srgbClr val="FEF1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47" name="Shape 47"/>
            <p:cNvSpPr/>
            <p:nvPr/>
          </p:nvSpPr>
          <p:spPr>
            <a:xfrm>
              <a:off x="2651" y="1051"/>
              <a:ext cx="501" cy="28"/>
            </a:xfrm>
            <a:custGeom>
              <a:avLst/>
              <a:gdLst/>
              <a:ahLst/>
              <a:cxnLst/>
              <a:rect l="0" t="0" r="0" b="0"/>
              <a:pathLst>
                <a:path w="120000" h="120000" extrusionOk="0">
                  <a:moveTo>
                    <a:pt x="0" y="120000"/>
                  </a:moveTo>
                  <a:lnTo>
                    <a:pt x="0" y="120000"/>
                  </a:lnTo>
                  <a:lnTo>
                    <a:pt x="120000" y="120000"/>
                  </a:lnTo>
                  <a:lnTo>
                    <a:pt x="120000" y="0"/>
                  </a:lnTo>
                  <a:lnTo>
                    <a:pt x="0" y="0"/>
                  </a:lnTo>
                  <a:lnTo>
                    <a:pt x="0" y="120000"/>
                  </a:lnTo>
                  <a:close/>
                </a:path>
              </a:pathLst>
            </a:custGeom>
            <a:solidFill>
              <a:schemeClr val="accen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48" name="Shape 48"/>
            <p:cNvSpPr/>
            <p:nvPr/>
          </p:nvSpPr>
          <p:spPr>
            <a:xfrm>
              <a:off x="3222" y="272"/>
              <a:ext cx="352" cy="290"/>
            </a:xfrm>
            <a:custGeom>
              <a:avLst/>
              <a:gdLst/>
              <a:ahLst/>
              <a:cxnLst/>
              <a:rect l="0" t="0" r="0" b="0"/>
              <a:pathLst>
                <a:path w="120000" h="120000" extrusionOk="0">
                  <a:moveTo>
                    <a:pt x="0" y="0"/>
                  </a:moveTo>
                  <a:lnTo>
                    <a:pt x="0" y="0"/>
                  </a:lnTo>
                  <a:cubicBezTo>
                    <a:pt x="0" y="0"/>
                    <a:pt x="35597" y="66907"/>
                    <a:pt x="42089" y="79232"/>
                  </a:cubicBezTo>
                  <a:cubicBezTo>
                    <a:pt x="48582" y="91557"/>
                    <a:pt x="55970" y="101309"/>
                    <a:pt x="82276" y="107945"/>
                  </a:cubicBezTo>
                  <a:cubicBezTo>
                    <a:pt x="108470" y="114582"/>
                    <a:pt x="120000" y="117697"/>
                    <a:pt x="120000" y="117697"/>
                  </a:cubicBezTo>
                  <a:lnTo>
                    <a:pt x="120000" y="120000"/>
                  </a:lnTo>
                  <a:cubicBezTo>
                    <a:pt x="120000" y="120000"/>
                    <a:pt x="103320" y="115801"/>
                    <a:pt x="81828" y="110112"/>
                  </a:cubicBezTo>
                  <a:cubicBezTo>
                    <a:pt x="60335" y="104424"/>
                    <a:pt x="51492" y="102528"/>
                    <a:pt x="41753" y="86275"/>
                  </a:cubicBezTo>
                  <a:cubicBezTo>
                    <a:pt x="33582" y="72866"/>
                    <a:pt x="0" y="15711"/>
                    <a:pt x="0" y="15711"/>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49" name="Shape 49"/>
            <p:cNvSpPr/>
            <p:nvPr/>
          </p:nvSpPr>
          <p:spPr>
            <a:xfrm>
              <a:off x="3222" y="319"/>
              <a:ext cx="353" cy="268"/>
            </a:xfrm>
            <a:custGeom>
              <a:avLst/>
              <a:gdLst/>
              <a:ahLst/>
              <a:cxnLst/>
              <a:rect l="0" t="0" r="0" b="0"/>
              <a:pathLst>
                <a:path w="120000" h="120000" extrusionOk="0">
                  <a:moveTo>
                    <a:pt x="0" y="0"/>
                  </a:moveTo>
                  <a:lnTo>
                    <a:pt x="0" y="0"/>
                  </a:lnTo>
                  <a:cubicBezTo>
                    <a:pt x="0" y="0"/>
                    <a:pt x="36682" y="69202"/>
                    <a:pt x="41602" y="77595"/>
                  </a:cubicBezTo>
                  <a:cubicBezTo>
                    <a:pt x="46411" y="86134"/>
                    <a:pt x="53010" y="99828"/>
                    <a:pt x="81975" y="107779"/>
                  </a:cubicBezTo>
                  <a:cubicBezTo>
                    <a:pt x="89468" y="109840"/>
                    <a:pt x="120000" y="117791"/>
                    <a:pt x="120000" y="117791"/>
                  </a:cubicBezTo>
                  <a:lnTo>
                    <a:pt x="120000" y="120000"/>
                  </a:lnTo>
                  <a:cubicBezTo>
                    <a:pt x="120000" y="120000"/>
                    <a:pt x="96738" y="114110"/>
                    <a:pt x="81975" y="109987"/>
                  </a:cubicBezTo>
                  <a:cubicBezTo>
                    <a:pt x="67213" y="105865"/>
                    <a:pt x="51556" y="102184"/>
                    <a:pt x="41714" y="85693"/>
                  </a:cubicBezTo>
                  <a:cubicBezTo>
                    <a:pt x="32656" y="70674"/>
                    <a:pt x="0" y="15460"/>
                    <a:pt x="0" y="15460"/>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50" name="Shape 50"/>
            <p:cNvSpPr/>
            <p:nvPr/>
          </p:nvSpPr>
          <p:spPr>
            <a:xfrm>
              <a:off x="3222" y="365"/>
              <a:ext cx="352" cy="243"/>
            </a:xfrm>
            <a:custGeom>
              <a:avLst/>
              <a:gdLst/>
              <a:ahLst/>
              <a:cxnLst/>
              <a:rect l="0" t="0" r="0" b="0"/>
              <a:pathLst>
                <a:path w="120000" h="120000" extrusionOk="0">
                  <a:moveTo>
                    <a:pt x="0" y="0"/>
                  </a:moveTo>
                  <a:lnTo>
                    <a:pt x="0" y="0"/>
                  </a:lnTo>
                  <a:cubicBezTo>
                    <a:pt x="0" y="0"/>
                    <a:pt x="34589" y="64354"/>
                    <a:pt x="41641" y="77258"/>
                  </a:cubicBezTo>
                  <a:cubicBezTo>
                    <a:pt x="48582" y="90161"/>
                    <a:pt x="58208" y="100806"/>
                    <a:pt x="82052" y="107419"/>
                  </a:cubicBezTo>
                  <a:cubicBezTo>
                    <a:pt x="95820" y="111129"/>
                    <a:pt x="120000" y="117580"/>
                    <a:pt x="120000" y="117580"/>
                  </a:cubicBezTo>
                  <a:lnTo>
                    <a:pt x="120000" y="120000"/>
                  </a:lnTo>
                  <a:cubicBezTo>
                    <a:pt x="120000" y="120000"/>
                    <a:pt x="98731" y="114193"/>
                    <a:pt x="82052" y="109838"/>
                  </a:cubicBezTo>
                  <a:cubicBezTo>
                    <a:pt x="65261" y="105483"/>
                    <a:pt x="51492" y="101290"/>
                    <a:pt x="41641" y="85322"/>
                  </a:cubicBezTo>
                  <a:cubicBezTo>
                    <a:pt x="32910" y="71290"/>
                    <a:pt x="0" y="15967"/>
                    <a:pt x="0" y="15967"/>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51" name="Shape 51"/>
            <p:cNvSpPr/>
            <p:nvPr/>
          </p:nvSpPr>
          <p:spPr>
            <a:xfrm>
              <a:off x="3222" y="411"/>
              <a:ext cx="352" cy="224"/>
            </a:xfrm>
            <a:custGeom>
              <a:avLst/>
              <a:gdLst/>
              <a:ahLst/>
              <a:cxnLst/>
              <a:rect l="0" t="0" r="0" b="0"/>
              <a:pathLst>
                <a:path w="120000" h="120000" extrusionOk="0">
                  <a:moveTo>
                    <a:pt x="0" y="0"/>
                  </a:moveTo>
                  <a:lnTo>
                    <a:pt x="0" y="0"/>
                  </a:lnTo>
                  <a:cubicBezTo>
                    <a:pt x="0" y="0"/>
                    <a:pt x="34925" y="63964"/>
                    <a:pt x="41753" y="75242"/>
                  </a:cubicBezTo>
                  <a:cubicBezTo>
                    <a:pt x="52164" y="93039"/>
                    <a:pt x="57313" y="99207"/>
                    <a:pt x="82052" y="106607"/>
                  </a:cubicBezTo>
                  <a:cubicBezTo>
                    <a:pt x="92014" y="109427"/>
                    <a:pt x="120000" y="117180"/>
                    <a:pt x="120000" y="117180"/>
                  </a:cubicBezTo>
                  <a:lnTo>
                    <a:pt x="120000" y="120000"/>
                  </a:lnTo>
                  <a:cubicBezTo>
                    <a:pt x="120000" y="120000"/>
                    <a:pt x="96716" y="113480"/>
                    <a:pt x="82052" y="109251"/>
                  </a:cubicBezTo>
                  <a:cubicBezTo>
                    <a:pt x="67276" y="105198"/>
                    <a:pt x="54850" y="103788"/>
                    <a:pt x="41641" y="83700"/>
                  </a:cubicBezTo>
                  <a:cubicBezTo>
                    <a:pt x="31455" y="68370"/>
                    <a:pt x="0" y="16563"/>
                    <a:pt x="0" y="16563"/>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52" name="Shape 52"/>
            <p:cNvSpPr/>
            <p:nvPr/>
          </p:nvSpPr>
          <p:spPr>
            <a:xfrm>
              <a:off x="3222" y="457"/>
              <a:ext cx="352" cy="200"/>
            </a:xfrm>
            <a:custGeom>
              <a:avLst/>
              <a:gdLst/>
              <a:ahLst/>
              <a:cxnLst/>
              <a:rect l="0" t="0" r="0" b="0"/>
              <a:pathLst>
                <a:path w="120000" h="120000" extrusionOk="0">
                  <a:moveTo>
                    <a:pt x="0" y="0"/>
                  </a:moveTo>
                  <a:lnTo>
                    <a:pt x="0" y="0"/>
                  </a:lnTo>
                  <a:cubicBezTo>
                    <a:pt x="0" y="0"/>
                    <a:pt x="32350" y="58613"/>
                    <a:pt x="41753" y="75643"/>
                  </a:cubicBezTo>
                  <a:cubicBezTo>
                    <a:pt x="51604" y="93465"/>
                    <a:pt x="64365" y="100000"/>
                    <a:pt x="81940" y="105544"/>
                  </a:cubicBezTo>
                  <a:cubicBezTo>
                    <a:pt x="98731" y="110693"/>
                    <a:pt x="120000" y="116831"/>
                    <a:pt x="120000" y="116831"/>
                  </a:cubicBezTo>
                  <a:lnTo>
                    <a:pt x="120000" y="120000"/>
                  </a:lnTo>
                  <a:cubicBezTo>
                    <a:pt x="120000" y="120000"/>
                    <a:pt x="100074" y="114455"/>
                    <a:pt x="81940" y="109108"/>
                  </a:cubicBezTo>
                  <a:cubicBezTo>
                    <a:pt x="64141" y="103762"/>
                    <a:pt x="51716" y="100792"/>
                    <a:pt x="41641" y="84554"/>
                  </a:cubicBezTo>
                  <a:cubicBezTo>
                    <a:pt x="32462" y="70099"/>
                    <a:pt x="0" y="17227"/>
                    <a:pt x="0" y="17227"/>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53" name="Shape 53"/>
            <p:cNvSpPr/>
            <p:nvPr/>
          </p:nvSpPr>
          <p:spPr>
            <a:xfrm>
              <a:off x="3222" y="501"/>
              <a:ext cx="352" cy="179"/>
            </a:xfrm>
            <a:custGeom>
              <a:avLst/>
              <a:gdLst/>
              <a:ahLst/>
              <a:cxnLst/>
              <a:rect l="0" t="0" r="0" b="0"/>
              <a:pathLst>
                <a:path w="120000" h="120000" extrusionOk="0">
                  <a:moveTo>
                    <a:pt x="0" y="0"/>
                  </a:moveTo>
                  <a:lnTo>
                    <a:pt x="0" y="0"/>
                  </a:lnTo>
                  <a:cubicBezTo>
                    <a:pt x="0" y="0"/>
                    <a:pt x="30783" y="54844"/>
                    <a:pt x="41753" y="73711"/>
                  </a:cubicBezTo>
                  <a:cubicBezTo>
                    <a:pt x="51716" y="91042"/>
                    <a:pt x="59888" y="96307"/>
                    <a:pt x="82052" y="103765"/>
                  </a:cubicBezTo>
                  <a:cubicBezTo>
                    <a:pt x="104216" y="111444"/>
                    <a:pt x="120000" y="116051"/>
                    <a:pt x="120000" y="116051"/>
                  </a:cubicBezTo>
                  <a:lnTo>
                    <a:pt x="120000" y="120000"/>
                  </a:lnTo>
                  <a:cubicBezTo>
                    <a:pt x="120000" y="120000"/>
                    <a:pt x="99962" y="113638"/>
                    <a:pt x="81940" y="108153"/>
                  </a:cubicBezTo>
                  <a:cubicBezTo>
                    <a:pt x="63917" y="102669"/>
                    <a:pt x="52500" y="100475"/>
                    <a:pt x="41753" y="83583"/>
                  </a:cubicBezTo>
                  <a:cubicBezTo>
                    <a:pt x="29328" y="64277"/>
                    <a:pt x="0" y="17989"/>
                    <a:pt x="0" y="17989"/>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54" name="Shape 54"/>
            <p:cNvSpPr/>
            <p:nvPr/>
          </p:nvSpPr>
          <p:spPr>
            <a:xfrm>
              <a:off x="3222" y="548"/>
              <a:ext cx="352" cy="156"/>
            </a:xfrm>
            <a:custGeom>
              <a:avLst/>
              <a:gdLst/>
              <a:ahLst/>
              <a:cxnLst/>
              <a:rect l="0" t="0" r="0" b="0"/>
              <a:pathLst>
                <a:path w="120000" h="120000" extrusionOk="0">
                  <a:moveTo>
                    <a:pt x="0" y="0"/>
                  </a:moveTo>
                  <a:lnTo>
                    <a:pt x="0" y="0"/>
                  </a:lnTo>
                  <a:cubicBezTo>
                    <a:pt x="0" y="0"/>
                    <a:pt x="35070" y="61383"/>
                    <a:pt x="41680" y="72201"/>
                  </a:cubicBezTo>
                  <a:cubicBezTo>
                    <a:pt x="48179" y="82767"/>
                    <a:pt x="56918" y="95345"/>
                    <a:pt x="82128" y="103396"/>
                  </a:cubicBezTo>
                  <a:cubicBezTo>
                    <a:pt x="107114" y="111446"/>
                    <a:pt x="120000" y="115220"/>
                    <a:pt x="120000" y="115220"/>
                  </a:cubicBezTo>
                  <a:lnTo>
                    <a:pt x="120000" y="120000"/>
                  </a:lnTo>
                  <a:cubicBezTo>
                    <a:pt x="120000" y="120000"/>
                    <a:pt x="97254" y="112704"/>
                    <a:pt x="82128" y="108679"/>
                  </a:cubicBezTo>
                  <a:cubicBezTo>
                    <a:pt x="67002" y="104402"/>
                    <a:pt x="55350" y="102641"/>
                    <a:pt x="41792" y="82515"/>
                  </a:cubicBezTo>
                  <a:cubicBezTo>
                    <a:pt x="28459" y="63144"/>
                    <a:pt x="0" y="19119"/>
                    <a:pt x="0" y="19119"/>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55" name="Shape 55"/>
            <p:cNvSpPr/>
            <p:nvPr/>
          </p:nvSpPr>
          <p:spPr>
            <a:xfrm>
              <a:off x="3222" y="594"/>
              <a:ext cx="352" cy="136"/>
            </a:xfrm>
            <a:custGeom>
              <a:avLst/>
              <a:gdLst/>
              <a:ahLst/>
              <a:cxnLst/>
              <a:rect l="0" t="0" r="0" b="0"/>
              <a:pathLst>
                <a:path w="120000" h="120000" extrusionOk="0">
                  <a:moveTo>
                    <a:pt x="0" y="0"/>
                  </a:moveTo>
                  <a:lnTo>
                    <a:pt x="0" y="0"/>
                  </a:lnTo>
                  <a:cubicBezTo>
                    <a:pt x="0" y="0"/>
                    <a:pt x="35182" y="59708"/>
                    <a:pt x="41792" y="69320"/>
                  </a:cubicBezTo>
                  <a:cubicBezTo>
                    <a:pt x="48515" y="78640"/>
                    <a:pt x="56358" y="94077"/>
                    <a:pt x="82128" y="102524"/>
                  </a:cubicBezTo>
                  <a:cubicBezTo>
                    <a:pt x="107899" y="110970"/>
                    <a:pt x="120000" y="114757"/>
                    <a:pt x="120000" y="114757"/>
                  </a:cubicBezTo>
                  <a:lnTo>
                    <a:pt x="120000" y="120000"/>
                  </a:lnTo>
                  <a:cubicBezTo>
                    <a:pt x="120000" y="120000"/>
                    <a:pt x="98711" y="113883"/>
                    <a:pt x="82016" y="109223"/>
                  </a:cubicBezTo>
                  <a:cubicBezTo>
                    <a:pt x="65322" y="104854"/>
                    <a:pt x="54005" y="98446"/>
                    <a:pt x="41680" y="81262"/>
                  </a:cubicBezTo>
                  <a:cubicBezTo>
                    <a:pt x="29243" y="63786"/>
                    <a:pt x="0" y="20388"/>
                    <a:pt x="0" y="20388"/>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56" name="Shape 56"/>
            <p:cNvSpPr/>
            <p:nvPr/>
          </p:nvSpPr>
          <p:spPr>
            <a:xfrm>
              <a:off x="3222" y="640"/>
              <a:ext cx="352" cy="112"/>
            </a:xfrm>
            <a:custGeom>
              <a:avLst/>
              <a:gdLst/>
              <a:ahLst/>
              <a:cxnLst/>
              <a:rect l="0" t="0" r="0" b="0"/>
              <a:pathLst>
                <a:path w="120000" h="120000" extrusionOk="0">
                  <a:moveTo>
                    <a:pt x="0" y="0"/>
                  </a:moveTo>
                  <a:lnTo>
                    <a:pt x="0" y="0"/>
                  </a:lnTo>
                  <a:cubicBezTo>
                    <a:pt x="0" y="0"/>
                    <a:pt x="31119" y="51627"/>
                    <a:pt x="41753" y="68023"/>
                  </a:cubicBezTo>
                  <a:cubicBezTo>
                    <a:pt x="53507" y="85813"/>
                    <a:pt x="63582" y="94534"/>
                    <a:pt x="82052" y="101162"/>
                  </a:cubicBezTo>
                  <a:cubicBezTo>
                    <a:pt x="100186" y="107790"/>
                    <a:pt x="120000" y="114069"/>
                    <a:pt x="120000" y="114069"/>
                  </a:cubicBezTo>
                  <a:lnTo>
                    <a:pt x="120000" y="120000"/>
                  </a:lnTo>
                  <a:cubicBezTo>
                    <a:pt x="120000" y="120000"/>
                    <a:pt x="101641" y="114069"/>
                    <a:pt x="82052" y="108488"/>
                  </a:cubicBezTo>
                  <a:cubicBezTo>
                    <a:pt x="62686" y="102906"/>
                    <a:pt x="55746" y="100116"/>
                    <a:pt x="41753" y="81279"/>
                  </a:cubicBezTo>
                  <a:cubicBezTo>
                    <a:pt x="29216" y="64186"/>
                    <a:pt x="0" y="22674"/>
                    <a:pt x="0" y="22674"/>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57" name="Shape 57"/>
            <p:cNvSpPr/>
            <p:nvPr/>
          </p:nvSpPr>
          <p:spPr>
            <a:xfrm>
              <a:off x="3222" y="686"/>
              <a:ext cx="352" cy="89"/>
            </a:xfrm>
            <a:custGeom>
              <a:avLst/>
              <a:gdLst/>
              <a:ahLst/>
              <a:cxnLst/>
              <a:rect l="0" t="0" r="0" b="0"/>
              <a:pathLst>
                <a:path w="120000" h="120000" extrusionOk="0">
                  <a:moveTo>
                    <a:pt x="0" y="0"/>
                  </a:moveTo>
                  <a:lnTo>
                    <a:pt x="0" y="0"/>
                  </a:lnTo>
                  <a:cubicBezTo>
                    <a:pt x="0" y="0"/>
                    <a:pt x="24537" y="39712"/>
                    <a:pt x="41792" y="65611"/>
                  </a:cubicBezTo>
                  <a:cubicBezTo>
                    <a:pt x="58823" y="91079"/>
                    <a:pt x="71932" y="93237"/>
                    <a:pt x="82240" y="97985"/>
                  </a:cubicBezTo>
                  <a:cubicBezTo>
                    <a:pt x="86834" y="99712"/>
                    <a:pt x="120000" y="112661"/>
                    <a:pt x="120000" y="112661"/>
                  </a:cubicBezTo>
                  <a:lnTo>
                    <a:pt x="120000" y="120000"/>
                  </a:lnTo>
                  <a:cubicBezTo>
                    <a:pt x="120000" y="120000"/>
                    <a:pt x="100168" y="113956"/>
                    <a:pt x="82128" y="107913"/>
                  </a:cubicBezTo>
                  <a:cubicBezTo>
                    <a:pt x="64089" y="101870"/>
                    <a:pt x="56358" y="99280"/>
                    <a:pt x="41792" y="81151"/>
                  </a:cubicBezTo>
                  <a:cubicBezTo>
                    <a:pt x="27002" y="62589"/>
                    <a:pt x="0" y="26762"/>
                    <a:pt x="0" y="26762"/>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58" name="Shape 58"/>
            <p:cNvSpPr/>
            <p:nvPr/>
          </p:nvSpPr>
          <p:spPr>
            <a:xfrm>
              <a:off x="3222" y="732"/>
              <a:ext cx="352" cy="69"/>
            </a:xfrm>
            <a:custGeom>
              <a:avLst/>
              <a:gdLst/>
              <a:ahLst/>
              <a:cxnLst/>
              <a:rect l="0" t="0" r="0" b="0"/>
              <a:pathLst>
                <a:path w="120000" h="120000" extrusionOk="0">
                  <a:moveTo>
                    <a:pt x="0" y="0"/>
                  </a:moveTo>
                  <a:lnTo>
                    <a:pt x="0" y="0"/>
                  </a:lnTo>
                  <a:cubicBezTo>
                    <a:pt x="0" y="0"/>
                    <a:pt x="24873" y="39230"/>
                    <a:pt x="41792" y="61730"/>
                  </a:cubicBezTo>
                  <a:cubicBezTo>
                    <a:pt x="58823" y="84230"/>
                    <a:pt x="74397" y="93461"/>
                    <a:pt x="82240" y="95769"/>
                  </a:cubicBezTo>
                  <a:cubicBezTo>
                    <a:pt x="90084" y="98653"/>
                    <a:pt x="120000" y="110769"/>
                    <a:pt x="120000" y="110769"/>
                  </a:cubicBezTo>
                  <a:lnTo>
                    <a:pt x="120000" y="120000"/>
                  </a:lnTo>
                  <a:cubicBezTo>
                    <a:pt x="120000" y="120000"/>
                    <a:pt x="102969" y="114230"/>
                    <a:pt x="82128" y="106730"/>
                  </a:cubicBezTo>
                  <a:cubicBezTo>
                    <a:pt x="65210" y="100384"/>
                    <a:pt x="51652" y="94038"/>
                    <a:pt x="41792" y="83076"/>
                  </a:cubicBezTo>
                  <a:cubicBezTo>
                    <a:pt x="30700" y="70961"/>
                    <a:pt x="0" y="34038"/>
                    <a:pt x="0" y="34038"/>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59" name="Shape 59"/>
            <p:cNvSpPr/>
            <p:nvPr/>
          </p:nvSpPr>
          <p:spPr>
            <a:xfrm>
              <a:off x="3222" y="778"/>
              <a:ext cx="352" cy="45"/>
            </a:xfrm>
            <a:custGeom>
              <a:avLst/>
              <a:gdLst/>
              <a:ahLst/>
              <a:cxnLst/>
              <a:rect l="0" t="0" r="0" b="0"/>
              <a:pathLst>
                <a:path w="120000" h="120000" extrusionOk="0">
                  <a:moveTo>
                    <a:pt x="0" y="0"/>
                  </a:moveTo>
                  <a:lnTo>
                    <a:pt x="0" y="0"/>
                  </a:lnTo>
                  <a:cubicBezTo>
                    <a:pt x="0" y="0"/>
                    <a:pt x="20373" y="25714"/>
                    <a:pt x="41753" y="53142"/>
                  </a:cubicBezTo>
                  <a:cubicBezTo>
                    <a:pt x="57873" y="72857"/>
                    <a:pt x="79701" y="85714"/>
                    <a:pt x="82052" y="86571"/>
                  </a:cubicBezTo>
                  <a:cubicBezTo>
                    <a:pt x="84402" y="87428"/>
                    <a:pt x="120000" y="105428"/>
                    <a:pt x="120000" y="105428"/>
                  </a:cubicBezTo>
                  <a:lnTo>
                    <a:pt x="120000" y="120000"/>
                  </a:lnTo>
                  <a:cubicBezTo>
                    <a:pt x="120000" y="120000"/>
                    <a:pt x="97164" y="110571"/>
                    <a:pt x="82052" y="104571"/>
                  </a:cubicBezTo>
                  <a:cubicBezTo>
                    <a:pt x="66268" y="97714"/>
                    <a:pt x="50597" y="90857"/>
                    <a:pt x="41753" y="84000"/>
                  </a:cubicBezTo>
                  <a:cubicBezTo>
                    <a:pt x="21716" y="68571"/>
                    <a:pt x="0" y="47142"/>
                    <a:pt x="0" y="47142"/>
                  </a:cubicBez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60" name="Shape 60"/>
            <p:cNvSpPr/>
            <p:nvPr/>
          </p:nvSpPr>
          <p:spPr>
            <a:xfrm>
              <a:off x="3222" y="826"/>
              <a:ext cx="352" cy="18"/>
            </a:xfrm>
            <a:custGeom>
              <a:avLst/>
              <a:gdLst/>
              <a:ahLst/>
              <a:cxnLst/>
              <a:rect l="0" t="0" r="0" b="0"/>
              <a:pathLst>
                <a:path w="120000" h="120000" extrusionOk="0">
                  <a:moveTo>
                    <a:pt x="0" y="0"/>
                  </a:moveTo>
                  <a:lnTo>
                    <a:pt x="0" y="0"/>
                  </a:lnTo>
                  <a:cubicBezTo>
                    <a:pt x="0" y="0"/>
                    <a:pt x="32014" y="21818"/>
                    <a:pt x="41753" y="26181"/>
                  </a:cubicBezTo>
                  <a:cubicBezTo>
                    <a:pt x="51604" y="30545"/>
                    <a:pt x="120000" y="82909"/>
                    <a:pt x="120000" y="82909"/>
                  </a:cubicBezTo>
                  <a:lnTo>
                    <a:pt x="120000" y="120000"/>
                  </a:lnTo>
                  <a:lnTo>
                    <a:pt x="0" y="117818"/>
                  </a:lnTo>
                  <a:lnTo>
                    <a:pt x="0" y="0"/>
                  </a:lnTo>
                  <a:close/>
                </a:path>
              </a:pathLst>
            </a:custGeom>
            <a:solidFill>
              <a:srgbClr val="B9B9B9"/>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61" name="Shape 61"/>
            <p:cNvSpPr/>
            <p:nvPr/>
          </p:nvSpPr>
          <p:spPr>
            <a:xfrm>
              <a:off x="2679" y="875"/>
              <a:ext cx="30" cy="53"/>
            </a:xfrm>
            <a:custGeom>
              <a:avLst/>
              <a:gdLst/>
              <a:ahLst/>
              <a:cxnLst/>
              <a:rect l="0" t="0" r="0" b="0"/>
              <a:pathLst>
                <a:path w="120000" h="120000" extrusionOk="0">
                  <a:moveTo>
                    <a:pt x="0" y="3750"/>
                  </a:moveTo>
                  <a:lnTo>
                    <a:pt x="0" y="3750"/>
                  </a:lnTo>
                  <a:cubicBezTo>
                    <a:pt x="0" y="1500"/>
                    <a:pt x="1224" y="0"/>
                    <a:pt x="4897" y="0"/>
                  </a:cubicBezTo>
                  <a:lnTo>
                    <a:pt x="113877" y="0"/>
                  </a:lnTo>
                  <a:cubicBezTo>
                    <a:pt x="117551" y="0"/>
                    <a:pt x="118775" y="1500"/>
                    <a:pt x="118775" y="3750"/>
                  </a:cubicBezTo>
                  <a:lnTo>
                    <a:pt x="118775" y="15000"/>
                  </a:lnTo>
                  <a:cubicBezTo>
                    <a:pt x="118775" y="16500"/>
                    <a:pt x="117551" y="18000"/>
                    <a:pt x="112653" y="18000"/>
                  </a:cubicBezTo>
                  <a:lnTo>
                    <a:pt x="33061" y="18000"/>
                  </a:lnTo>
                  <a:lnTo>
                    <a:pt x="33061" y="48750"/>
                  </a:lnTo>
                  <a:lnTo>
                    <a:pt x="104081" y="48750"/>
                  </a:lnTo>
                  <a:cubicBezTo>
                    <a:pt x="107755" y="48750"/>
                    <a:pt x="110204" y="50250"/>
                    <a:pt x="110204" y="51750"/>
                  </a:cubicBezTo>
                  <a:lnTo>
                    <a:pt x="110204" y="63000"/>
                  </a:lnTo>
                  <a:cubicBezTo>
                    <a:pt x="110204" y="65250"/>
                    <a:pt x="108979" y="66750"/>
                    <a:pt x="104081" y="66750"/>
                  </a:cubicBezTo>
                  <a:lnTo>
                    <a:pt x="33061" y="66750"/>
                  </a:lnTo>
                  <a:lnTo>
                    <a:pt x="33061" y="102000"/>
                  </a:lnTo>
                  <a:lnTo>
                    <a:pt x="115102" y="102000"/>
                  </a:lnTo>
                  <a:cubicBezTo>
                    <a:pt x="118775" y="102000"/>
                    <a:pt x="119999" y="102750"/>
                    <a:pt x="119999" y="105750"/>
                  </a:cubicBezTo>
                  <a:lnTo>
                    <a:pt x="119999" y="116250"/>
                  </a:lnTo>
                  <a:cubicBezTo>
                    <a:pt x="119999" y="118500"/>
                    <a:pt x="118775" y="120000"/>
                    <a:pt x="115102" y="120000"/>
                  </a:cubicBezTo>
                  <a:lnTo>
                    <a:pt x="4897" y="120000"/>
                  </a:lnTo>
                  <a:cubicBezTo>
                    <a:pt x="1224" y="120000"/>
                    <a:pt x="0" y="118500"/>
                    <a:pt x="0" y="116250"/>
                  </a:cubicBezTo>
                  <a:lnTo>
                    <a:pt x="0" y="3750"/>
                  </a:ln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62" name="Shape 62"/>
            <p:cNvSpPr/>
            <p:nvPr/>
          </p:nvSpPr>
          <p:spPr>
            <a:xfrm>
              <a:off x="2717" y="889"/>
              <a:ext cx="34" cy="38"/>
            </a:xfrm>
            <a:custGeom>
              <a:avLst/>
              <a:gdLst/>
              <a:ahLst/>
              <a:cxnLst/>
              <a:rect l="0" t="0" r="0" b="0"/>
              <a:pathLst>
                <a:path w="120000" h="120000" extrusionOk="0">
                  <a:moveTo>
                    <a:pt x="115294" y="118000"/>
                  </a:moveTo>
                  <a:lnTo>
                    <a:pt x="115294" y="118000"/>
                  </a:lnTo>
                  <a:lnTo>
                    <a:pt x="95294" y="118000"/>
                  </a:lnTo>
                  <a:cubicBezTo>
                    <a:pt x="90588" y="118000"/>
                    <a:pt x="89411" y="116000"/>
                    <a:pt x="89411" y="113000"/>
                  </a:cubicBezTo>
                  <a:lnTo>
                    <a:pt x="89411" y="106000"/>
                  </a:lnTo>
                  <a:lnTo>
                    <a:pt x="89411" y="105000"/>
                  </a:lnTo>
                  <a:cubicBezTo>
                    <a:pt x="77647" y="112000"/>
                    <a:pt x="58823" y="120000"/>
                    <a:pt x="41176" y="120000"/>
                  </a:cubicBezTo>
                  <a:cubicBezTo>
                    <a:pt x="3529" y="120000"/>
                    <a:pt x="0" y="100000"/>
                    <a:pt x="0" y="75000"/>
                  </a:cubicBezTo>
                  <a:lnTo>
                    <a:pt x="0" y="5000"/>
                  </a:lnTo>
                  <a:cubicBezTo>
                    <a:pt x="0" y="2000"/>
                    <a:pt x="1176" y="0"/>
                    <a:pt x="4705" y="0"/>
                  </a:cubicBezTo>
                  <a:lnTo>
                    <a:pt x="25882" y="0"/>
                  </a:lnTo>
                  <a:cubicBezTo>
                    <a:pt x="29411" y="0"/>
                    <a:pt x="30588" y="2000"/>
                    <a:pt x="30588" y="5000"/>
                  </a:cubicBezTo>
                  <a:lnTo>
                    <a:pt x="30588" y="72000"/>
                  </a:lnTo>
                  <a:cubicBezTo>
                    <a:pt x="30588" y="87000"/>
                    <a:pt x="34117" y="96000"/>
                    <a:pt x="51764" y="96000"/>
                  </a:cubicBezTo>
                  <a:cubicBezTo>
                    <a:pt x="63529" y="96000"/>
                    <a:pt x="82352" y="88000"/>
                    <a:pt x="89411" y="85000"/>
                  </a:cubicBezTo>
                  <a:lnTo>
                    <a:pt x="89411" y="5000"/>
                  </a:lnTo>
                  <a:cubicBezTo>
                    <a:pt x="89411" y="2000"/>
                    <a:pt x="90588" y="0"/>
                    <a:pt x="95294" y="0"/>
                  </a:cubicBezTo>
                  <a:lnTo>
                    <a:pt x="115294" y="0"/>
                  </a:lnTo>
                  <a:cubicBezTo>
                    <a:pt x="118823" y="0"/>
                    <a:pt x="120000" y="2000"/>
                    <a:pt x="120000" y="5000"/>
                  </a:cubicBezTo>
                  <a:lnTo>
                    <a:pt x="120000" y="113000"/>
                  </a:lnTo>
                  <a:cubicBezTo>
                    <a:pt x="120000" y="116000"/>
                    <a:pt x="118823" y="118000"/>
                    <a:pt x="115294" y="11800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63" name="Shape 63"/>
            <p:cNvSpPr/>
            <p:nvPr/>
          </p:nvSpPr>
          <p:spPr>
            <a:xfrm>
              <a:off x="2756" y="889"/>
              <a:ext cx="22" cy="37"/>
            </a:xfrm>
            <a:custGeom>
              <a:avLst/>
              <a:gdLst/>
              <a:ahLst/>
              <a:cxnLst/>
              <a:rect l="0" t="0" r="0" b="0"/>
              <a:pathLst>
                <a:path w="120000" h="120000" extrusionOk="0">
                  <a:moveTo>
                    <a:pt x="44571" y="115000"/>
                  </a:moveTo>
                  <a:lnTo>
                    <a:pt x="44571" y="115000"/>
                  </a:lnTo>
                  <a:cubicBezTo>
                    <a:pt x="44571" y="118000"/>
                    <a:pt x="42857" y="120000"/>
                    <a:pt x="37714" y="120000"/>
                  </a:cubicBezTo>
                  <a:lnTo>
                    <a:pt x="6857" y="120000"/>
                  </a:lnTo>
                  <a:cubicBezTo>
                    <a:pt x="1714" y="120000"/>
                    <a:pt x="0" y="118000"/>
                    <a:pt x="0" y="115000"/>
                  </a:cubicBezTo>
                  <a:lnTo>
                    <a:pt x="0" y="7000"/>
                  </a:lnTo>
                  <a:cubicBezTo>
                    <a:pt x="0" y="4000"/>
                    <a:pt x="1714" y="2000"/>
                    <a:pt x="6857" y="2000"/>
                  </a:cubicBezTo>
                  <a:lnTo>
                    <a:pt x="36000" y="2000"/>
                  </a:lnTo>
                  <a:cubicBezTo>
                    <a:pt x="42857" y="2000"/>
                    <a:pt x="44571" y="4000"/>
                    <a:pt x="44571" y="7000"/>
                  </a:cubicBezTo>
                  <a:lnTo>
                    <a:pt x="44571" y="17000"/>
                  </a:lnTo>
                  <a:lnTo>
                    <a:pt x="46285" y="18000"/>
                  </a:lnTo>
                  <a:cubicBezTo>
                    <a:pt x="58285" y="11000"/>
                    <a:pt x="87428" y="3000"/>
                    <a:pt x="106285" y="1000"/>
                  </a:cubicBezTo>
                  <a:cubicBezTo>
                    <a:pt x="111428" y="0"/>
                    <a:pt x="114857" y="1000"/>
                    <a:pt x="116571" y="5000"/>
                  </a:cubicBezTo>
                  <a:lnTo>
                    <a:pt x="120000" y="21000"/>
                  </a:lnTo>
                  <a:cubicBezTo>
                    <a:pt x="120000" y="24000"/>
                    <a:pt x="120000" y="26000"/>
                    <a:pt x="111428" y="27000"/>
                  </a:cubicBezTo>
                  <a:cubicBezTo>
                    <a:pt x="89142" y="29000"/>
                    <a:pt x="60000" y="34000"/>
                    <a:pt x="44571" y="38000"/>
                  </a:cubicBezTo>
                  <a:lnTo>
                    <a:pt x="44571" y="115000"/>
                  </a:ln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64" name="Shape 64"/>
            <p:cNvSpPr/>
            <p:nvPr/>
          </p:nvSpPr>
          <p:spPr>
            <a:xfrm>
              <a:off x="2781" y="888"/>
              <a:ext cx="34" cy="41"/>
            </a:xfrm>
            <a:custGeom>
              <a:avLst/>
              <a:gdLst/>
              <a:ahLst/>
              <a:cxnLst/>
              <a:rect l="0" t="0" r="0" b="0"/>
              <a:pathLst>
                <a:path w="120000" h="120000" extrusionOk="0">
                  <a:moveTo>
                    <a:pt x="58846" y="23606"/>
                  </a:moveTo>
                  <a:lnTo>
                    <a:pt x="58846" y="23606"/>
                  </a:lnTo>
                  <a:cubicBezTo>
                    <a:pt x="35769" y="23606"/>
                    <a:pt x="30000" y="35409"/>
                    <a:pt x="30000" y="60000"/>
                  </a:cubicBezTo>
                  <a:cubicBezTo>
                    <a:pt x="30000" y="85573"/>
                    <a:pt x="35769" y="97377"/>
                    <a:pt x="58846" y="97377"/>
                  </a:cubicBezTo>
                  <a:cubicBezTo>
                    <a:pt x="84230" y="97377"/>
                    <a:pt x="88846" y="85573"/>
                    <a:pt x="88846" y="60000"/>
                  </a:cubicBezTo>
                  <a:cubicBezTo>
                    <a:pt x="88846" y="35409"/>
                    <a:pt x="84230" y="23606"/>
                    <a:pt x="58846" y="23606"/>
                  </a:cubicBezTo>
                  <a:lnTo>
                    <a:pt x="58846" y="23606"/>
                  </a:lnTo>
                  <a:close/>
                  <a:moveTo>
                    <a:pt x="58846" y="120000"/>
                  </a:moveTo>
                  <a:lnTo>
                    <a:pt x="58846" y="120000"/>
                  </a:lnTo>
                  <a:cubicBezTo>
                    <a:pt x="3461" y="120000"/>
                    <a:pt x="0" y="85573"/>
                    <a:pt x="0" y="59016"/>
                  </a:cubicBezTo>
                  <a:cubicBezTo>
                    <a:pt x="0" y="36393"/>
                    <a:pt x="5769" y="0"/>
                    <a:pt x="58846" y="0"/>
                  </a:cubicBezTo>
                  <a:cubicBezTo>
                    <a:pt x="113076" y="0"/>
                    <a:pt x="120000" y="30491"/>
                    <a:pt x="120000" y="59016"/>
                  </a:cubicBezTo>
                  <a:cubicBezTo>
                    <a:pt x="120000" y="85573"/>
                    <a:pt x="116538" y="120000"/>
                    <a:pt x="58846" y="12000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65" name="Shape 65"/>
            <p:cNvSpPr/>
            <p:nvPr/>
          </p:nvSpPr>
          <p:spPr>
            <a:xfrm>
              <a:off x="2820" y="889"/>
              <a:ext cx="35" cy="54"/>
            </a:xfrm>
            <a:custGeom>
              <a:avLst/>
              <a:gdLst/>
              <a:ahLst/>
              <a:cxnLst/>
              <a:rect l="0" t="0" r="0" b="0"/>
              <a:pathLst>
                <a:path w="120000" h="120000" extrusionOk="0">
                  <a:moveTo>
                    <a:pt x="67428" y="17560"/>
                  </a:moveTo>
                  <a:lnTo>
                    <a:pt x="67428" y="17560"/>
                  </a:lnTo>
                  <a:cubicBezTo>
                    <a:pt x="56000" y="17560"/>
                    <a:pt x="38857" y="22682"/>
                    <a:pt x="30857" y="25609"/>
                  </a:cubicBezTo>
                  <a:lnTo>
                    <a:pt x="30857" y="69512"/>
                  </a:lnTo>
                  <a:cubicBezTo>
                    <a:pt x="42285" y="71707"/>
                    <a:pt x="52571" y="72439"/>
                    <a:pt x="61714" y="72439"/>
                  </a:cubicBezTo>
                  <a:cubicBezTo>
                    <a:pt x="81142" y="72439"/>
                    <a:pt x="88000" y="65853"/>
                    <a:pt x="88000" y="43902"/>
                  </a:cubicBezTo>
                  <a:cubicBezTo>
                    <a:pt x="88000" y="21219"/>
                    <a:pt x="81142" y="17560"/>
                    <a:pt x="67428" y="17560"/>
                  </a:cubicBezTo>
                  <a:lnTo>
                    <a:pt x="67428" y="17560"/>
                  </a:lnTo>
                  <a:close/>
                  <a:moveTo>
                    <a:pt x="65142" y="89268"/>
                  </a:moveTo>
                  <a:lnTo>
                    <a:pt x="65142" y="89268"/>
                  </a:lnTo>
                  <a:cubicBezTo>
                    <a:pt x="56000" y="89268"/>
                    <a:pt x="43428" y="87804"/>
                    <a:pt x="30857" y="84878"/>
                  </a:cubicBezTo>
                  <a:lnTo>
                    <a:pt x="30857" y="85609"/>
                  </a:lnTo>
                  <a:lnTo>
                    <a:pt x="30857" y="116341"/>
                  </a:lnTo>
                  <a:cubicBezTo>
                    <a:pt x="30857" y="118536"/>
                    <a:pt x="29714" y="120000"/>
                    <a:pt x="25142" y="120000"/>
                  </a:cubicBezTo>
                  <a:lnTo>
                    <a:pt x="5714" y="120000"/>
                  </a:lnTo>
                  <a:cubicBezTo>
                    <a:pt x="1142" y="120000"/>
                    <a:pt x="0" y="118536"/>
                    <a:pt x="0" y="116341"/>
                  </a:cubicBezTo>
                  <a:lnTo>
                    <a:pt x="0" y="5121"/>
                  </a:lnTo>
                  <a:cubicBezTo>
                    <a:pt x="0" y="2926"/>
                    <a:pt x="2285" y="1463"/>
                    <a:pt x="5714" y="1463"/>
                  </a:cubicBezTo>
                  <a:lnTo>
                    <a:pt x="25142" y="1463"/>
                  </a:lnTo>
                  <a:cubicBezTo>
                    <a:pt x="28571" y="1463"/>
                    <a:pt x="29714" y="2926"/>
                    <a:pt x="29714" y="5121"/>
                  </a:cubicBezTo>
                  <a:lnTo>
                    <a:pt x="29714" y="10243"/>
                  </a:lnTo>
                  <a:lnTo>
                    <a:pt x="30857" y="10243"/>
                  </a:lnTo>
                  <a:cubicBezTo>
                    <a:pt x="41142" y="5853"/>
                    <a:pt x="58285" y="0"/>
                    <a:pt x="74285" y="0"/>
                  </a:cubicBezTo>
                  <a:cubicBezTo>
                    <a:pt x="109714" y="0"/>
                    <a:pt x="120000" y="17560"/>
                    <a:pt x="120000" y="43902"/>
                  </a:cubicBezTo>
                  <a:cubicBezTo>
                    <a:pt x="120000" y="72439"/>
                    <a:pt x="108571" y="89268"/>
                    <a:pt x="65142" y="89268"/>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66" name="Shape 66"/>
            <p:cNvSpPr/>
            <p:nvPr/>
          </p:nvSpPr>
          <p:spPr>
            <a:xfrm>
              <a:off x="2860" y="888"/>
              <a:ext cx="34" cy="41"/>
            </a:xfrm>
            <a:custGeom>
              <a:avLst/>
              <a:gdLst/>
              <a:ahLst/>
              <a:cxnLst/>
              <a:rect l="0" t="0" r="0" b="0"/>
              <a:pathLst>
                <a:path w="120000" h="120000" extrusionOk="0">
                  <a:moveTo>
                    <a:pt x="31764" y="49756"/>
                  </a:moveTo>
                  <a:lnTo>
                    <a:pt x="31764" y="49756"/>
                  </a:lnTo>
                  <a:lnTo>
                    <a:pt x="88235" y="49756"/>
                  </a:lnTo>
                  <a:cubicBezTo>
                    <a:pt x="88235" y="35121"/>
                    <a:pt x="83529" y="21463"/>
                    <a:pt x="60000" y="21463"/>
                  </a:cubicBezTo>
                  <a:cubicBezTo>
                    <a:pt x="38823" y="21463"/>
                    <a:pt x="32941" y="32195"/>
                    <a:pt x="31764" y="49756"/>
                  </a:cubicBezTo>
                  <a:lnTo>
                    <a:pt x="31764" y="49756"/>
                  </a:lnTo>
                  <a:close/>
                  <a:moveTo>
                    <a:pt x="31764" y="67317"/>
                  </a:moveTo>
                  <a:lnTo>
                    <a:pt x="31764" y="67317"/>
                  </a:lnTo>
                  <a:cubicBezTo>
                    <a:pt x="32941" y="90731"/>
                    <a:pt x="42352" y="97560"/>
                    <a:pt x="65882" y="97560"/>
                  </a:cubicBezTo>
                  <a:cubicBezTo>
                    <a:pt x="76470" y="97560"/>
                    <a:pt x="91764" y="95609"/>
                    <a:pt x="102352" y="94634"/>
                  </a:cubicBezTo>
                  <a:cubicBezTo>
                    <a:pt x="107058" y="94634"/>
                    <a:pt x="109411" y="94634"/>
                    <a:pt x="110588" y="98536"/>
                  </a:cubicBezTo>
                  <a:lnTo>
                    <a:pt x="111764" y="106341"/>
                  </a:lnTo>
                  <a:cubicBezTo>
                    <a:pt x="112941" y="110243"/>
                    <a:pt x="111764" y="112195"/>
                    <a:pt x="107058" y="114146"/>
                  </a:cubicBezTo>
                  <a:cubicBezTo>
                    <a:pt x="96470" y="117073"/>
                    <a:pt x="75294" y="120000"/>
                    <a:pt x="61176" y="120000"/>
                  </a:cubicBezTo>
                  <a:cubicBezTo>
                    <a:pt x="7058" y="120000"/>
                    <a:pt x="0" y="90731"/>
                    <a:pt x="0" y="60487"/>
                  </a:cubicBezTo>
                  <a:cubicBezTo>
                    <a:pt x="0" y="38048"/>
                    <a:pt x="4705" y="0"/>
                    <a:pt x="60000" y="0"/>
                  </a:cubicBezTo>
                  <a:cubicBezTo>
                    <a:pt x="110588" y="0"/>
                    <a:pt x="120000" y="27317"/>
                    <a:pt x="120000" y="52682"/>
                  </a:cubicBezTo>
                  <a:cubicBezTo>
                    <a:pt x="120000" y="61463"/>
                    <a:pt x="117647" y="67317"/>
                    <a:pt x="105882" y="67317"/>
                  </a:cubicBezTo>
                  <a:lnTo>
                    <a:pt x="31764" y="67317"/>
                  </a:ln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67" name="Shape 67"/>
            <p:cNvSpPr/>
            <p:nvPr/>
          </p:nvSpPr>
          <p:spPr>
            <a:xfrm>
              <a:off x="2895" y="888"/>
              <a:ext cx="36" cy="41"/>
            </a:xfrm>
            <a:custGeom>
              <a:avLst/>
              <a:gdLst/>
              <a:ahLst/>
              <a:cxnLst/>
              <a:rect l="0" t="0" r="0" b="0"/>
              <a:pathLst>
                <a:path w="120000" h="120000" extrusionOk="0">
                  <a:moveTo>
                    <a:pt x="78620" y="65901"/>
                  </a:moveTo>
                  <a:lnTo>
                    <a:pt x="78620" y="65901"/>
                  </a:lnTo>
                  <a:lnTo>
                    <a:pt x="48620" y="65901"/>
                  </a:lnTo>
                  <a:cubicBezTo>
                    <a:pt x="36206" y="65901"/>
                    <a:pt x="27931" y="69836"/>
                    <a:pt x="27931" y="85573"/>
                  </a:cubicBezTo>
                  <a:cubicBezTo>
                    <a:pt x="27931" y="96393"/>
                    <a:pt x="32068" y="99344"/>
                    <a:pt x="43448" y="99344"/>
                  </a:cubicBezTo>
                  <a:cubicBezTo>
                    <a:pt x="53793" y="99344"/>
                    <a:pt x="69310" y="93442"/>
                    <a:pt x="78620" y="88524"/>
                  </a:cubicBezTo>
                  <a:lnTo>
                    <a:pt x="78620" y="65901"/>
                  </a:lnTo>
                  <a:lnTo>
                    <a:pt x="78620" y="65901"/>
                  </a:lnTo>
                  <a:close/>
                  <a:moveTo>
                    <a:pt x="80689" y="105245"/>
                  </a:moveTo>
                  <a:lnTo>
                    <a:pt x="80689" y="105245"/>
                  </a:lnTo>
                  <a:cubicBezTo>
                    <a:pt x="68275" y="114098"/>
                    <a:pt x="51724" y="120000"/>
                    <a:pt x="34137" y="120000"/>
                  </a:cubicBezTo>
                  <a:cubicBezTo>
                    <a:pt x="8275" y="120000"/>
                    <a:pt x="1034" y="107213"/>
                    <a:pt x="1034" y="86557"/>
                  </a:cubicBezTo>
                  <a:cubicBezTo>
                    <a:pt x="0" y="59016"/>
                    <a:pt x="15517" y="47213"/>
                    <a:pt x="47586" y="47213"/>
                  </a:cubicBezTo>
                  <a:lnTo>
                    <a:pt x="78620" y="47213"/>
                  </a:lnTo>
                  <a:lnTo>
                    <a:pt x="78620" y="41311"/>
                  </a:lnTo>
                  <a:cubicBezTo>
                    <a:pt x="78620" y="27540"/>
                    <a:pt x="73448" y="22622"/>
                    <a:pt x="52758" y="22622"/>
                  </a:cubicBezTo>
                  <a:cubicBezTo>
                    <a:pt x="45517" y="22622"/>
                    <a:pt x="28965" y="23606"/>
                    <a:pt x="19655" y="24590"/>
                  </a:cubicBezTo>
                  <a:cubicBezTo>
                    <a:pt x="14482" y="24590"/>
                    <a:pt x="13448" y="24590"/>
                    <a:pt x="12413" y="21639"/>
                  </a:cubicBezTo>
                  <a:lnTo>
                    <a:pt x="10344" y="12786"/>
                  </a:lnTo>
                  <a:cubicBezTo>
                    <a:pt x="9310" y="9836"/>
                    <a:pt x="10344" y="7868"/>
                    <a:pt x="15517" y="5901"/>
                  </a:cubicBezTo>
                  <a:cubicBezTo>
                    <a:pt x="26896" y="1967"/>
                    <a:pt x="46551" y="0"/>
                    <a:pt x="57931" y="0"/>
                  </a:cubicBezTo>
                  <a:cubicBezTo>
                    <a:pt x="101379" y="0"/>
                    <a:pt x="106551" y="17704"/>
                    <a:pt x="106551" y="43278"/>
                  </a:cubicBezTo>
                  <a:lnTo>
                    <a:pt x="106551" y="89508"/>
                  </a:lnTo>
                  <a:cubicBezTo>
                    <a:pt x="106551" y="99344"/>
                    <a:pt x="107586" y="99344"/>
                    <a:pt x="114827" y="100327"/>
                  </a:cubicBezTo>
                  <a:cubicBezTo>
                    <a:pt x="118965" y="100327"/>
                    <a:pt x="120000" y="101311"/>
                    <a:pt x="120000" y="103278"/>
                  </a:cubicBezTo>
                  <a:lnTo>
                    <a:pt x="120000" y="113114"/>
                  </a:lnTo>
                  <a:cubicBezTo>
                    <a:pt x="120000" y="116065"/>
                    <a:pt x="117931" y="118032"/>
                    <a:pt x="113793" y="119016"/>
                  </a:cubicBezTo>
                  <a:cubicBezTo>
                    <a:pt x="109655" y="119016"/>
                    <a:pt x="105517" y="120000"/>
                    <a:pt x="102413" y="120000"/>
                  </a:cubicBezTo>
                  <a:cubicBezTo>
                    <a:pt x="90000" y="120000"/>
                    <a:pt x="82758" y="116065"/>
                    <a:pt x="80689" y="105245"/>
                  </a:cubicBezTo>
                  <a:lnTo>
                    <a:pt x="80689" y="105245"/>
                  </a:ln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68" name="Shape 68"/>
            <p:cNvSpPr/>
            <p:nvPr/>
          </p:nvSpPr>
          <p:spPr>
            <a:xfrm>
              <a:off x="2937" y="889"/>
              <a:ext cx="34" cy="37"/>
            </a:xfrm>
            <a:custGeom>
              <a:avLst/>
              <a:gdLst/>
              <a:ahLst/>
              <a:cxnLst/>
              <a:rect l="0" t="0" r="0" b="0"/>
              <a:pathLst>
                <a:path w="120000" h="120000" extrusionOk="0">
                  <a:moveTo>
                    <a:pt x="114174" y="120000"/>
                  </a:moveTo>
                  <a:lnTo>
                    <a:pt x="114174" y="120000"/>
                  </a:lnTo>
                  <a:lnTo>
                    <a:pt x="94368" y="120000"/>
                  </a:lnTo>
                  <a:cubicBezTo>
                    <a:pt x="90873" y="120000"/>
                    <a:pt x="89708" y="118000"/>
                    <a:pt x="89708" y="115000"/>
                  </a:cubicBezTo>
                  <a:lnTo>
                    <a:pt x="89708" y="47000"/>
                  </a:lnTo>
                  <a:cubicBezTo>
                    <a:pt x="89708" y="33000"/>
                    <a:pt x="85048" y="24000"/>
                    <a:pt x="69902" y="24000"/>
                  </a:cubicBezTo>
                  <a:cubicBezTo>
                    <a:pt x="58252" y="24000"/>
                    <a:pt x="38446" y="32000"/>
                    <a:pt x="31456" y="35000"/>
                  </a:cubicBezTo>
                  <a:lnTo>
                    <a:pt x="31456" y="115000"/>
                  </a:lnTo>
                  <a:cubicBezTo>
                    <a:pt x="31456" y="118000"/>
                    <a:pt x="29126" y="120000"/>
                    <a:pt x="25631" y="120000"/>
                  </a:cubicBezTo>
                  <a:lnTo>
                    <a:pt x="5825" y="120000"/>
                  </a:lnTo>
                  <a:cubicBezTo>
                    <a:pt x="2330" y="120000"/>
                    <a:pt x="0" y="118000"/>
                    <a:pt x="0" y="115000"/>
                  </a:cubicBezTo>
                  <a:lnTo>
                    <a:pt x="0" y="7000"/>
                  </a:lnTo>
                  <a:cubicBezTo>
                    <a:pt x="0" y="4000"/>
                    <a:pt x="2330" y="2000"/>
                    <a:pt x="5825" y="2000"/>
                  </a:cubicBezTo>
                  <a:lnTo>
                    <a:pt x="25631" y="2000"/>
                  </a:lnTo>
                  <a:cubicBezTo>
                    <a:pt x="29126" y="2000"/>
                    <a:pt x="31456" y="4000"/>
                    <a:pt x="31456" y="7000"/>
                  </a:cubicBezTo>
                  <a:lnTo>
                    <a:pt x="31456" y="14000"/>
                  </a:lnTo>
                  <a:cubicBezTo>
                    <a:pt x="31456" y="14000"/>
                    <a:pt x="31456" y="14000"/>
                    <a:pt x="31456" y="14000"/>
                  </a:cubicBezTo>
                  <a:cubicBezTo>
                    <a:pt x="41941" y="8000"/>
                    <a:pt x="61747" y="0"/>
                    <a:pt x="79223" y="0"/>
                  </a:cubicBezTo>
                  <a:cubicBezTo>
                    <a:pt x="116504" y="0"/>
                    <a:pt x="120000" y="21000"/>
                    <a:pt x="120000" y="45000"/>
                  </a:cubicBezTo>
                  <a:lnTo>
                    <a:pt x="120000" y="115000"/>
                  </a:lnTo>
                  <a:cubicBezTo>
                    <a:pt x="120000" y="118000"/>
                    <a:pt x="118834" y="120000"/>
                    <a:pt x="114174" y="12000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69" name="Shape 69"/>
            <p:cNvSpPr/>
            <p:nvPr/>
          </p:nvSpPr>
          <p:spPr>
            <a:xfrm>
              <a:off x="2679" y="959"/>
              <a:ext cx="36" cy="53"/>
            </a:xfrm>
            <a:custGeom>
              <a:avLst/>
              <a:gdLst/>
              <a:ahLst/>
              <a:cxnLst/>
              <a:rect l="0" t="0" r="0" b="0"/>
              <a:pathLst>
                <a:path w="120000" h="120000" extrusionOk="0">
                  <a:moveTo>
                    <a:pt x="67826" y="0"/>
                  </a:moveTo>
                  <a:lnTo>
                    <a:pt x="67826" y="0"/>
                  </a:lnTo>
                  <a:cubicBezTo>
                    <a:pt x="80347" y="0"/>
                    <a:pt x="100173" y="736"/>
                    <a:pt x="113739" y="5153"/>
                  </a:cubicBezTo>
                  <a:cubicBezTo>
                    <a:pt x="117913" y="5889"/>
                    <a:pt x="118956" y="7361"/>
                    <a:pt x="118956" y="10306"/>
                  </a:cubicBezTo>
                  <a:lnTo>
                    <a:pt x="116869" y="17668"/>
                  </a:lnTo>
                  <a:cubicBezTo>
                    <a:pt x="115826" y="19877"/>
                    <a:pt x="114782" y="20613"/>
                    <a:pt x="109565" y="20613"/>
                  </a:cubicBezTo>
                  <a:cubicBezTo>
                    <a:pt x="98086" y="19141"/>
                    <a:pt x="82434" y="17668"/>
                    <a:pt x="69913" y="17668"/>
                  </a:cubicBezTo>
                  <a:cubicBezTo>
                    <a:pt x="35478" y="17668"/>
                    <a:pt x="30260" y="37546"/>
                    <a:pt x="30260" y="60368"/>
                  </a:cubicBezTo>
                  <a:cubicBezTo>
                    <a:pt x="30260" y="83926"/>
                    <a:pt x="36521" y="101595"/>
                    <a:pt x="69913" y="101595"/>
                  </a:cubicBezTo>
                  <a:cubicBezTo>
                    <a:pt x="84521" y="101595"/>
                    <a:pt x="96000" y="100858"/>
                    <a:pt x="109565" y="99386"/>
                  </a:cubicBezTo>
                  <a:cubicBezTo>
                    <a:pt x="114782" y="99386"/>
                    <a:pt x="115826" y="100122"/>
                    <a:pt x="116869" y="102331"/>
                  </a:cubicBezTo>
                  <a:lnTo>
                    <a:pt x="118956" y="108957"/>
                  </a:lnTo>
                  <a:cubicBezTo>
                    <a:pt x="120000" y="111901"/>
                    <a:pt x="117913" y="113374"/>
                    <a:pt x="114782" y="114846"/>
                  </a:cubicBezTo>
                  <a:cubicBezTo>
                    <a:pt x="102260" y="118527"/>
                    <a:pt x="80347" y="120000"/>
                    <a:pt x="67826" y="120000"/>
                  </a:cubicBezTo>
                  <a:cubicBezTo>
                    <a:pt x="12521" y="120000"/>
                    <a:pt x="0" y="90552"/>
                    <a:pt x="0" y="61104"/>
                  </a:cubicBezTo>
                  <a:cubicBezTo>
                    <a:pt x="0" y="30920"/>
                    <a:pt x="10434" y="0"/>
                    <a:pt x="67826" y="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70" name="Shape 70"/>
            <p:cNvSpPr/>
            <p:nvPr/>
          </p:nvSpPr>
          <p:spPr>
            <a:xfrm>
              <a:off x="2718" y="972"/>
              <a:ext cx="34" cy="38"/>
            </a:xfrm>
            <a:custGeom>
              <a:avLst/>
              <a:gdLst/>
              <a:ahLst/>
              <a:cxnLst/>
              <a:rect l="0" t="0" r="0" b="0"/>
              <a:pathLst>
                <a:path w="120000" h="120000" extrusionOk="0">
                  <a:moveTo>
                    <a:pt x="58846" y="22622"/>
                  </a:moveTo>
                  <a:lnTo>
                    <a:pt x="58846" y="22622"/>
                  </a:lnTo>
                  <a:cubicBezTo>
                    <a:pt x="35769" y="22622"/>
                    <a:pt x="30000" y="35409"/>
                    <a:pt x="30000" y="60000"/>
                  </a:cubicBezTo>
                  <a:cubicBezTo>
                    <a:pt x="30000" y="84590"/>
                    <a:pt x="35769" y="97377"/>
                    <a:pt x="58846" y="97377"/>
                  </a:cubicBezTo>
                  <a:cubicBezTo>
                    <a:pt x="84230" y="97377"/>
                    <a:pt x="88846" y="84590"/>
                    <a:pt x="88846" y="60000"/>
                  </a:cubicBezTo>
                  <a:cubicBezTo>
                    <a:pt x="88846" y="34426"/>
                    <a:pt x="84230" y="22622"/>
                    <a:pt x="58846" y="22622"/>
                  </a:cubicBezTo>
                  <a:lnTo>
                    <a:pt x="58846" y="22622"/>
                  </a:lnTo>
                  <a:close/>
                  <a:moveTo>
                    <a:pt x="58846" y="120000"/>
                  </a:moveTo>
                  <a:lnTo>
                    <a:pt x="58846" y="120000"/>
                  </a:lnTo>
                  <a:cubicBezTo>
                    <a:pt x="3461" y="120000"/>
                    <a:pt x="0" y="84590"/>
                    <a:pt x="0" y="58032"/>
                  </a:cubicBezTo>
                  <a:cubicBezTo>
                    <a:pt x="0" y="36393"/>
                    <a:pt x="5769" y="0"/>
                    <a:pt x="58846" y="0"/>
                  </a:cubicBezTo>
                  <a:cubicBezTo>
                    <a:pt x="111923" y="0"/>
                    <a:pt x="120000" y="30491"/>
                    <a:pt x="120000" y="58032"/>
                  </a:cubicBezTo>
                  <a:cubicBezTo>
                    <a:pt x="120000" y="84590"/>
                    <a:pt x="116538" y="120000"/>
                    <a:pt x="58846" y="12000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71" name="Shape 71"/>
            <p:cNvSpPr/>
            <p:nvPr/>
          </p:nvSpPr>
          <p:spPr>
            <a:xfrm>
              <a:off x="2755" y="972"/>
              <a:ext cx="56" cy="38"/>
            </a:xfrm>
            <a:custGeom>
              <a:avLst/>
              <a:gdLst/>
              <a:ahLst/>
              <a:cxnLst/>
              <a:rect l="0" t="0" r="0" b="0"/>
              <a:pathLst>
                <a:path w="120000" h="120000" extrusionOk="0">
                  <a:moveTo>
                    <a:pt x="116511" y="120000"/>
                  </a:moveTo>
                  <a:lnTo>
                    <a:pt x="116511" y="120000"/>
                  </a:lnTo>
                  <a:lnTo>
                    <a:pt x="104651" y="120000"/>
                  </a:lnTo>
                  <a:cubicBezTo>
                    <a:pt x="102558" y="120000"/>
                    <a:pt x="101860" y="118000"/>
                    <a:pt x="101860" y="115000"/>
                  </a:cubicBezTo>
                  <a:lnTo>
                    <a:pt x="101860" y="47000"/>
                  </a:lnTo>
                  <a:cubicBezTo>
                    <a:pt x="101860" y="29000"/>
                    <a:pt x="98372" y="24000"/>
                    <a:pt x="90000" y="24000"/>
                  </a:cubicBezTo>
                  <a:cubicBezTo>
                    <a:pt x="83720" y="24000"/>
                    <a:pt x="73953" y="31000"/>
                    <a:pt x="69069" y="35000"/>
                  </a:cubicBezTo>
                  <a:cubicBezTo>
                    <a:pt x="69069" y="37000"/>
                    <a:pt x="69069" y="42000"/>
                    <a:pt x="69069" y="47000"/>
                  </a:cubicBezTo>
                  <a:lnTo>
                    <a:pt x="69069" y="115000"/>
                  </a:lnTo>
                  <a:cubicBezTo>
                    <a:pt x="69069" y="118000"/>
                    <a:pt x="68372" y="120000"/>
                    <a:pt x="65581" y="120000"/>
                  </a:cubicBezTo>
                  <a:lnTo>
                    <a:pt x="53720" y="120000"/>
                  </a:lnTo>
                  <a:cubicBezTo>
                    <a:pt x="51627" y="120000"/>
                    <a:pt x="50930" y="118000"/>
                    <a:pt x="50930" y="115000"/>
                  </a:cubicBezTo>
                  <a:lnTo>
                    <a:pt x="50930" y="46000"/>
                  </a:lnTo>
                  <a:cubicBezTo>
                    <a:pt x="50930" y="31000"/>
                    <a:pt x="48139" y="24000"/>
                    <a:pt x="39767" y="24000"/>
                  </a:cubicBezTo>
                  <a:cubicBezTo>
                    <a:pt x="33488" y="24000"/>
                    <a:pt x="24418" y="30000"/>
                    <a:pt x="18139" y="35000"/>
                  </a:cubicBezTo>
                  <a:lnTo>
                    <a:pt x="18139" y="115000"/>
                  </a:lnTo>
                  <a:cubicBezTo>
                    <a:pt x="18139" y="118000"/>
                    <a:pt x="17441" y="120000"/>
                    <a:pt x="14651" y="120000"/>
                  </a:cubicBezTo>
                  <a:lnTo>
                    <a:pt x="2790" y="120000"/>
                  </a:lnTo>
                  <a:cubicBezTo>
                    <a:pt x="697" y="120000"/>
                    <a:pt x="0" y="118000"/>
                    <a:pt x="0" y="115000"/>
                  </a:cubicBezTo>
                  <a:lnTo>
                    <a:pt x="0" y="7000"/>
                  </a:lnTo>
                  <a:cubicBezTo>
                    <a:pt x="0" y="4000"/>
                    <a:pt x="697" y="2000"/>
                    <a:pt x="2790" y="2000"/>
                  </a:cubicBezTo>
                  <a:lnTo>
                    <a:pt x="14651" y="2000"/>
                  </a:lnTo>
                  <a:cubicBezTo>
                    <a:pt x="17441" y="2000"/>
                    <a:pt x="18139" y="4000"/>
                    <a:pt x="18139" y="7000"/>
                  </a:cubicBezTo>
                  <a:lnTo>
                    <a:pt x="18139" y="14000"/>
                  </a:lnTo>
                  <a:lnTo>
                    <a:pt x="18139" y="14000"/>
                  </a:lnTo>
                  <a:cubicBezTo>
                    <a:pt x="24418" y="8000"/>
                    <a:pt x="34186" y="1000"/>
                    <a:pt x="43255" y="0"/>
                  </a:cubicBezTo>
                  <a:cubicBezTo>
                    <a:pt x="53023" y="0"/>
                    <a:pt x="60697" y="3000"/>
                    <a:pt x="66279" y="17000"/>
                  </a:cubicBezTo>
                  <a:cubicBezTo>
                    <a:pt x="74651" y="8000"/>
                    <a:pt x="85116" y="0"/>
                    <a:pt x="95581" y="0"/>
                  </a:cubicBezTo>
                  <a:cubicBezTo>
                    <a:pt x="117906" y="0"/>
                    <a:pt x="120000" y="21000"/>
                    <a:pt x="120000" y="45000"/>
                  </a:cubicBezTo>
                  <a:lnTo>
                    <a:pt x="120000" y="115000"/>
                  </a:lnTo>
                  <a:cubicBezTo>
                    <a:pt x="120000" y="118000"/>
                    <a:pt x="119302" y="120000"/>
                    <a:pt x="116511" y="12000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72" name="Shape 72"/>
            <p:cNvSpPr/>
            <p:nvPr/>
          </p:nvSpPr>
          <p:spPr>
            <a:xfrm>
              <a:off x="2819" y="972"/>
              <a:ext cx="56" cy="38"/>
            </a:xfrm>
            <a:custGeom>
              <a:avLst/>
              <a:gdLst/>
              <a:ahLst/>
              <a:cxnLst/>
              <a:rect l="0" t="0" r="0" b="0"/>
              <a:pathLst>
                <a:path w="120000" h="120000" extrusionOk="0">
                  <a:moveTo>
                    <a:pt x="117209" y="120000"/>
                  </a:moveTo>
                  <a:lnTo>
                    <a:pt x="117209" y="120000"/>
                  </a:lnTo>
                  <a:lnTo>
                    <a:pt x="104651" y="120000"/>
                  </a:lnTo>
                  <a:cubicBezTo>
                    <a:pt x="102558" y="120000"/>
                    <a:pt x="101860" y="118000"/>
                    <a:pt x="101860" y="115000"/>
                  </a:cubicBezTo>
                  <a:lnTo>
                    <a:pt x="101860" y="47000"/>
                  </a:lnTo>
                  <a:cubicBezTo>
                    <a:pt x="101860" y="29000"/>
                    <a:pt x="98372" y="24000"/>
                    <a:pt x="90000" y="24000"/>
                  </a:cubicBezTo>
                  <a:cubicBezTo>
                    <a:pt x="84418" y="24000"/>
                    <a:pt x="73953" y="31000"/>
                    <a:pt x="69069" y="35000"/>
                  </a:cubicBezTo>
                  <a:cubicBezTo>
                    <a:pt x="69069" y="37000"/>
                    <a:pt x="69069" y="42000"/>
                    <a:pt x="69069" y="47000"/>
                  </a:cubicBezTo>
                  <a:lnTo>
                    <a:pt x="69069" y="115000"/>
                  </a:lnTo>
                  <a:cubicBezTo>
                    <a:pt x="69069" y="118000"/>
                    <a:pt x="68372" y="120000"/>
                    <a:pt x="65581" y="120000"/>
                  </a:cubicBezTo>
                  <a:lnTo>
                    <a:pt x="53720" y="120000"/>
                  </a:lnTo>
                  <a:cubicBezTo>
                    <a:pt x="51627" y="120000"/>
                    <a:pt x="50930" y="118000"/>
                    <a:pt x="50930" y="115000"/>
                  </a:cubicBezTo>
                  <a:lnTo>
                    <a:pt x="50930" y="46000"/>
                  </a:lnTo>
                  <a:cubicBezTo>
                    <a:pt x="50930" y="31000"/>
                    <a:pt x="48139" y="24000"/>
                    <a:pt x="39767" y="24000"/>
                  </a:cubicBezTo>
                  <a:cubicBezTo>
                    <a:pt x="34186" y="24000"/>
                    <a:pt x="24418" y="30000"/>
                    <a:pt x="18139" y="35000"/>
                  </a:cubicBezTo>
                  <a:lnTo>
                    <a:pt x="18139" y="115000"/>
                  </a:lnTo>
                  <a:cubicBezTo>
                    <a:pt x="18139" y="118000"/>
                    <a:pt x="17441" y="120000"/>
                    <a:pt x="14651" y="120000"/>
                  </a:cubicBezTo>
                  <a:lnTo>
                    <a:pt x="2790" y="120000"/>
                  </a:lnTo>
                  <a:cubicBezTo>
                    <a:pt x="697" y="120000"/>
                    <a:pt x="0" y="118000"/>
                    <a:pt x="0" y="115000"/>
                  </a:cubicBezTo>
                  <a:lnTo>
                    <a:pt x="0" y="7000"/>
                  </a:lnTo>
                  <a:cubicBezTo>
                    <a:pt x="0" y="4000"/>
                    <a:pt x="697" y="2000"/>
                    <a:pt x="2790" y="2000"/>
                  </a:cubicBezTo>
                  <a:lnTo>
                    <a:pt x="14651" y="2000"/>
                  </a:lnTo>
                  <a:cubicBezTo>
                    <a:pt x="17441" y="2000"/>
                    <a:pt x="18139" y="4000"/>
                    <a:pt x="18139" y="7000"/>
                  </a:cubicBezTo>
                  <a:lnTo>
                    <a:pt x="18139" y="14000"/>
                  </a:lnTo>
                  <a:lnTo>
                    <a:pt x="18139" y="14000"/>
                  </a:lnTo>
                  <a:cubicBezTo>
                    <a:pt x="25116" y="8000"/>
                    <a:pt x="34186" y="1000"/>
                    <a:pt x="43255" y="0"/>
                  </a:cubicBezTo>
                  <a:cubicBezTo>
                    <a:pt x="53023" y="0"/>
                    <a:pt x="60697" y="3000"/>
                    <a:pt x="66279" y="17000"/>
                  </a:cubicBezTo>
                  <a:cubicBezTo>
                    <a:pt x="74651" y="8000"/>
                    <a:pt x="85116" y="0"/>
                    <a:pt x="95581" y="0"/>
                  </a:cubicBezTo>
                  <a:cubicBezTo>
                    <a:pt x="117906" y="0"/>
                    <a:pt x="120000" y="21000"/>
                    <a:pt x="120000" y="45000"/>
                  </a:cubicBezTo>
                  <a:lnTo>
                    <a:pt x="120000" y="115000"/>
                  </a:lnTo>
                  <a:cubicBezTo>
                    <a:pt x="120000" y="118000"/>
                    <a:pt x="119302" y="120000"/>
                    <a:pt x="117209" y="12000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73" name="Shape 73"/>
            <p:cNvSpPr/>
            <p:nvPr/>
          </p:nvSpPr>
          <p:spPr>
            <a:xfrm>
              <a:off x="2880" y="956"/>
              <a:ext cx="9" cy="54"/>
            </a:xfrm>
            <a:custGeom>
              <a:avLst/>
              <a:gdLst/>
              <a:ahLst/>
              <a:cxnLst/>
              <a:rect l="0" t="0" r="0" b="0"/>
              <a:pathLst>
                <a:path w="120000" h="120000" extrusionOk="0">
                  <a:moveTo>
                    <a:pt x="115714" y="116319"/>
                  </a:moveTo>
                  <a:lnTo>
                    <a:pt x="115714" y="116319"/>
                  </a:lnTo>
                  <a:cubicBezTo>
                    <a:pt x="115714" y="118527"/>
                    <a:pt x="111428" y="120000"/>
                    <a:pt x="94285" y="120000"/>
                  </a:cubicBezTo>
                  <a:lnTo>
                    <a:pt x="21428" y="120000"/>
                  </a:lnTo>
                  <a:cubicBezTo>
                    <a:pt x="8571" y="120000"/>
                    <a:pt x="4285" y="118527"/>
                    <a:pt x="4285" y="116319"/>
                  </a:cubicBezTo>
                  <a:lnTo>
                    <a:pt x="4285" y="36809"/>
                  </a:lnTo>
                  <a:cubicBezTo>
                    <a:pt x="4285" y="33865"/>
                    <a:pt x="8571" y="33128"/>
                    <a:pt x="21428" y="33128"/>
                  </a:cubicBezTo>
                  <a:lnTo>
                    <a:pt x="94285" y="33128"/>
                  </a:lnTo>
                  <a:cubicBezTo>
                    <a:pt x="111428" y="33128"/>
                    <a:pt x="115714" y="34601"/>
                    <a:pt x="115714" y="36809"/>
                  </a:cubicBezTo>
                  <a:lnTo>
                    <a:pt x="115714" y="116319"/>
                  </a:lnTo>
                  <a:lnTo>
                    <a:pt x="115714" y="116319"/>
                  </a:lnTo>
                  <a:close/>
                  <a:moveTo>
                    <a:pt x="59999" y="20613"/>
                  </a:moveTo>
                  <a:lnTo>
                    <a:pt x="59999" y="20613"/>
                  </a:lnTo>
                  <a:cubicBezTo>
                    <a:pt x="4285" y="20613"/>
                    <a:pt x="0" y="15460"/>
                    <a:pt x="0" y="10306"/>
                  </a:cubicBezTo>
                  <a:cubicBezTo>
                    <a:pt x="0" y="4417"/>
                    <a:pt x="8571" y="0"/>
                    <a:pt x="59999" y="0"/>
                  </a:cubicBezTo>
                  <a:cubicBezTo>
                    <a:pt x="111428" y="0"/>
                    <a:pt x="119999" y="4417"/>
                    <a:pt x="119999" y="10306"/>
                  </a:cubicBezTo>
                  <a:cubicBezTo>
                    <a:pt x="119999" y="15460"/>
                    <a:pt x="111428" y="20613"/>
                    <a:pt x="59999" y="20613"/>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74" name="Shape 74"/>
            <p:cNvSpPr/>
            <p:nvPr/>
          </p:nvSpPr>
          <p:spPr>
            <a:xfrm>
              <a:off x="2895" y="972"/>
              <a:ext cx="28" cy="38"/>
            </a:xfrm>
            <a:custGeom>
              <a:avLst/>
              <a:gdLst/>
              <a:ahLst/>
              <a:cxnLst/>
              <a:rect l="0" t="0" r="0" b="0"/>
              <a:pathLst>
                <a:path w="120000" h="120000" extrusionOk="0">
                  <a:moveTo>
                    <a:pt x="56086" y="120000"/>
                  </a:moveTo>
                  <a:lnTo>
                    <a:pt x="56086" y="120000"/>
                  </a:lnTo>
                  <a:cubicBezTo>
                    <a:pt x="40434" y="120000"/>
                    <a:pt x="19565" y="118032"/>
                    <a:pt x="7826" y="114098"/>
                  </a:cubicBezTo>
                  <a:cubicBezTo>
                    <a:pt x="1304" y="113114"/>
                    <a:pt x="0" y="110163"/>
                    <a:pt x="1304" y="107213"/>
                  </a:cubicBezTo>
                  <a:lnTo>
                    <a:pt x="3913" y="99344"/>
                  </a:lnTo>
                  <a:cubicBezTo>
                    <a:pt x="3913" y="95409"/>
                    <a:pt x="6521" y="95409"/>
                    <a:pt x="11739" y="95409"/>
                  </a:cubicBezTo>
                  <a:cubicBezTo>
                    <a:pt x="24782" y="97377"/>
                    <a:pt x="45652" y="98360"/>
                    <a:pt x="56086" y="98360"/>
                  </a:cubicBezTo>
                  <a:cubicBezTo>
                    <a:pt x="75652" y="98360"/>
                    <a:pt x="84782" y="94426"/>
                    <a:pt x="84782" y="84590"/>
                  </a:cubicBezTo>
                  <a:cubicBezTo>
                    <a:pt x="84782" y="73770"/>
                    <a:pt x="79565" y="71803"/>
                    <a:pt x="58695" y="69836"/>
                  </a:cubicBezTo>
                  <a:cubicBezTo>
                    <a:pt x="28695" y="65901"/>
                    <a:pt x="1304" y="60983"/>
                    <a:pt x="1304" y="35409"/>
                  </a:cubicBezTo>
                  <a:cubicBezTo>
                    <a:pt x="1304" y="11803"/>
                    <a:pt x="24782" y="0"/>
                    <a:pt x="60000" y="0"/>
                  </a:cubicBezTo>
                  <a:cubicBezTo>
                    <a:pt x="73043" y="0"/>
                    <a:pt x="95217" y="983"/>
                    <a:pt x="108260" y="4918"/>
                  </a:cubicBezTo>
                  <a:cubicBezTo>
                    <a:pt x="113478" y="6885"/>
                    <a:pt x="116086" y="8852"/>
                    <a:pt x="114782" y="11803"/>
                  </a:cubicBezTo>
                  <a:lnTo>
                    <a:pt x="112173" y="20655"/>
                  </a:lnTo>
                  <a:cubicBezTo>
                    <a:pt x="110869" y="23606"/>
                    <a:pt x="109565" y="24590"/>
                    <a:pt x="103043" y="23606"/>
                  </a:cubicBezTo>
                  <a:cubicBezTo>
                    <a:pt x="90000" y="22622"/>
                    <a:pt x="73043" y="21639"/>
                    <a:pt x="61304" y="21639"/>
                  </a:cubicBezTo>
                  <a:cubicBezTo>
                    <a:pt x="40434" y="21639"/>
                    <a:pt x="36521" y="25573"/>
                    <a:pt x="36521" y="34426"/>
                  </a:cubicBezTo>
                  <a:cubicBezTo>
                    <a:pt x="36521" y="43278"/>
                    <a:pt x="44347" y="45245"/>
                    <a:pt x="62608" y="47213"/>
                  </a:cubicBezTo>
                  <a:cubicBezTo>
                    <a:pt x="92608" y="50163"/>
                    <a:pt x="120000" y="55081"/>
                    <a:pt x="120000" y="83606"/>
                  </a:cubicBezTo>
                  <a:cubicBezTo>
                    <a:pt x="120000" y="111147"/>
                    <a:pt x="88695" y="120000"/>
                    <a:pt x="56086" y="12000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75" name="Shape 75"/>
            <p:cNvSpPr/>
            <p:nvPr/>
          </p:nvSpPr>
          <p:spPr>
            <a:xfrm>
              <a:off x="2929" y="972"/>
              <a:ext cx="28" cy="38"/>
            </a:xfrm>
            <a:custGeom>
              <a:avLst/>
              <a:gdLst/>
              <a:ahLst/>
              <a:cxnLst/>
              <a:rect l="0" t="0" r="0" b="0"/>
              <a:pathLst>
                <a:path w="120000" h="120000" extrusionOk="0">
                  <a:moveTo>
                    <a:pt x="56703" y="120000"/>
                  </a:moveTo>
                  <a:lnTo>
                    <a:pt x="56703" y="120000"/>
                  </a:lnTo>
                  <a:cubicBezTo>
                    <a:pt x="40879" y="120000"/>
                    <a:pt x="19780" y="118032"/>
                    <a:pt x="7912" y="114098"/>
                  </a:cubicBezTo>
                  <a:cubicBezTo>
                    <a:pt x="1318" y="113114"/>
                    <a:pt x="0" y="110163"/>
                    <a:pt x="1318" y="107213"/>
                  </a:cubicBezTo>
                  <a:lnTo>
                    <a:pt x="2637" y="99344"/>
                  </a:lnTo>
                  <a:cubicBezTo>
                    <a:pt x="3956" y="95409"/>
                    <a:pt x="6593" y="95409"/>
                    <a:pt x="10549" y="95409"/>
                  </a:cubicBezTo>
                  <a:cubicBezTo>
                    <a:pt x="25054" y="97377"/>
                    <a:pt x="44835" y="98360"/>
                    <a:pt x="56703" y="98360"/>
                  </a:cubicBezTo>
                  <a:cubicBezTo>
                    <a:pt x="76483" y="98360"/>
                    <a:pt x="84395" y="94426"/>
                    <a:pt x="84395" y="84590"/>
                  </a:cubicBezTo>
                  <a:cubicBezTo>
                    <a:pt x="84395" y="73770"/>
                    <a:pt x="79120" y="71803"/>
                    <a:pt x="59340" y="69836"/>
                  </a:cubicBezTo>
                  <a:cubicBezTo>
                    <a:pt x="27692" y="65901"/>
                    <a:pt x="1318" y="60983"/>
                    <a:pt x="1318" y="35409"/>
                  </a:cubicBezTo>
                  <a:cubicBezTo>
                    <a:pt x="1318" y="11803"/>
                    <a:pt x="25054" y="0"/>
                    <a:pt x="60659" y="0"/>
                  </a:cubicBezTo>
                  <a:cubicBezTo>
                    <a:pt x="73846" y="0"/>
                    <a:pt x="94945" y="983"/>
                    <a:pt x="108131" y="4918"/>
                  </a:cubicBezTo>
                  <a:cubicBezTo>
                    <a:pt x="113406" y="6885"/>
                    <a:pt x="116043" y="8852"/>
                    <a:pt x="114725" y="11803"/>
                  </a:cubicBezTo>
                  <a:lnTo>
                    <a:pt x="113406" y="20655"/>
                  </a:lnTo>
                  <a:cubicBezTo>
                    <a:pt x="112087" y="23606"/>
                    <a:pt x="109450" y="24590"/>
                    <a:pt x="104175" y="23606"/>
                  </a:cubicBezTo>
                  <a:cubicBezTo>
                    <a:pt x="90989" y="22622"/>
                    <a:pt x="72527" y="21639"/>
                    <a:pt x="60659" y="21639"/>
                  </a:cubicBezTo>
                  <a:cubicBezTo>
                    <a:pt x="40879" y="21639"/>
                    <a:pt x="35604" y="25573"/>
                    <a:pt x="35604" y="34426"/>
                  </a:cubicBezTo>
                  <a:cubicBezTo>
                    <a:pt x="35604" y="43278"/>
                    <a:pt x="43516" y="45245"/>
                    <a:pt x="63296" y="47213"/>
                  </a:cubicBezTo>
                  <a:cubicBezTo>
                    <a:pt x="93626" y="50163"/>
                    <a:pt x="120000" y="55081"/>
                    <a:pt x="120000" y="83606"/>
                  </a:cubicBezTo>
                  <a:cubicBezTo>
                    <a:pt x="120000" y="111147"/>
                    <a:pt x="89670" y="120000"/>
                    <a:pt x="56703" y="12000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76" name="Shape 76"/>
            <p:cNvSpPr/>
            <p:nvPr/>
          </p:nvSpPr>
          <p:spPr>
            <a:xfrm>
              <a:off x="2962" y="956"/>
              <a:ext cx="9" cy="54"/>
            </a:xfrm>
            <a:custGeom>
              <a:avLst/>
              <a:gdLst/>
              <a:ahLst/>
              <a:cxnLst/>
              <a:rect l="0" t="0" r="0" b="0"/>
              <a:pathLst>
                <a:path w="120000" h="120000" extrusionOk="0">
                  <a:moveTo>
                    <a:pt x="111428" y="116319"/>
                  </a:moveTo>
                  <a:lnTo>
                    <a:pt x="111428" y="116319"/>
                  </a:lnTo>
                  <a:cubicBezTo>
                    <a:pt x="111428" y="118527"/>
                    <a:pt x="111428" y="120000"/>
                    <a:pt x="94285" y="120000"/>
                  </a:cubicBezTo>
                  <a:lnTo>
                    <a:pt x="21428" y="120000"/>
                  </a:lnTo>
                  <a:cubicBezTo>
                    <a:pt x="8571" y="120000"/>
                    <a:pt x="0" y="118527"/>
                    <a:pt x="0" y="116319"/>
                  </a:cubicBezTo>
                  <a:lnTo>
                    <a:pt x="0" y="36809"/>
                  </a:lnTo>
                  <a:cubicBezTo>
                    <a:pt x="0" y="33865"/>
                    <a:pt x="8571" y="33128"/>
                    <a:pt x="21428" y="33128"/>
                  </a:cubicBezTo>
                  <a:lnTo>
                    <a:pt x="94285" y="33128"/>
                  </a:lnTo>
                  <a:cubicBezTo>
                    <a:pt x="111428" y="33128"/>
                    <a:pt x="111428" y="34601"/>
                    <a:pt x="111428" y="36809"/>
                  </a:cubicBezTo>
                  <a:lnTo>
                    <a:pt x="111428" y="116319"/>
                  </a:lnTo>
                  <a:lnTo>
                    <a:pt x="111428" y="116319"/>
                  </a:lnTo>
                  <a:close/>
                  <a:moveTo>
                    <a:pt x="59999" y="20613"/>
                  </a:moveTo>
                  <a:lnTo>
                    <a:pt x="59999" y="20613"/>
                  </a:lnTo>
                  <a:cubicBezTo>
                    <a:pt x="4285" y="20613"/>
                    <a:pt x="0" y="15460"/>
                    <a:pt x="0" y="10306"/>
                  </a:cubicBezTo>
                  <a:cubicBezTo>
                    <a:pt x="0" y="4417"/>
                    <a:pt x="8571" y="0"/>
                    <a:pt x="59999" y="0"/>
                  </a:cubicBezTo>
                  <a:cubicBezTo>
                    <a:pt x="111428" y="0"/>
                    <a:pt x="119999" y="4417"/>
                    <a:pt x="119999" y="10306"/>
                  </a:cubicBezTo>
                  <a:cubicBezTo>
                    <a:pt x="119999" y="15460"/>
                    <a:pt x="111428" y="20613"/>
                    <a:pt x="59999" y="20613"/>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77" name="Shape 77"/>
            <p:cNvSpPr/>
            <p:nvPr/>
          </p:nvSpPr>
          <p:spPr>
            <a:xfrm>
              <a:off x="2979" y="972"/>
              <a:ext cx="34" cy="38"/>
            </a:xfrm>
            <a:custGeom>
              <a:avLst/>
              <a:gdLst/>
              <a:ahLst/>
              <a:cxnLst/>
              <a:rect l="0" t="0" r="0" b="0"/>
              <a:pathLst>
                <a:path w="120000" h="120000" extrusionOk="0">
                  <a:moveTo>
                    <a:pt x="59428" y="22622"/>
                  </a:moveTo>
                  <a:lnTo>
                    <a:pt x="59428" y="22622"/>
                  </a:lnTo>
                  <a:cubicBezTo>
                    <a:pt x="35428" y="22622"/>
                    <a:pt x="30857" y="35409"/>
                    <a:pt x="30857" y="60000"/>
                  </a:cubicBezTo>
                  <a:cubicBezTo>
                    <a:pt x="30857" y="84590"/>
                    <a:pt x="35428" y="97377"/>
                    <a:pt x="59428" y="97377"/>
                  </a:cubicBezTo>
                  <a:cubicBezTo>
                    <a:pt x="83428" y="97377"/>
                    <a:pt x="89142" y="84590"/>
                    <a:pt x="89142" y="60000"/>
                  </a:cubicBezTo>
                  <a:cubicBezTo>
                    <a:pt x="89142" y="34426"/>
                    <a:pt x="84571" y="22622"/>
                    <a:pt x="59428" y="22622"/>
                  </a:cubicBezTo>
                  <a:lnTo>
                    <a:pt x="59428" y="22622"/>
                  </a:lnTo>
                  <a:close/>
                  <a:moveTo>
                    <a:pt x="59428" y="120000"/>
                  </a:moveTo>
                  <a:lnTo>
                    <a:pt x="59428" y="120000"/>
                  </a:lnTo>
                  <a:cubicBezTo>
                    <a:pt x="3428" y="120000"/>
                    <a:pt x="0" y="84590"/>
                    <a:pt x="0" y="58032"/>
                  </a:cubicBezTo>
                  <a:cubicBezTo>
                    <a:pt x="0" y="36393"/>
                    <a:pt x="5714" y="0"/>
                    <a:pt x="59428" y="0"/>
                  </a:cubicBezTo>
                  <a:cubicBezTo>
                    <a:pt x="112000" y="0"/>
                    <a:pt x="120000" y="30491"/>
                    <a:pt x="120000" y="58032"/>
                  </a:cubicBezTo>
                  <a:cubicBezTo>
                    <a:pt x="120000" y="84590"/>
                    <a:pt x="115428" y="120000"/>
                    <a:pt x="59428" y="12000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78" name="Shape 78"/>
            <p:cNvSpPr/>
            <p:nvPr/>
          </p:nvSpPr>
          <p:spPr>
            <a:xfrm>
              <a:off x="3017" y="972"/>
              <a:ext cx="34" cy="38"/>
            </a:xfrm>
            <a:custGeom>
              <a:avLst/>
              <a:gdLst/>
              <a:ahLst/>
              <a:cxnLst/>
              <a:rect l="0" t="0" r="0" b="0"/>
              <a:pathLst>
                <a:path w="120000" h="120000" extrusionOk="0">
                  <a:moveTo>
                    <a:pt x="115294" y="120000"/>
                  </a:moveTo>
                  <a:lnTo>
                    <a:pt x="115294" y="120000"/>
                  </a:lnTo>
                  <a:lnTo>
                    <a:pt x="94117" y="120000"/>
                  </a:lnTo>
                  <a:cubicBezTo>
                    <a:pt x="90588" y="120000"/>
                    <a:pt x="89411" y="118000"/>
                    <a:pt x="89411" y="115000"/>
                  </a:cubicBezTo>
                  <a:lnTo>
                    <a:pt x="89411" y="48000"/>
                  </a:lnTo>
                  <a:cubicBezTo>
                    <a:pt x="89411" y="34000"/>
                    <a:pt x="85882" y="24000"/>
                    <a:pt x="69411" y="24000"/>
                  </a:cubicBezTo>
                  <a:cubicBezTo>
                    <a:pt x="57647" y="24000"/>
                    <a:pt x="37647" y="32000"/>
                    <a:pt x="30588" y="35000"/>
                  </a:cubicBezTo>
                  <a:lnTo>
                    <a:pt x="30588" y="115000"/>
                  </a:lnTo>
                  <a:cubicBezTo>
                    <a:pt x="30588" y="118000"/>
                    <a:pt x="29411" y="120000"/>
                    <a:pt x="24705" y="120000"/>
                  </a:cubicBezTo>
                  <a:lnTo>
                    <a:pt x="4705" y="120000"/>
                  </a:lnTo>
                  <a:cubicBezTo>
                    <a:pt x="1176" y="120000"/>
                    <a:pt x="0" y="118000"/>
                    <a:pt x="0" y="115000"/>
                  </a:cubicBezTo>
                  <a:lnTo>
                    <a:pt x="0" y="7000"/>
                  </a:lnTo>
                  <a:cubicBezTo>
                    <a:pt x="0" y="4000"/>
                    <a:pt x="1176" y="2000"/>
                    <a:pt x="4705" y="2000"/>
                  </a:cubicBezTo>
                  <a:lnTo>
                    <a:pt x="24705" y="2000"/>
                  </a:lnTo>
                  <a:cubicBezTo>
                    <a:pt x="29411" y="2000"/>
                    <a:pt x="30588" y="4000"/>
                    <a:pt x="30588" y="7000"/>
                  </a:cubicBezTo>
                  <a:lnTo>
                    <a:pt x="30588" y="14000"/>
                  </a:lnTo>
                  <a:cubicBezTo>
                    <a:pt x="30588" y="14000"/>
                    <a:pt x="30588" y="14000"/>
                    <a:pt x="31764" y="14000"/>
                  </a:cubicBezTo>
                  <a:cubicBezTo>
                    <a:pt x="41176" y="8000"/>
                    <a:pt x="61176" y="0"/>
                    <a:pt x="78823" y="0"/>
                  </a:cubicBezTo>
                  <a:cubicBezTo>
                    <a:pt x="116470" y="0"/>
                    <a:pt x="120000" y="21000"/>
                    <a:pt x="120000" y="46000"/>
                  </a:cubicBezTo>
                  <a:lnTo>
                    <a:pt x="120000" y="115000"/>
                  </a:lnTo>
                  <a:cubicBezTo>
                    <a:pt x="120000" y="118000"/>
                    <a:pt x="118823" y="120000"/>
                    <a:pt x="115294" y="120000"/>
                  </a:cubicBezTo>
                  <a:close/>
                </a:path>
              </a:pathLst>
            </a:custGeom>
            <a:solidFill>
              <a:srgbClr val="535353"/>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grpSp>
      <p:sp>
        <p:nvSpPr>
          <p:cNvPr id="79" name="Shape 79"/>
          <p:cNvSpPr txBox="1">
            <a:spLocks noGrp="1"/>
          </p:cNvSpPr>
          <p:nvPr>
            <p:ph type="title"/>
          </p:nvPr>
        </p:nvSpPr>
        <p:spPr>
          <a:xfrm>
            <a:off x="527051" y="2021113"/>
            <a:ext cx="11137900" cy="431798"/>
          </a:xfrm>
          <a:prstGeom prst="rect">
            <a:avLst/>
          </a:prstGeom>
          <a:noFill/>
          <a:ln>
            <a:noFill/>
          </a:ln>
        </p:spPr>
        <p:txBody>
          <a:bodyPr lIns="91425" tIns="91425" rIns="91425" bIns="91425" anchor="t" anchorCtr="0"/>
          <a:lstStyle>
            <a:lvl1pPr marL="0" marR="0" lvl="0" indent="0" algn="ctr" rtl="0">
              <a:lnSpc>
                <a:spcPct val="100000"/>
              </a:lnSpc>
              <a:spcBef>
                <a:spcPts val="900"/>
              </a:spcBef>
              <a:spcAft>
                <a:spcPts val="0"/>
              </a:spcAft>
              <a:buClr>
                <a:schemeClr val="lt2"/>
              </a:buClr>
              <a:buFont typeface="Verdana"/>
              <a:buNone/>
              <a:defRPr sz="1800" b="0" i="0" u="none" strike="noStrike" cap="none">
                <a:solidFill>
                  <a:schemeClr val="lt2"/>
                </a:solidFill>
                <a:latin typeface="Verdana"/>
                <a:ea typeface="Verdana"/>
                <a:cs typeface="Verdana"/>
                <a:sym typeface="Verdana"/>
              </a:defRPr>
            </a:lvl1pPr>
            <a:lvl2pPr marL="0" marR="0" lvl="1"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2pPr>
            <a:lvl3pPr marL="0" marR="0" lvl="2"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3pPr>
            <a:lvl4pPr marL="0" marR="0" lvl="3"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4pPr>
            <a:lvl5pPr marL="0" marR="0" lvl="4"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5pPr>
            <a:lvl6pPr marL="457200" marR="0" lvl="5"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6pPr>
            <a:lvl7pPr marL="914400" marR="0" lvl="6"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7pPr>
            <a:lvl8pPr marL="1371600" marR="0" lvl="7"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8pPr>
            <a:lvl9pPr marL="1828800" marR="0" lvl="8"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9pPr>
          </a:lstStyle>
          <a:p>
            <a:endParaRPr/>
          </a:p>
        </p:txBody>
      </p:sp>
      <p:sp>
        <p:nvSpPr>
          <p:cNvPr id="80" name="Shape 80"/>
          <p:cNvSpPr txBox="1">
            <a:spLocks noGrp="1"/>
          </p:cNvSpPr>
          <p:nvPr>
            <p:ph type="body" idx="1"/>
          </p:nvPr>
        </p:nvSpPr>
        <p:spPr>
          <a:xfrm>
            <a:off x="527051" y="2514600"/>
            <a:ext cx="11137900" cy="914400"/>
          </a:xfrm>
          <a:prstGeom prst="rect">
            <a:avLst/>
          </a:prstGeom>
          <a:noFill/>
          <a:ln>
            <a:noFill/>
          </a:ln>
        </p:spPr>
        <p:txBody>
          <a:bodyPr lIns="91425" tIns="91425" rIns="91425" bIns="91425" anchor="t" anchorCtr="0"/>
          <a:lstStyle>
            <a:lvl1pPr marL="0" marR="0" lvl="0" indent="0" algn="ctr" rtl="0">
              <a:lnSpc>
                <a:spcPct val="100000"/>
              </a:lnSpc>
              <a:spcBef>
                <a:spcPts val="600"/>
              </a:spcBef>
              <a:spcAft>
                <a:spcPts val="0"/>
              </a:spcAft>
              <a:buClr>
                <a:schemeClr val="dk2"/>
              </a:buClr>
              <a:buFont typeface="Verdana"/>
              <a:buNone/>
              <a:defRPr sz="3600" b="1" i="0" u="none" strike="noStrike" cap="none">
                <a:solidFill>
                  <a:schemeClr val="accent6"/>
                </a:solidFill>
                <a:latin typeface="Verdana"/>
                <a:ea typeface="Verdana"/>
                <a:cs typeface="Verdana"/>
                <a:sym typeface="Verdana"/>
              </a:defRPr>
            </a:lvl1pPr>
            <a:lvl2pPr marL="0" marR="0" lvl="1" indent="0" algn="ctr" rtl="0">
              <a:lnSpc>
                <a:spcPct val="100000"/>
              </a:lnSpc>
              <a:spcBef>
                <a:spcPts val="640"/>
              </a:spcBef>
              <a:spcAft>
                <a:spcPts val="0"/>
              </a:spcAft>
              <a:buClr>
                <a:schemeClr val="dk2"/>
              </a:buClr>
              <a:buFont typeface="Verdana"/>
              <a:buNone/>
              <a:defRPr sz="3200" b="1" i="0" u="none" strike="noStrike" cap="none">
                <a:solidFill>
                  <a:schemeClr val="accent6"/>
                </a:solidFill>
                <a:latin typeface="Verdana"/>
                <a:ea typeface="Verdana"/>
                <a:cs typeface="Verdana"/>
                <a:sym typeface="Verdana"/>
              </a:defRPr>
            </a:lvl2pPr>
            <a:lvl3pPr marL="0" marR="0" lvl="2" indent="0" algn="ctr" rtl="0">
              <a:lnSpc>
                <a:spcPct val="100000"/>
              </a:lnSpc>
              <a:spcBef>
                <a:spcPts val="640"/>
              </a:spcBef>
              <a:spcAft>
                <a:spcPts val="0"/>
              </a:spcAft>
              <a:buClr>
                <a:schemeClr val="accent6"/>
              </a:buClr>
              <a:buFont typeface="Verdana"/>
              <a:buNone/>
              <a:defRPr sz="3200" b="1" i="0" u="none" strike="noStrike" cap="none">
                <a:solidFill>
                  <a:schemeClr val="accent6"/>
                </a:solidFill>
                <a:latin typeface="Verdana"/>
                <a:ea typeface="Verdana"/>
                <a:cs typeface="Verdana"/>
                <a:sym typeface="Verdana"/>
              </a:defRPr>
            </a:lvl3pPr>
            <a:lvl4pPr marL="0" marR="0" lvl="3" indent="0" algn="ctr" rtl="0">
              <a:lnSpc>
                <a:spcPct val="100000"/>
              </a:lnSpc>
              <a:spcBef>
                <a:spcPts val="640"/>
              </a:spcBef>
              <a:spcAft>
                <a:spcPts val="0"/>
              </a:spcAft>
              <a:buClr>
                <a:schemeClr val="hlink"/>
              </a:buClr>
              <a:buFont typeface="Arial"/>
              <a:buNone/>
              <a:defRPr sz="3200" b="1" i="0" u="none" strike="noStrike" cap="none">
                <a:solidFill>
                  <a:schemeClr val="accent6"/>
                </a:solidFill>
                <a:latin typeface="Verdana"/>
                <a:ea typeface="Verdana"/>
                <a:cs typeface="Verdana"/>
                <a:sym typeface="Verdana"/>
              </a:defRPr>
            </a:lvl4pPr>
            <a:lvl5pPr marL="0" marR="0" lvl="4" indent="0" algn="ctr" rtl="0">
              <a:lnSpc>
                <a:spcPct val="100000"/>
              </a:lnSpc>
              <a:spcBef>
                <a:spcPts val="640"/>
              </a:spcBef>
              <a:spcAft>
                <a:spcPts val="0"/>
              </a:spcAft>
              <a:buClr>
                <a:schemeClr val="hlink"/>
              </a:buClr>
              <a:buFont typeface="Arial"/>
              <a:buNone/>
              <a:defRPr sz="3200" b="1" i="0" u="none" strike="noStrike" cap="none">
                <a:solidFill>
                  <a:schemeClr val="accent6"/>
                </a:solidFill>
                <a:latin typeface="Verdana"/>
                <a:ea typeface="Verdana"/>
                <a:cs typeface="Verdana"/>
                <a:sym typeface="Verdana"/>
              </a:defRPr>
            </a:lvl5pPr>
            <a:lvl6pPr marL="2514600" marR="0" lvl="5"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6pPr>
            <a:lvl7pPr marL="2971800" marR="0" lvl="6"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7pPr>
            <a:lvl8pPr marL="3429000" marR="0" lvl="7"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8pPr>
            <a:lvl9pPr marL="3886200" marR="0" lvl="8"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9pPr>
          </a:lstStyle>
          <a:p>
            <a:endParaRPr/>
          </a:p>
        </p:txBody>
      </p:sp>
      <p:grpSp>
        <p:nvGrpSpPr>
          <p:cNvPr id="81" name="Shape 81"/>
          <p:cNvGrpSpPr/>
          <p:nvPr/>
        </p:nvGrpSpPr>
        <p:grpSpPr>
          <a:xfrm>
            <a:off x="623389" y="6317551"/>
            <a:ext cx="10386200" cy="540446"/>
            <a:chOff x="467542" y="6317551"/>
            <a:chExt cx="7789650" cy="540446"/>
          </a:xfrm>
        </p:grpSpPr>
        <p:grpSp>
          <p:nvGrpSpPr>
            <p:cNvPr id="82" name="Shape 82"/>
            <p:cNvGrpSpPr/>
            <p:nvPr/>
          </p:nvGrpSpPr>
          <p:grpSpPr>
            <a:xfrm>
              <a:off x="467542" y="6433591"/>
              <a:ext cx="1295472" cy="179999"/>
              <a:chOff x="3786187" y="3321051"/>
              <a:chExt cx="1565277" cy="217487"/>
            </a:xfrm>
          </p:grpSpPr>
          <p:sp>
            <p:nvSpPr>
              <p:cNvPr id="83" name="Shape 83"/>
              <p:cNvSpPr/>
              <p:nvPr/>
            </p:nvSpPr>
            <p:spPr>
              <a:xfrm>
                <a:off x="4183062" y="3382962"/>
                <a:ext cx="123824" cy="134938"/>
              </a:xfrm>
              <a:custGeom>
                <a:avLst/>
                <a:gdLst/>
                <a:ahLst/>
                <a:cxnLst/>
                <a:rect l="0" t="0" r="0" b="0"/>
                <a:pathLst>
                  <a:path w="120000" h="120000" extrusionOk="0">
                    <a:moveTo>
                      <a:pt x="120000" y="60000"/>
                    </a:moveTo>
                    <a:cubicBezTo>
                      <a:pt x="120000" y="63529"/>
                      <a:pt x="116363" y="70588"/>
                      <a:pt x="116363" y="77647"/>
                    </a:cubicBezTo>
                    <a:cubicBezTo>
                      <a:pt x="112727" y="84705"/>
                      <a:pt x="112727" y="88235"/>
                      <a:pt x="109090" y="95294"/>
                    </a:cubicBezTo>
                    <a:cubicBezTo>
                      <a:pt x="76363" y="95294"/>
                      <a:pt x="76363" y="95294"/>
                      <a:pt x="76363" y="95294"/>
                    </a:cubicBezTo>
                    <a:cubicBezTo>
                      <a:pt x="72727" y="84705"/>
                      <a:pt x="72727" y="84705"/>
                      <a:pt x="72727" y="84705"/>
                    </a:cubicBezTo>
                    <a:cubicBezTo>
                      <a:pt x="69090" y="88235"/>
                      <a:pt x="69090" y="91764"/>
                      <a:pt x="65454" y="91764"/>
                    </a:cubicBezTo>
                    <a:cubicBezTo>
                      <a:pt x="61818" y="95294"/>
                      <a:pt x="58181" y="95294"/>
                      <a:pt x="54545" y="95294"/>
                    </a:cubicBezTo>
                    <a:cubicBezTo>
                      <a:pt x="43636" y="95294"/>
                      <a:pt x="40000" y="91764"/>
                      <a:pt x="32727" y="84705"/>
                    </a:cubicBezTo>
                    <a:cubicBezTo>
                      <a:pt x="29090" y="81176"/>
                      <a:pt x="25454" y="70588"/>
                      <a:pt x="25454" y="60000"/>
                    </a:cubicBezTo>
                    <a:cubicBezTo>
                      <a:pt x="25454" y="49411"/>
                      <a:pt x="29090" y="42352"/>
                      <a:pt x="36363" y="35294"/>
                    </a:cubicBezTo>
                    <a:cubicBezTo>
                      <a:pt x="40000" y="28235"/>
                      <a:pt x="47272" y="28235"/>
                      <a:pt x="58181" y="28235"/>
                    </a:cubicBezTo>
                    <a:cubicBezTo>
                      <a:pt x="61818" y="28235"/>
                      <a:pt x="61818" y="28235"/>
                      <a:pt x="65454" y="28235"/>
                    </a:cubicBezTo>
                    <a:cubicBezTo>
                      <a:pt x="69090" y="28235"/>
                      <a:pt x="72727" y="28235"/>
                      <a:pt x="72727" y="31764"/>
                    </a:cubicBezTo>
                    <a:cubicBezTo>
                      <a:pt x="72727" y="28235"/>
                      <a:pt x="72727" y="28235"/>
                      <a:pt x="72727" y="28235"/>
                    </a:cubicBezTo>
                    <a:cubicBezTo>
                      <a:pt x="87272" y="28235"/>
                      <a:pt x="87272" y="28235"/>
                      <a:pt x="87272" y="28235"/>
                    </a:cubicBezTo>
                    <a:cubicBezTo>
                      <a:pt x="87272" y="84705"/>
                      <a:pt x="87272" y="84705"/>
                      <a:pt x="87272" y="84705"/>
                    </a:cubicBezTo>
                    <a:cubicBezTo>
                      <a:pt x="101818" y="84705"/>
                      <a:pt x="101818" y="84705"/>
                      <a:pt x="101818" y="84705"/>
                    </a:cubicBezTo>
                    <a:cubicBezTo>
                      <a:pt x="105454" y="81176"/>
                      <a:pt x="105454" y="77647"/>
                      <a:pt x="109090" y="74117"/>
                    </a:cubicBezTo>
                    <a:cubicBezTo>
                      <a:pt x="109090" y="67058"/>
                      <a:pt x="109090" y="63529"/>
                      <a:pt x="109090" y="60000"/>
                    </a:cubicBezTo>
                    <a:cubicBezTo>
                      <a:pt x="109090" y="52941"/>
                      <a:pt x="109090" y="45882"/>
                      <a:pt x="105454" y="38823"/>
                    </a:cubicBezTo>
                    <a:cubicBezTo>
                      <a:pt x="101818" y="31764"/>
                      <a:pt x="101818" y="28235"/>
                      <a:pt x="94545" y="21176"/>
                    </a:cubicBezTo>
                    <a:cubicBezTo>
                      <a:pt x="90909" y="17647"/>
                      <a:pt x="87272" y="14117"/>
                      <a:pt x="80000" y="14117"/>
                    </a:cubicBezTo>
                    <a:cubicBezTo>
                      <a:pt x="76363" y="10588"/>
                      <a:pt x="69090" y="10588"/>
                      <a:pt x="58181" y="10588"/>
                    </a:cubicBezTo>
                    <a:cubicBezTo>
                      <a:pt x="50909" y="10588"/>
                      <a:pt x="43636" y="10588"/>
                      <a:pt x="40000" y="14117"/>
                    </a:cubicBezTo>
                    <a:cubicBezTo>
                      <a:pt x="32727" y="14117"/>
                      <a:pt x="29090" y="21176"/>
                      <a:pt x="21818" y="24705"/>
                    </a:cubicBezTo>
                    <a:cubicBezTo>
                      <a:pt x="18181" y="28235"/>
                      <a:pt x="14545" y="35294"/>
                      <a:pt x="10909" y="38823"/>
                    </a:cubicBezTo>
                    <a:cubicBezTo>
                      <a:pt x="10909" y="45882"/>
                      <a:pt x="7272" y="52941"/>
                      <a:pt x="7272" y="60000"/>
                    </a:cubicBezTo>
                    <a:cubicBezTo>
                      <a:pt x="7272" y="67058"/>
                      <a:pt x="10909" y="74117"/>
                      <a:pt x="10909" y="81176"/>
                    </a:cubicBezTo>
                    <a:cubicBezTo>
                      <a:pt x="14545" y="88235"/>
                      <a:pt x="18181" y="91764"/>
                      <a:pt x="21818" y="95294"/>
                    </a:cubicBezTo>
                    <a:cubicBezTo>
                      <a:pt x="25454" y="102352"/>
                      <a:pt x="32727" y="105882"/>
                      <a:pt x="40000" y="105882"/>
                    </a:cubicBezTo>
                    <a:cubicBezTo>
                      <a:pt x="43636" y="109411"/>
                      <a:pt x="50909" y="109411"/>
                      <a:pt x="58181" y="109411"/>
                    </a:cubicBezTo>
                    <a:cubicBezTo>
                      <a:pt x="61818" y="109411"/>
                      <a:pt x="69090" y="109411"/>
                      <a:pt x="72727" y="109411"/>
                    </a:cubicBezTo>
                    <a:cubicBezTo>
                      <a:pt x="76363" y="109411"/>
                      <a:pt x="80000" y="109411"/>
                      <a:pt x="83636" y="109411"/>
                    </a:cubicBezTo>
                    <a:cubicBezTo>
                      <a:pt x="83636" y="116470"/>
                      <a:pt x="83636" y="116470"/>
                      <a:pt x="83636" y="116470"/>
                    </a:cubicBezTo>
                    <a:cubicBezTo>
                      <a:pt x="80000" y="120000"/>
                      <a:pt x="76363" y="120000"/>
                      <a:pt x="72727" y="120000"/>
                    </a:cubicBezTo>
                    <a:cubicBezTo>
                      <a:pt x="69090" y="120000"/>
                      <a:pt x="65454" y="120000"/>
                      <a:pt x="58181" y="120000"/>
                    </a:cubicBezTo>
                    <a:cubicBezTo>
                      <a:pt x="50909" y="120000"/>
                      <a:pt x="43636" y="120000"/>
                      <a:pt x="36363" y="116470"/>
                    </a:cubicBezTo>
                    <a:cubicBezTo>
                      <a:pt x="29090" y="112941"/>
                      <a:pt x="21818" y="109411"/>
                      <a:pt x="14545" y="102352"/>
                    </a:cubicBezTo>
                    <a:cubicBezTo>
                      <a:pt x="10909" y="98823"/>
                      <a:pt x="7272" y="91764"/>
                      <a:pt x="3636" y="84705"/>
                    </a:cubicBezTo>
                    <a:cubicBezTo>
                      <a:pt x="0" y="77647"/>
                      <a:pt x="0" y="70588"/>
                      <a:pt x="0" y="60000"/>
                    </a:cubicBezTo>
                    <a:cubicBezTo>
                      <a:pt x="0" y="52941"/>
                      <a:pt x="0" y="42352"/>
                      <a:pt x="3636" y="35294"/>
                    </a:cubicBezTo>
                    <a:cubicBezTo>
                      <a:pt x="7272" y="28235"/>
                      <a:pt x="10909" y="21176"/>
                      <a:pt x="14545" y="17647"/>
                    </a:cubicBezTo>
                    <a:cubicBezTo>
                      <a:pt x="21818" y="10588"/>
                      <a:pt x="29090" y="7058"/>
                      <a:pt x="36363" y="3529"/>
                    </a:cubicBezTo>
                    <a:cubicBezTo>
                      <a:pt x="43636" y="0"/>
                      <a:pt x="50909" y="0"/>
                      <a:pt x="58181" y="0"/>
                    </a:cubicBezTo>
                    <a:cubicBezTo>
                      <a:pt x="69090" y="0"/>
                      <a:pt x="76363" y="0"/>
                      <a:pt x="83636" y="3529"/>
                    </a:cubicBezTo>
                    <a:cubicBezTo>
                      <a:pt x="90909" y="7058"/>
                      <a:pt x="98181" y="10588"/>
                      <a:pt x="101818" y="17647"/>
                    </a:cubicBezTo>
                    <a:cubicBezTo>
                      <a:pt x="109090" y="21176"/>
                      <a:pt x="112727" y="28235"/>
                      <a:pt x="116363" y="35294"/>
                    </a:cubicBezTo>
                    <a:cubicBezTo>
                      <a:pt x="116363" y="42352"/>
                      <a:pt x="120000" y="49411"/>
                      <a:pt x="120000" y="60000"/>
                    </a:cubicBezTo>
                    <a:close/>
                    <a:moveTo>
                      <a:pt x="72727" y="77647"/>
                    </a:moveTo>
                    <a:cubicBezTo>
                      <a:pt x="72727" y="42352"/>
                      <a:pt x="72727" y="42352"/>
                      <a:pt x="72727" y="42352"/>
                    </a:cubicBezTo>
                    <a:cubicBezTo>
                      <a:pt x="72727" y="38823"/>
                      <a:pt x="69090" y="38823"/>
                      <a:pt x="65454" y="38823"/>
                    </a:cubicBezTo>
                    <a:cubicBezTo>
                      <a:pt x="65454" y="38823"/>
                      <a:pt x="61818" y="35294"/>
                      <a:pt x="58181" y="35294"/>
                    </a:cubicBezTo>
                    <a:cubicBezTo>
                      <a:pt x="50909" y="35294"/>
                      <a:pt x="47272" y="38823"/>
                      <a:pt x="43636" y="42352"/>
                    </a:cubicBezTo>
                    <a:cubicBezTo>
                      <a:pt x="40000" y="45882"/>
                      <a:pt x="40000" y="52941"/>
                      <a:pt x="40000" y="60000"/>
                    </a:cubicBezTo>
                    <a:cubicBezTo>
                      <a:pt x="40000" y="67058"/>
                      <a:pt x="40000" y="74117"/>
                      <a:pt x="43636" y="77647"/>
                    </a:cubicBezTo>
                    <a:cubicBezTo>
                      <a:pt x="47272" y="81176"/>
                      <a:pt x="50909" y="84705"/>
                      <a:pt x="54545" y="84705"/>
                    </a:cubicBezTo>
                    <a:cubicBezTo>
                      <a:pt x="58181" y="84705"/>
                      <a:pt x="61818" y="81176"/>
                      <a:pt x="65454" y="81176"/>
                    </a:cubicBezTo>
                    <a:cubicBezTo>
                      <a:pt x="69090" y="81176"/>
                      <a:pt x="72727" y="77647"/>
                      <a:pt x="72727" y="77647"/>
                    </a:cubicBez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84" name="Shape 84"/>
              <p:cNvSpPr/>
              <p:nvPr/>
            </p:nvSpPr>
            <p:spPr>
              <a:xfrm>
                <a:off x="4314826" y="3387726"/>
                <a:ext cx="90486" cy="114300"/>
              </a:xfrm>
              <a:custGeom>
                <a:avLst/>
                <a:gdLst/>
                <a:ahLst/>
                <a:cxnLst/>
                <a:rect l="0" t="0" r="0" b="0"/>
                <a:pathLst>
                  <a:path w="120000" h="120000" extrusionOk="0">
                    <a:moveTo>
                      <a:pt x="119999" y="11666"/>
                    </a:moveTo>
                    <a:lnTo>
                      <a:pt x="69473" y="11666"/>
                    </a:lnTo>
                    <a:lnTo>
                      <a:pt x="69473" y="120000"/>
                    </a:lnTo>
                    <a:lnTo>
                      <a:pt x="50526" y="120000"/>
                    </a:lnTo>
                    <a:lnTo>
                      <a:pt x="50526" y="11666"/>
                    </a:lnTo>
                    <a:lnTo>
                      <a:pt x="0" y="11666"/>
                    </a:lnTo>
                    <a:lnTo>
                      <a:pt x="0" y="0"/>
                    </a:lnTo>
                    <a:lnTo>
                      <a:pt x="119999" y="0"/>
                    </a:lnTo>
                    <a:lnTo>
                      <a:pt x="119999" y="11666"/>
                    </a:ln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85" name="Shape 85"/>
              <p:cNvSpPr/>
              <p:nvPr/>
            </p:nvSpPr>
            <p:spPr>
              <a:xfrm>
                <a:off x="4410076" y="3414712"/>
                <a:ext cx="52388" cy="87313"/>
              </a:xfrm>
              <a:custGeom>
                <a:avLst/>
                <a:gdLst/>
                <a:ahLst/>
                <a:cxnLst/>
                <a:rect l="0" t="0" r="0" b="0"/>
                <a:pathLst>
                  <a:path w="120000" h="120000" extrusionOk="0">
                    <a:moveTo>
                      <a:pt x="119999" y="21818"/>
                    </a:moveTo>
                    <a:cubicBezTo>
                      <a:pt x="111428" y="21818"/>
                      <a:pt x="111428" y="21818"/>
                      <a:pt x="111428" y="21818"/>
                    </a:cubicBezTo>
                    <a:cubicBezTo>
                      <a:pt x="111428" y="21818"/>
                      <a:pt x="102857" y="21818"/>
                      <a:pt x="102857" y="21818"/>
                    </a:cubicBezTo>
                    <a:cubicBezTo>
                      <a:pt x="94285" y="16363"/>
                      <a:pt x="94285" y="16363"/>
                      <a:pt x="85714" y="16363"/>
                    </a:cubicBezTo>
                    <a:cubicBezTo>
                      <a:pt x="77142" y="16363"/>
                      <a:pt x="68571" y="21818"/>
                      <a:pt x="59999" y="21818"/>
                    </a:cubicBezTo>
                    <a:cubicBezTo>
                      <a:pt x="51428" y="27272"/>
                      <a:pt x="42857" y="27272"/>
                      <a:pt x="34285" y="32727"/>
                    </a:cubicBezTo>
                    <a:cubicBezTo>
                      <a:pt x="34285" y="120000"/>
                      <a:pt x="34285" y="120000"/>
                      <a:pt x="34285" y="120000"/>
                    </a:cubicBezTo>
                    <a:cubicBezTo>
                      <a:pt x="0" y="120000"/>
                      <a:pt x="0" y="120000"/>
                      <a:pt x="0" y="120000"/>
                    </a:cubicBezTo>
                    <a:cubicBezTo>
                      <a:pt x="0" y="0"/>
                      <a:pt x="0" y="0"/>
                      <a:pt x="0" y="0"/>
                    </a:cubicBezTo>
                    <a:cubicBezTo>
                      <a:pt x="34285" y="0"/>
                      <a:pt x="34285" y="0"/>
                      <a:pt x="34285" y="0"/>
                    </a:cubicBezTo>
                    <a:cubicBezTo>
                      <a:pt x="34285" y="16363"/>
                      <a:pt x="34285" y="16363"/>
                      <a:pt x="34285" y="16363"/>
                    </a:cubicBezTo>
                    <a:cubicBezTo>
                      <a:pt x="42857" y="10909"/>
                      <a:pt x="51428" y="5454"/>
                      <a:pt x="68571" y="5454"/>
                    </a:cubicBezTo>
                    <a:cubicBezTo>
                      <a:pt x="77142" y="0"/>
                      <a:pt x="85714" y="0"/>
                      <a:pt x="94285" y="0"/>
                    </a:cubicBezTo>
                    <a:cubicBezTo>
                      <a:pt x="102857" y="0"/>
                      <a:pt x="102857" y="0"/>
                      <a:pt x="102857" y="0"/>
                    </a:cubicBezTo>
                    <a:cubicBezTo>
                      <a:pt x="111428" y="0"/>
                      <a:pt x="111428" y="0"/>
                      <a:pt x="119999" y="0"/>
                    </a:cubicBezTo>
                    <a:lnTo>
                      <a:pt x="119999" y="21818"/>
                    </a:ln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86" name="Shape 86"/>
              <p:cNvSpPr/>
              <p:nvPr/>
            </p:nvSpPr>
            <p:spPr>
              <a:xfrm>
                <a:off x="4470401" y="3411537"/>
                <a:ext cx="71436" cy="90486"/>
              </a:xfrm>
              <a:custGeom>
                <a:avLst/>
                <a:gdLst/>
                <a:ahLst/>
                <a:cxnLst/>
                <a:rect l="0" t="0" r="0" b="0"/>
                <a:pathLst>
                  <a:path w="120000" h="120000" extrusionOk="0">
                    <a:moveTo>
                      <a:pt x="120000" y="120000"/>
                    </a:moveTo>
                    <a:cubicBezTo>
                      <a:pt x="94736" y="120000"/>
                      <a:pt x="94736" y="120000"/>
                      <a:pt x="94736" y="120000"/>
                    </a:cubicBezTo>
                    <a:cubicBezTo>
                      <a:pt x="94736" y="104347"/>
                      <a:pt x="94736" y="104347"/>
                      <a:pt x="94736" y="104347"/>
                    </a:cubicBezTo>
                    <a:cubicBezTo>
                      <a:pt x="94736" y="109565"/>
                      <a:pt x="88421" y="109565"/>
                      <a:pt x="88421" y="109565"/>
                    </a:cubicBezTo>
                    <a:cubicBezTo>
                      <a:pt x="82105" y="114782"/>
                      <a:pt x="75789" y="114782"/>
                      <a:pt x="75789" y="114782"/>
                    </a:cubicBezTo>
                    <a:cubicBezTo>
                      <a:pt x="69473" y="114782"/>
                      <a:pt x="69473" y="120000"/>
                      <a:pt x="63157" y="120000"/>
                    </a:cubicBezTo>
                    <a:cubicBezTo>
                      <a:pt x="56842" y="120000"/>
                      <a:pt x="50526" y="120000"/>
                      <a:pt x="44210" y="120000"/>
                    </a:cubicBezTo>
                    <a:cubicBezTo>
                      <a:pt x="31578" y="120000"/>
                      <a:pt x="18947" y="120000"/>
                      <a:pt x="12631" y="109565"/>
                    </a:cubicBezTo>
                    <a:cubicBezTo>
                      <a:pt x="6315" y="104347"/>
                      <a:pt x="0" y="93913"/>
                      <a:pt x="0" y="83478"/>
                    </a:cubicBezTo>
                    <a:cubicBezTo>
                      <a:pt x="0" y="78260"/>
                      <a:pt x="0" y="67826"/>
                      <a:pt x="6315" y="62608"/>
                    </a:cubicBezTo>
                    <a:cubicBezTo>
                      <a:pt x="12631" y="57391"/>
                      <a:pt x="18947" y="52173"/>
                      <a:pt x="25263" y="52173"/>
                    </a:cubicBezTo>
                    <a:cubicBezTo>
                      <a:pt x="31578" y="46956"/>
                      <a:pt x="44210" y="46956"/>
                      <a:pt x="56842" y="46956"/>
                    </a:cubicBezTo>
                    <a:cubicBezTo>
                      <a:pt x="69473" y="41739"/>
                      <a:pt x="82105" y="41739"/>
                      <a:pt x="94736" y="41739"/>
                    </a:cubicBezTo>
                    <a:cubicBezTo>
                      <a:pt x="94736" y="41739"/>
                      <a:pt x="94736" y="41739"/>
                      <a:pt x="94736" y="41739"/>
                    </a:cubicBezTo>
                    <a:cubicBezTo>
                      <a:pt x="94736" y="36521"/>
                      <a:pt x="94736" y="31304"/>
                      <a:pt x="88421" y="31304"/>
                    </a:cubicBezTo>
                    <a:cubicBezTo>
                      <a:pt x="88421" y="26086"/>
                      <a:pt x="88421" y="26086"/>
                      <a:pt x="82105" y="20869"/>
                    </a:cubicBezTo>
                    <a:cubicBezTo>
                      <a:pt x="82105" y="20869"/>
                      <a:pt x="75789" y="20869"/>
                      <a:pt x="69473" y="20869"/>
                    </a:cubicBezTo>
                    <a:cubicBezTo>
                      <a:pt x="69473" y="20869"/>
                      <a:pt x="63157" y="20869"/>
                      <a:pt x="56842" y="20869"/>
                    </a:cubicBezTo>
                    <a:cubicBezTo>
                      <a:pt x="50526" y="20869"/>
                      <a:pt x="44210" y="20869"/>
                      <a:pt x="37894" y="20869"/>
                    </a:cubicBezTo>
                    <a:cubicBezTo>
                      <a:pt x="31578" y="20869"/>
                      <a:pt x="18947" y="26086"/>
                      <a:pt x="12631" y="26086"/>
                    </a:cubicBezTo>
                    <a:cubicBezTo>
                      <a:pt x="12631" y="26086"/>
                      <a:pt x="12631" y="26086"/>
                      <a:pt x="12631" y="26086"/>
                    </a:cubicBezTo>
                    <a:cubicBezTo>
                      <a:pt x="12631" y="5217"/>
                      <a:pt x="12631" y="5217"/>
                      <a:pt x="12631" y="5217"/>
                    </a:cubicBezTo>
                    <a:cubicBezTo>
                      <a:pt x="18947" y="5217"/>
                      <a:pt x="25263" y="5217"/>
                      <a:pt x="31578" y="5217"/>
                    </a:cubicBezTo>
                    <a:cubicBezTo>
                      <a:pt x="37894" y="0"/>
                      <a:pt x="50526" y="0"/>
                      <a:pt x="56842" y="0"/>
                    </a:cubicBezTo>
                    <a:cubicBezTo>
                      <a:pt x="69473" y="0"/>
                      <a:pt x="75789" y="0"/>
                      <a:pt x="82105" y="5217"/>
                    </a:cubicBezTo>
                    <a:cubicBezTo>
                      <a:pt x="88421" y="5217"/>
                      <a:pt x="94736" y="5217"/>
                      <a:pt x="101052" y="10434"/>
                    </a:cubicBezTo>
                    <a:cubicBezTo>
                      <a:pt x="107368" y="15652"/>
                      <a:pt x="107368" y="15652"/>
                      <a:pt x="113684" y="20869"/>
                    </a:cubicBezTo>
                    <a:cubicBezTo>
                      <a:pt x="113684" y="26086"/>
                      <a:pt x="120000" y="31304"/>
                      <a:pt x="120000" y="41739"/>
                    </a:cubicBezTo>
                    <a:lnTo>
                      <a:pt x="120000" y="120000"/>
                    </a:lnTo>
                    <a:close/>
                    <a:moveTo>
                      <a:pt x="94736" y="88695"/>
                    </a:moveTo>
                    <a:cubicBezTo>
                      <a:pt x="94736" y="57391"/>
                      <a:pt x="94736" y="57391"/>
                      <a:pt x="94736" y="57391"/>
                    </a:cubicBezTo>
                    <a:cubicBezTo>
                      <a:pt x="88421" y="57391"/>
                      <a:pt x="75789" y="57391"/>
                      <a:pt x="69473" y="57391"/>
                    </a:cubicBezTo>
                    <a:cubicBezTo>
                      <a:pt x="56842" y="62608"/>
                      <a:pt x="50526" y="62608"/>
                      <a:pt x="44210" y="62608"/>
                    </a:cubicBezTo>
                    <a:cubicBezTo>
                      <a:pt x="37894" y="62608"/>
                      <a:pt x="31578" y="67826"/>
                      <a:pt x="31578" y="67826"/>
                    </a:cubicBezTo>
                    <a:cubicBezTo>
                      <a:pt x="25263" y="73043"/>
                      <a:pt x="25263" y="78260"/>
                      <a:pt x="25263" y="83478"/>
                    </a:cubicBezTo>
                    <a:cubicBezTo>
                      <a:pt x="25263" y="88695"/>
                      <a:pt x="25263" y="93913"/>
                      <a:pt x="31578" y="99130"/>
                    </a:cubicBezTo>
                    <a:cubicBezTo>
                      <a:pt x="37894" y="104347"/>
                      <a:pt x="44210" y="104347"/>
                      <a:pt x="50526" y="104347"/>
                    </a:cubicBezTo>
                    <a:cubicBezTo>
                      <a:pt x="63157" y="104347"/>
                      <a:pt x="69473" y="104347"/>
                      <a:pt x="75789" y="99130"/>
                    </a:cubicBezTo>
                    <a:cubicBezTo>
                      <a:pt x="82105" y="99130"/>
                      <a:pt x="88421" y="93913"/>
                      <a:pt x="94736" y="88695"/>
                    </a:cubicBez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87" name="Shape 87"/>
              <p:cNvSpPr/>
              <p:nvPr/>
            </p:nvSpPr>
            <p:spPr>
              <a:xfrm>
                <a:off x="4564062" y="3411537"/>
                <a:ext cx="73025" cy="90486"/>
              </a:xfrm>
              <a:custGeom>
                <a:avLst/>
                <a:gdLst/>
                <a:ahLst/>
                <a:cxnLst/>
                <a:rect l="0" t="0" r="0" b="0"/>
                <a:pathLst>
                  <a:path w="120000" h="120000" extrusionOk="0">
                    <a:moveTo>
                      <a:pt x="120000" y="120000"/>
                    </a:moveTo>
                    <a:cubicBezTo>
                      <a:pt x="94736" y="120000"/>
                      <a:pt x="94736" y="120000"/>
                      <a:pt x="94736" y="120000"/>
                    </a:cubicBezTo>
                    <a:cubicBezTo>
                      <a:pt x="94736" y="52173"/>
                      <a:pt x="94736" y="52173"/>
                      <a:pt x="94736" y="52173"/>
                    </a:cubicBezTo>
                    <a:cubicBezTo>
                      <a:pt x="94736" y="46956"/>
                      <a:pt x="94736" y="41739"/>
                      <a:pt x="94736" y="36521"/>
                    </a:cubicBezTo>
                    <a:cubicBezTo>
                      <a:pt x="94736" y="36521"/>
                      <a:pt x="94736" y="31304"/>
                      <a:pt x="88421" y="26086"/>
                    </a:cubicBezTo>
                    <a:cubicBezTo>
                      <a:pt x="88421" y="26086"/>
                      <a:pt x="82105" y="20869"/>
                      <a:pt x="82105" y="20869"/>
                    </a:cubicBezTo>
                    <a:cubicBezTo>
                      <a:pt x="75789" y="20869"/>
                      <a:pt x="69473" y="20869"/>
                      <a:pt x="63157" y="20869"/>
                    </a:cubicBezTo>
                    <a:cubicBezTo>
                      <a:pt x="56842" y="20869"/>
                      <a:pt x="50526" y="20869"/>
                      <a:pt x="44210" y="20869"/>
                    </a:cubicBezTo>
                    <a:cubicBezTo>
                      <a:pt x="37894" y="26086"/>
                      <a:pt x="31578" y="31304"/>
                      <a:pt x="25263" y="31304"/>
                    </a:cubicBezTo>
                    <a:cubicBezTo>
                      <a:pt x="25263" y="120000"/>
                      <a:pt x="25263" y="120000"/>
                      <a:pt x="25263" y="120000"/>
                    </a:cubicBezTo>
                    <a:cubicBezTo>
                      <a:pt x="0" y="120000"/>
                      <a:pt x="0" y="120000"/>
                      <a:pt x="0" y="120000"/>
                    </a:cubicBezTo>
                    <a:cubicBezTo>
                      <a:pt x="0" y="5217"/>
                      <a:pt x="0" y="5217"/>
                      <a:pt x="0" y="5217"/>
                    </a:cubicBezTo>
                    <a:cubicBezTo>
                      <a:pt x="25263" y="5217"/>
                      <a:pt x="25263" y="5217"/>
                      <a:pt x="25263" y="5217"/>
                    </a:cubicBezTo>
                    <a:cubicBezTo>
                      <a:pt x="25263" y="15652"/>
                      <a:pt x="25263" y="15652"/>
                      <a:pt x="25263" y="15652"/>
                    </a:cubicBezTo>
                    <a:cubicBezTo>
                      <a:pt x="31578" y="10434"/>
                      <a:pt x="37894" y="10434"/>
                      <a:pt x="50526" y="5217"/>
                    </a:cubicBezTo>
                    <a:cubicBezTo>
                      <a:pt x="56842" y="0"/>
                      <a:pt x="63157" y="0"/>
                      <a:pt x="69473" y="0"/>
                    </a:cubicBezTo>
                    <a:cubicBezTo>
                      <a:pt x="88421" y="0"/>
                      <a:pt x="101052" y="5217"/>
                      <a:pt x="107368" y="10434"/>
                    </a:cubicBezTo>
                    <a:cubicBezTo>
                      <a:pt x="113684" y="20869"/>
                      <a:pt x="120000" y="31304"/>
                      <a:pt x="120000" y="41739"/>
                    </a:cubicBezTo>
                    <a:lnTo>
                      <a:pt x="120000" y="120000"/>
                    </a:ln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88" name="Shape 88"/>
              <p:cNvSpPr/>
              <p:nvPr/>
            </p:nvSpPr>
            <p:spPr>
              <a:xfrm>
                <a:off x="4659312" y="3411537"/>
                <a:ext cx="63500" cy="90486"/>
              </a:xfrm>
              <a:custGeom>
                <a:avLst/>
                <a:gdLst/>
                <a:ahLst/>
                <a:cxnLst/>
                <a:rect l="0" t="0" r="0" b="0"/>
                <a:pathLst>
                  <a:path w="120000" h="120000" extrusionOk="0">
                    <a:moveTo>
                      <a:pt x="120000" y="83478"/>
                    </a:moveTo>
                    <a:cubicBezTo>
                      <a:pt x="120000" y="93913"/>
                      <a:pt x="112941" y="104347"/>
                      <a:pt x="98823" y="109565"/>
                    </a:cubicBezTo>
                    <a:cubicBezTo>
                      <a:pt x="91764" y="120000"/>
                      <a:pt x="70588" y="120000"/>
                      <a:pt x="49411" y="120000"/>
                    </a:cubicBezTo>
                    <a:cubicBezTo>
                      <a:pt x="42352" y="120000"/>
                      <a:pt x="28235" y="120000"/>
                      <a:pt x="21176" y="120000"/>
                    </a:cubicBezTo>
                    <a:cubicBezTo>
                      <a:pt x="14117" y="114782"/>
                      <a:pt x="7058" y="114782"/>
                      <a:pt x="0" y="109565"/>
                    </a:cubicBezTo>
                    <a:cubicBezTo>
                      <a:pt x="0" y="88695"/>
                      <a:pt x="0" y="88695"/>
                      <a:pt x="0" y="88695"/>
                    </a:cubicBezTo>
                    <a:cubicBezTo>
                      <a:pt x="0" y="88695"/>
                      <a:pt x="0" y="88695"/>
                      <a:pt x="0" y="88695"/>
                    </a:cubicBezTo>
                    <a:cubicBezTo>
                      <a:pt x="7058" y="93913"/>
                      <a:pt x="14117" y="99130"/>
                      <a:pt x="28235" y="99130"/>
                    </a:cubicBezTo>
                    <a:cubicBezTo>
                      <a:pt x="35294" y="104347"/>
                      <a:pt x="42352" y="104347"/>
                      <a:pt x="56470" y="104347"/>
                    </a:cubicBezTo>
                    <a:cubicBezTo>
                      <a:pt x="63529" y="104347"/>
                      <a:pt x="77647" y="104347"/>
                      <a:pt x="84705" y="99130"/>
                    </a:cubicBezTo>
                    <a:cubicBezTo>
                      <a:pt x="84705" y="99130"/>
                      <a:pt x="91764" y="93913"/>
                      <a:pt x="91764" y="88695"/>
                    </a:cubicBezTo>
                    <a:cubicBezTo>
                      <a:pt x="91764" y="83478"/>
                      <a:pt x="91764" y="78260"/>
                      <a:pt x="84705" y="78260"/>
                    </a:cubicBezTo>
                    <a:cubicBezTo>
                      <a:pt x="84705" y="73043"/>
                      <a:pt x="77647" y="73043"/>
                      <a:pt x="63529" y="73043"/>
                    </a:cubicBezTo>
                    <a:cubicBezTo>
                      <a:pt x="63529" y="73043"/>
                      <a:pt x="56470" y="67826"/>
                      <a:pt x="49411" y="67826"/>
                    </a:cubicBezTo>
                    <a:cubicBezTo>
                      <a:pt x="42352" y="67826"/>
                      <a:pt x="42352" y="67826"/>
                      <a:pt x="35294" y="67826"/>
                    </a:cubicBezTo>
                    <a:cubicBezTo>
                      <a:pt x="21176" y="62608"/>
                      <a:pt x="14117" y="62608"/>
                      <a:pt x="7058" y="57391"/>
                    </a:cubicBezTo>
                    <a:cubicBezTo>
                      <a:pt x="0" y="52173"/>
                      <a:pt x="0" y="41739"/>
                      <a:pt x="0" y="36521"/>
                    </a:cubicBezTo>
                    <a:cubicBezTo>
                      <a:pt x="0" y="31304"/>
                      <a:pt x="0" y="26086"/>
                      <a:pt x="0" y="20869"/>
                    </a:cubicBezTo>
                    <a:cubicBezTo>
                      <a:pt x="7058" y="20869"/>
                      <a:pt x="7058" y="15652"/>
                      <a:pt x="14117" y="10434"/>
                    </a:cubicBezTo>
                    <a:cubicBezTo>
                      <a:pt x="21176" y="10434"/>
                      <a:pt x="28235" y="5217"/>
                      <a:pt x="35294" y="5217"/>
                    </a:cubicBezTo>
                    <a:cubicBezTo>
                      <a:pt x="42352" y="0"/>
                      <a:pt x="49411" y="0"/>
                      <a:pt x="63529" y="0"/>
                    </a:cubicBezTo>
                    <a:cubicBezTo>
                      <a:pt x="70588" y="0"/>
                      <a:pt x="77647" y="0"/>
                      <a:pt x="84705" y="5217"/>
                    </a:cubicBezTo>
                    <a:cubicBezTo>
                      <a:pt x="98823" y="5217"/>
                      <a:pt x="105882" y="5217"/>
                      <a:pt x="112941" y="10434"/>
                    </a:cubicBezTo>
                    <a:cubicBezTo>
                      <a:pt x="112941" y="31304"/>
                      <a:pt x="112941" y="31304"/>
                      <a:pt x="112941" y="31304"/>
                    </a:cubicBezTo>
                    <a:cubicBezTo>
                      <a:pt x="112941" y="31304"/>
                      <a:pt x="112941" y="31304"/>
                      <a:pt x="112941" y="31304"/>
                    </a:cubicBezTo>
                    <a:cubicBezTo>
                      <a:pt x="105882" y="26086"/>
                      <a:pt x="98823" y="26086"/>
                      <a:pt x="84705" y="20869"/>
                    </a:cubicBezTo>
                    <a:cubicBezTo>
                      <a:pt x="77647" y="20869"/>
                      <a:pt x="70588" y="15652"/>
                      <a:pt x="56470" y="15652"/>
                    </a:cubicBezTo>
                    <a:cubicBezTo>
                      <a:pt x="49411" y="15652"/>
                      <a:pt x="42352" y="20869"/>
                      <a:pt x="35294" y="20869"/>
                    </a:cubicBezTo>
                    <a:cubicBezTo>
                      <a:pt x="28235" y="26086"/>
                      <a:pt x="21176" y="26086"/>
                      <a:pt x="21176" y="31304"/>
                    </a:cubicBezTo>
                    <a:cubicBezTo>
                      <a:pt x="21176" y="36521"/>
                      <a:pt x="28235" y="41739"/>
                      <a:pt x="28235" y="41739"/>
                    </a:cubicBezTo>
                    <a:cubicBezTo>
                      <a:pt x="35294" y="46956"/>
                      <a:pt x="42352" y="46956"/>
                      <a:pt x="49411" y="52173"/>
                    </a:cubicBezTo>
                    <a:cubicBezTo>
                      <a:pt x="56470" y="52173"/>
                      <a:pt x="56470" y="52173"/>
                      <a:pt x="63529" y="52173"/>
                    </a:cubicBezTo>
                    <a:cubicBezTo>
                      <a:pt x="70588" y="52173"/>
                      <a:pt x="77647" y="52173"/>
                      <a:pt x="77647" y="57391"/>
                    </a:cubicBezTo>
                    <a:cubicBezTo>
                      <a:pt x="91764" y="57391"/>
                      <a:pt x="98823" y="62608"/>
                      <a:pt x="105882" y="67826"/>
                    </a:cubicBezTo>
                    <a:cubicBezTo>
                      <a:pt x="112941" y="67826"/>
                      <a:pt x="120000" y="78260"/>
                      <a:pt x="120000" y="83478"/>
                    </a:cubicBez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89" name="Shape 89"/>
              <p:cNvSpPr/>
              <p:nvPr/>
            </p:nvSpPr>
            <p:spPr>
              <a:xfrm>
                <a:off x="4741862" y="3411537"/>
                <a:ext cx="73025" cy="122237"/>
              </a:xfrm>
              <a:custGeom>
                <a:avLst/>
                <a:gdLst/>
                <a:ahLst/>
                <a:cxnLst/>
                <a:rect l="0" t="0" r="0" b="0"/>
                <a:pathLst>
                  <a:path w="120000" h="120000" extrusionOk="0">
                    <a:moveTo>
                      <a:pt x="120000" y="42580"/>
                    </a:moveTo>
                    <a:cubicBezTo>
                      <a:pt x="120000" y="50322"/>
                      <a:pt x="120000" y="58064"/>
                      <a:pt x="120000" y="61935"/>
                    </a:cubicBezTo>
                    <a:cubicBezTo>
                      <a:pt x="113684" y="69677"/>
                      <a:pt x="107368" y="73548"/>
                      <a:pt x="101052" y="77419"/>
                    </a:cubicBezTo>
                    <a:cubicBezTo>
                      <a:pt x="101052" y="81290"/>
                      <a:pt x="94736" y="85161"/>
                      <a:pt x="82105" y="85161"/>
                    </a:cubicBezTo>
                    <a:cubicBezTo>
                      <a:pt x="75789" y="89032"/>
                      <a:pt x="69473" y="89032"/>
                      <a:pt x="63157" y="89032"/>
                    </a:cubicBezTo>
                    <a:cubicBezTo>
                      <a:pt x="56842" y="89032"/>
                      <a:pt x="50526" y="89032"/>
                      <a:pt x="44210" y="89032"/>
                    </a:cubicBezTo>
                    <a:cubicBezTo>
                      <a:pt x="37894" y="85161"/>
                      <a:pt x="31578" y="85161"/>
                      <a:pt x="25263" y="85161"/>
                    </a:cubicBezTo>
                    <a:cubicBezTo>
                      <a:pt x="25263" y="120000"/>
                      <a:pt x="25263" y="120000"/>
                      <a:pt x="25263" y="120000"/>
                    </a:cubicBezTo>
                    <a:cubicBezTo>
                      <a:pt x="0" y="120000"/>
                      <a:pt x="0" y="120000"/>
                      <a:pt x="0" y="120000"/>
                    </a:cubicBezTo>
                    <a:cubicBezTo>
                      <a:pt x="0" y="3870"/>
                      <a:pt x="0" y="3870"/>
                      <a:pt x="0" y="3870"/>
                    </a:cubicBezTo>
                    <a:cubicBezTo>
                      <a:pt x="25263" y="3870"/>
                      <a:pt x="25263" y="3870"/>
                      <a:pt x="25263" y="3870"/>
                    </a:cubicBezTo>
                    <a:cubicBezTo>
                      <a:pt x="25263" y="11612"/>
                      <a:pt x="25263" y="11612"/>
                      <a:pt x="25263" y="11612"/>
                    </a:cubicBezTo>
                    <a:cubicBezTo>
                      <a:pt x="31578" y="7741"/>
                      <a:pt x="37894" y="7741"/>
                      <a:pt x="44210" y="3870"/>
                    </a:cubicBezTo>
                    <a:cubicBezTo>
                      <a:pt x="50526" y="0"/>
                      <a:pt x="63157" y="0"/>
                      <a:pt x="69473" y="0"/>
                    </a:cubicBezTo>
                    <a:cubicBezTo>
                      <a:pt x="88421" y="0"/>
                      <a:pt x="101052" y="3870"/>
                      <a:pt x="107368" y="11612"/>
                    </a:cubicBezTo>
                    <a:cubicBezTo>
                      <a:pt x="120000" y="19354"/>
                      <a:pt x="120000" y="30967"/>
                      <a:pt x="120000" y="42580"/>
                    </a:cubicBezTo>
                    <a:close/>
                    <a:moveTo>
                      <a:pt x="101052" y="46451"/>
                    </a:moveTo>
                    <a:cubicBezTo>
                      <a:pt x="101052" y="34838"/>
                      <a:pt x="94736" y="27096"/>
                      <a:pt x="88421" y="23225"/>
                    </a:cubicBezTo>
                    <a:cubicBezTo>
                      <a:pt x="82105" y="15483"/>
                      <a:pt x="75789" y="15483"/>
                      <a:pt x="63157" y="15483"/>
                    </a:cubicBezTo>
                    <a:cubicBezTo>
                      <a:pt x="56842" y="15483"/>
                      <a:pt x="50526" y="15483"/>
                      <a:pt x="44210" y="15483"/>
                    </a:cubicBezTo>
                    <a:cubicBezTo>
                      <a:pt x="37894" y="19354"/>
                      <a:pt x="31578" y="19354"/>
                      <a:pt x="25263" y="23225"/>
                    </a:cubicBezTo>
                    <a:cubicBezTo>
                      <a:pt x="25263" y="73548"/>
                      <a:pt x="25263" y="73548"/>
                      <a:pt x="25263" y="73548"/>
                    </a:cubicBezTo>
                    <a:cubicBezTo>
                      <a:pt x="31578" y="73548"/>
                      <a:pt x="37894" y="73548"/>
                      <a:pt x="44210" y="77419"/>
                    </a:cubicBezTo>
                    <a:cubicBezTo>
                      <a:pt x="44210" y="77419"/>
                      <a:pt x="50526" y="77419"/>
                      <a:pt x="56842" y="77419"/>
                    </a:cubicBezTo>
                    <a:cubicBezTo>
                      <a:pt x="69473" y="77419"/>
                      <a:pt x="82105" y="73548"/>
                      <a:pt x="88421" y="69677"/>
                    </a:cubicBezTo>
                    <a:cubicBezTo>
                      <a:pt x="94736" y="61935"/>
                      <a:pt x="101052" y="54193"/>
                      <a:pt x="101052" y="46451"/>
                    </a:cubicBez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90" name="Shape 90"/>
              <p:cNvSpPr/>
              <p:nvPr/>
            </p:nvSpPr>
            <p:spPr>
              <a:xfrm>
                <a:off x="4832351" y="3411537"/>
                <a:ext cx="76198" cy="90486"/>
              </a:xfrm>
              <a:custGeom>
                <a:avLst/>
                <a:gdLst/>
                <a:ahLst/>
                <a:cxnLst/>
                <a:rect l="0" t="0" r="0" b="0"/>
                <a:pathLst>
                  <a:path w="120000" h="120000" extrusionOk="0">
                    <a:moveTo>
                      <a:pt x="120000" y="62608"/>
                    </a:moveTo>
                    <a:cubicBezTo>
                      <a:pt x="120000" y="78260"/>
                      <a:pt x="114000" y="93913"/>
                      <a:pt x="102000" y="104347"/>
                    </a:cubicBezTo>
                    <a:cubicBezTo>
                      <a:pt x="90000" y="114782"/>
                      <a:pt x="78000" y="120000"/>
                      <a:pt x="60000" y="120000"/>
                    </a:cubicBezTo>
                    <a:cubicBezTo>
                      <a:pt x="42000" y="120000"/>
                      <a:pt x="24000" y="114782"/>
                      <a:pt x="18000" y="104347"/>
                    </a:cubicBezTo>
                    <a:cubicBezTo>
                      <a:pt x="6000" y="93913"/>
                      <a:pt x="0" y="78260"/>
                      <a:pt x="0" y="62608"/>
                    </a:cubicBezTo>
                    <a:cubicBezTo>
                      <a:pt x="0" y="41739"/>
                      <a:pt x="6000" y="26086"/>
                      <a:pt x="18000" y="15652"/>
                    </a:cubicBezTo>
                    <a:cubicBezTo>
                      <a:pt x="24000" y="5217"/>
                      <a:pt x="42000" y="0"/>
                      <a:pt x="60000" y="0"/>
                    </a:cubicBezTo>
                    <a:cubicBezTo>
                      <a:pt x="78000" y="0"/>
                      <a:pt x="90000" y="5217"/>
                      <a:pt x="102000" y="15652"/>
                    </a:cubicBezTo>
                    <a:cubicBezTo>
                      <a:pt x="114000" y="26086"/>
                      <a:pt x="120000" y="41739"/>
                      <a:pt x="120000" y="62608"/>
                    </a:cubicBezTo>
                    <a:close/>
                    <a:moveTo>
                      <a:pt x="96000" y="62608"/>
                    </a:moveTo>
                    <a:cubicBezTo>
                      <a:pt x="96000" y="46956"/>
                      <a:pt x="96000" y="36521"/>
                      <a:pt x="90000" y="26086"/>
                    </a:cubicBezTo>
                    <a:cubicBezTo>
                      <a:pt x="78000" y="20869"/>
                      <a:pt x="72000" y="15652"/>
                      <a:pt x="60000" y="15652"/>
                    </a:cubicBezTo>
                    <a:cubicBezTo>
                      <a:pt x="48000" y="15652"/>
                      <a:pt x="36000" y="20869"/>
                      <a:pt x="30000" y="26086"/>
                    </a:cubicBezTo>
                    <a:cubicBezTo>
                      <a:pt x="24000" y="36521"/>
                      <a:pt x="24000" y="46956"/>
                      <a:pt x="24000" y="62608"/>
                    </a:cubicBezTo>
                    <a:cubicBezTo>
                      <a:pt x="24000" y="73043"/>
                      <a:pt x="24000" y="88695"/>
                      <a:pt x="30000" y="93913"/>
                    </a:cubicBezTo>
                    <a:cubicBezTo>
                      <a:pt x="36000" y="99130"/>
                      <a:pt x="48000" y="104347"/>
                      <a:pt x="60000" y="104347"/>
                    </a:cubicBezTo>
                    <a:cubicBezTo>
                      <a:pt x="72000" y="104347"/>
                      <a:pt x="78000" y="99130"/>
                      <a:pt x="90000" y="93913"/>
                    </a:cubicBezTo>
                    <a:cubicBezTo>
                      <a:pt x="96000" y="88695"/>
                      <a:pt x="96000" y="73043"/>
                      <a:pt x="96000" y="62608"/>
                    </a:cubicBez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91" name="Shape 91"/>
              <p:cNvSpPr/>
              <p:nvPr/>
            </p:nvSpPr>
            <p:spPr>
              <a:xfrm>
                <a:off x="4930776" y="3414712"/>
                <a:ext cx="49211" cy="87313"/>
              </a:xfrm>
              <a:custGeom>
                <a:avLst/>
                <a:gdLst/>
                <a:ahLst/>
                <a:cxnLst/>
                <a:rect l="0" t="0" r="0" b="0"/>
                <a:pathLst>
                  <a:path w="120000" h="120000" extrusionOk="0">
                    <a:moveTo>
                      <a:pt x="120000" y="21818"/>
                    </a:moveTo>
                    <a:cubicBezTo>
                      <a:pt x="120000" y="21818"/>
                      <a:pt x="120000" y="21818"/>
                      <a:pt x="120000" y="21818"/>
                    </a:cubicBezTo>
                    <a:cubicBezTo>
                      <a:pt x="120000" y="21818"/>
                      <a:pt x="110769" y="21818"/>
                      <a:pt x="110769" y="21818"/>
                    </a:cubicBezTo>
                    <a:cubicBezTo>
                      <a:pt x="101538" y="16363"/>
                      <a:pt x="92307" y="16363"/>
                      <a:pt x="92307" y="16363"/>
                    </a:cubicBezTo>
                    <a:cubicBezTo>
                      <a:pt x="83076" y="16363"/>
                      <a:pt x="73846" y="21818"/>
                      <a:pt x="55384" y="21818"/>
                    </a:cubicBezTo>
                    <a:cubicBezTo>
                      <a:pt x="46153" y="27272"/>
                      <a:pt x="36923" y="27272"/>
                      <a:pt x="27692" y="32727"/>
                    </a:cubicBezTo>
                    <a:cubicBezTo>
                      <a:pt x="27692" y="120000"/>
                      <a:pt x="27692" y="120000"/>
                      <a:pt x="27692" y="120000"/>
                    </a:cubicBezTo>
                    <a:cubicBezTo>
                      <a:pt x="0" y="120000"/>
                      <a:pt x="0" y="120000"/>
                      <a:pt x="0" y="120000"/>
                    </a:cubicBezTo>
                    <a:cubicBezTo>
                      <a:pt x="0" y="0"/>
                      <a:pt x="0" y="0"/>
                      <a:pt x="0" y="0"/>
                    </a:cubicBezTo>
                    <a:cubicBezTo>
                      <a:pt x="27692" y="0"/>
                      <a:pt x="27692" y="0"/>
                      <a:pt x="27692" y="0"/>
                    </a:cubicBezTo>
                    <a:cubicBezTo>
                      <a:pt x="27692" y="16363"/>
                      <a:pt x="27692" y="16363"/>
                      <a:pt x="27692" y="16363"/>
                    </a:cubicBezTo>
                    <a:cubicBezTo>
                      <a:pt x="46153" y="10909"/>
                      <a:pt x="55384" y="5454"/>
                      <a:pt x="64615" y="5454"/>
                    </a:cubicBezTo>
                    <a:cubicBezTo>
                      <a:pt x="73846" y="0"/>
                      <a:pt x="92307" y="0"/>
                      <a:pt x="101538" y="0"/>
                    </a:cubicBezTo>
                    <a:cubicBezTo>
                      <a:pt x="101538" y="0"/>
                      <a:pt x="110769" y="0"/>
                      <a:pt x="110769" y="0"/>
                    </a:cubicBezTo>
                    <a:cubicBezTo>
                      <a:pt x="110769" y="0"/>
                      <a:pt x="120000" y="0"/>
                      <a:pt x="120000" y="0"/>
                    </a:cubicBezTo>
                    <a:lnTo>
                      <a:pt x="120000" y="21818"/>
                    </a:ln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92" name="Shape 92"/>
              <p:cNvSpPr/>
              <p:nvPr/>
            </p:nvSpPr>
            <p:spPr>
              <a:xfrm>
                <a:off x="4991101" y="3390901"/>
                <a:ext cx="53974" cy="111125"/>
              </a:xfrm>
              <a:custGeom>
                <a:avLst/>
                <a:gdLst/>
                <a:ahLst/>
                <a:cxnLst/>
                <a:rect l="0" t="0" r="0" b="0"/>
                <a:pathLst>
                  <a:path w="120000" h="120000" extrusionOk="0">
                    <a:moveTo>
                      <a:pt x="119999" y="115714"/>
                    </a:moveTo>
                    <a:cubicBezTo>
                      <a:pt x="111428" y="119999"/>
                      <a:pt x="111428" y="119999"/>
                      <a:pt x="102857" y="119999"/>
                    </a:cubicBezTo>
                    <a:cubicBezTo>
                      <a:pt x="94285" y="119999"/>
                      <a:pt x="85714" y="119999"/>
                      <a:pt x="85714" y="119999"/>
                    </a:cubicBezTo>
                    <a:cubicBezTo>
                      <a:pt x="59999" y="119999"/>
                      <a:pt x="51428" y="115714"/>
                      <a:pt x="34285" y="111428"/>
                    </a:cubicBezTo>
                    <a:cubicBezTo>
                      <a:pt x="25714" y="107142"/>
                      <a:pt x="25714" y="98571"/>
                      <a:pt x="25714" y="89999"/>
                    </a:cubicBezTo>
                    <a:cubicBezTo>
                      <a:pt x="25714" y="38571"/>
                      <a:pt x="25714" y="38571"/>
                      <a:pt x="25714" y="38571"/>
                    </a:cubicBezTo>
                    <a:cubicBezTo>
                      <a:pt x="0" y="38571"/>
                      <a:pt x="0" y="38571"/>
                      <a:pt x="0" y="38571"/>
                    </a:cubicBezTo>
                    <a:cubicBezTo>
                      <a:pt x="0" y="25714"/>
                      <a:pt x="0" y="25714"/>
                      <a:pt x="0" y="25714"/>
                    </a:cubicBezTo>
                    <a:cubicBezTo>
                      <a:pt x="25714" y="25714"/>
                      <a:pt x="25714" y="25714"/>
                      <a:pt x="25714" y="25714"/>
                    </a:cubicBezTo>
                    <a:cubicBezTo>
                      <a:pt x="25714" y="0"/>
                      <a:pt x="25714" y="0"/>
                      <a:pt x="25714" y="0"/>
                    </a:cubicBezTo>
                    <a:cubicBezTo>
                      <a:pt x="51428" y="0"/>
                      <a:pt x="51428" y="0"/>
                      <a:pt x="51428" y="0"/>
                    </a:cubicBezTo>
                    <a:cubicBezTo>
                      <a:pt x="51428" y="25714"/>
                      <a:pt x="51428" y="25714"/>
                      <a:pt x="51428" y="25714"/>
                    </a:cubicBezTo>
                    <a:cubicBezTo>
                      <a:pt x="119999" y="25714"/>
                      <a:pt x="119999" y="25714"/>
                      <a:pt x="119999" y="25714"/>
                    </a:cubicBezTo>
                    <a:cubicBezTo>
                      <a:pt x="119999" y="38571"/>
                      <a:pt x="119999" y="38571"/>
                      <a:pt x="119999" y="38571"/>
                    </a:cubicBezTo>
                    <a:cubicBezTo>
                      <a:pt x="51428" y="38571"/>
                      <a:pt x="51428" y="38571"/>
                      <a:pt x="51428" y="38571"/>
                    </a:cubicBezTo>
                    <a:cubicBezTo>
                      <a:pt x="51428" y="81428"/>
                      <a:pt x="51428" y="81428"/>
                      <a:pt x="51428" y="81428"/>
                    </a:cubicBezTo>
                    <a:cubicBezTo>
                      <a:pt x="51428" y="85714"/>
                      <a:pt x="51428" y="89999"/>
                      <a:pt x="51428" y="94285"/>
                    </a:cubicBezTo>
                    <a:cubicBezTo>
                      <a:pt x="59999" y="94285"/>
                      <a:pt x="59999" y="98571"/>
                      <a:pt x="59999" y="98571"/>
                    </a:cubicBezTo>
                    <a:cubicBezTo>
                      <a:pt x="59999" y="102857"/>
                      <a:pt x="68571" y="102857"/>
                      <a:pt x="68571" y="102857"/>
                    </a:cubicBezTo>
                    <a:cubicBezTo>
                      <a:pt x="77142" y="107142"/>
                      <a:pt x="77142" y="107142"/>
                      <a:pt x="94285" y="107142"/>
                    </a:cubicBezTo>
                    <a:cubicBezTo>
                      <a:pt x="94285" y="107142"/>
                      <a:pt x="102857" y="107142"/>
                      <a:pt x="102857" y="107142"/>
                    </a:cubicBezTo>
                    <a:cubicBezTo>
                      <a:pt x="111428" y="102857"/>
                      <a:pt x="111428" y="102857"/>
                      <a:pt x="119999" y="102857"/>
                    </a:cubicBezTo>
                    <a:cubicBezTo>
                      <a:pt x="119999" y="102857"/>
                      <a:pt x="119999" y="102857"/>
                      <a:pt x="119999" y="102857"/>
                    </a:cubicBezTo>
                    <a:lnTo>
                      <a:pt x="119999" y="115714"/>
                    </a:ln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93" name="Shape 93"/>
              <p:cNvSpPr/>
              <p:nvPr/>
            </p:nvSpPr>
            <p:spPr>
              <a:xfrm>
                <a:off x="5056187" y="3514726"/>
                <a:ext cx="95250" cy="7937"/>
              </a:xfrm>
              <a:prstGeom prst="rect">
                <a:avLst/>
              </a:pr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94" name="Shape 94"/>
              <p:cNvSpPr/>
              <p:nvPr/>
            </p:nvSpPr>
            <p:spPr>
              <a:xfrm>
                <a:off x="5168901" y="3387726"/>
                <a:ext cx="73025" cy="114300"/>
              </a:xfrm>
              <a:custGeom>
                <a:avLst/>
                <a:gdLst/>
                <a:ahLst/>
                <a:cxnLst/>
                <a:rect l="0" t="0" r="0" b="0"/>
                <a:pathLst>
                  <a:path w="120000" h="120000" extrusionOk="0">
                    <a:moveTo>
                      <a:pt x="120000" y="120000"/>
                    </a:moveTo>
                    <a:lnTo>
                      <a:pt x="0" y="120000"/>
                    </a:lnTo>
                    <a:lnTo>
                      <a:pt x="0" y="0"/>
                    </a:lnTo>
                    <a:lnTo>
                      <a:pt x="120000" y="0"/>
                    </a:lnTo>
                    <a:lnTo>
                      <a:pt x="120000" y="11666"/>
                    </a:lnTo>
                    <a:lnTo>
                      <a:pt x="26086" y="11666"/>
                    </a:lnTo>
                    <a:lnTo>
                      <a:pt x="26086" y="45000"/>
                    </a:lnTo>
                    <a:lnTo>
                      <a:pt x="120000" y="45000"/>
                    </a:lnTo>
                    <a:lnTo>
                      <a:pt x="120000" y="58333"/>
                    </a:lnTo>
                    <a:lnTo>
                      <a:pt x="26086" y="58333"/>
                    </a:lnTo>
                    <a:lnTo>
                      <a:pt x="26086" y="103333"/>
                    </a:lnTo>
                    <a:lnTo>
                      <a:pt x="120000" y="103333"/>
                    </a:lnTo>
                    <a:lnTo>
                      <a:pt x="120000" y="120000"/>
                    </a:ln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95" name="Shape 95"/>
              <p:cNvSpPr/>
              <p:nvPr/>
            </p:nvSpPr>
            <p:spPr>
              <a:xfrm>
                <a:off x="5264151" y="3387726"/>
                <a:ext cx="87313" cy="114300"/>
              </a:xfrm>
              <a:custGeom>
                <a:avLst/>
                <a:gdLst/>
                <a:ahLst/>
                <a:cxnLst/>
                <a:rect l="0" t="0" r="0" b="0"/>
                <a:pathLst>
                  <a:path w="120000" h="120000" extrusionOk="0">
                    <a:moveTo>
                      <a:pt x="120000" y="70344"/>
                    </a:moveTo>
                    <a:cubicBezTo>
                      <a:pt x="120000" y="78620"/>
                      <a:pt x="114782" y="86896"/>
                      <a:pt x="114782" y="91034"/>
                    </a:cubicBezTo>
                    <a:cubicBezTo>
                      <a:pt x="109565" y="99310"/>
                      <a:pt x="109565" y="103448"/>
                      <a:pt x="104347" y="107586"/>
                    </a:cubicBezTo>
                    <a:cubicBezTo>
                      <a:pt x="99130" y="111724"/>
                      <a:pt x="88695" y="115862"/>
                      <a:pt x="83478" y="120000"/>
                    </a:cubicBezTo>
                    <a:cubicBezTo>
                      <a:pt x="78260" y="120000"/>
                      <a:pt x="67826" y="120000"/>
                      <a:pt x="57391" y="120000"/>
                    </a:cubicBezTo>
                    <a:cubicBezTo>
                      <a:pt x="52173" y="120000"/>
                      <a:pt x="41739" y="120000"/>
                      <a:pt x="36521" y="120000"/>
                    </a:cubicBezTo>
                    <a:cubicBezTo>
                      <a:pt x="26086" y="115862"/>
                      <a:pt x="20869" y="111724"/>
                      <a:pt x="15652" y="107586"/>
                    </a:cubicBezTo>
                    <a:cubicBezTo>
                      <a:pt x="10434" y="103448"/>
                      <a:pt x="5217" y="99310"/>
                      <a:pt x="5217" y="95172"/>
                    </a:cubicBezTo>
                    <a:cubicBezTo>
                      <a:pt x="0" y="86896"/>
                      <a:pt x="0" y="78620"/>
                      <a:pt x="0" y="70344"/>
                    </a:cubicBezTo>
                    <a:cubicBezTo>
                      <a:pt x="0" y="0"/>
                      <a:pt x="0" y="0"/>
                      <a:pt x="0" y="0"/>
                    </a:cubicBezTo>
                    <a:cubicBezTo>
                      <a:pt x="20869" y="0"/>
                      <a:pt x="20869" y="0"/>
                      <a:pt x="20869" y="0"/>
                    </a:cubicBezTo>
                    <a:cubicBezTo>
                      <a:pt x="20869" y="70344"/>
                      <a:pt x="20869" y="70344"/>
                      <a:pt x="20869" y="70344"/>
                    </a:cubicBezTo>
                    <a:cubicBezTo>
                      <a:pt x="20869" y="78620"/>
                      <a:pt x="20869" y="82758"/>
                      <a:pt x="20869" y="86896"/>
                    </a:cubicBezTo>
                    <a:cubicBezTo>
                      <a:pt x="26086" y="91034"/>
                      <a:pt x="26086" y="95172"/>
                      <a:pt x="31304" y="95172"/>
                    </a:cubicBezTo>
                    <a:cubicBezTo>
                      <a:pt x="31304" y="99310"/>
                      <a:pt x="36521" y="103448"/>
                      <a:pt x="41739" y="103448"/>
                    </a:cubicBezTo>
                    <a:cubicBezTo>
                      <a:pt x="46956" y="107586"/>
                      <a:pt x="52173" y="107586"/>
                      <a:pt x="57391" y="107586"/>
                    </a:cubicBezTo>
                    <a:cubicBezTo>
                      <a:pt x="67826" y="107586"/>
                      <a:pt x="73043" y="107586"/>
                      <a:pt x="78260" y="103448"/>
                    </a:cubicBezTo>
                    <a:cubicBezTo>
                      <a:pt x="83478" y="103448"/>
                      <a:pt x="88695" y="99310"/>
                      <a:pt x="88695" y="95172"/>
                    </a:cubicBezTo>
                    <a:cubicBezTo>
                      <a:pt x="93913" y="95172"/>
                      <a:pt x="93913" y="91034"/>
                      <a:pt x="93913" y="86896"/>
                    </a:cubicBezTo>
                    <a:cubicBezTo>
                      <a:pt x="99130" y="82758"/>
                      <a:pt x="99130" y="78620"/>
                      <a:pt x="99130" y="70344"/>
                    </a:cubicBezTo>
                    <a:cubicBezTo>
                      <a:pt x="99130" y="0"/>
                      <a:pt x="99130" y="0"/>
                      <a:pt x="99130" y="0"/>
                    </a:cubicBezTo>
                    <a:cubicBezTo>
                      <a:pt x="120000" y="0"/>
                      <a:pt x="120000" y="0"/>
                      <a:pt x="120000" y="0"/>
                    </a:cubicBezTo>
                    <a:lnTo>
                      <a:pt x="120000" y="70344"/>
                    </a:ln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96" name="Shape 96"/>
              <p:cNvSpPr/>
              <p:nvPr/>
            </p:nvSpPr>
            <p:spPr>
              <a:xfrm>
                <a:off x="3786187" y="3321051"/>
                <a:ext cx="260350" cy="217487"/>
              </a:xfrm>
              <a:custGeom>
                <a:avLst/>
                <a:gdLst/>
                <a:ahLst/>
                <a:cxnLst/>
                <a:rect l="0" t="0" r="0" b="0"/>
                <a:pathLst>
                  <a:path w="120000" h="120000" extrusionOk="0">
                    <a:moveTo>
                      <a:pt x="106086" y="17454"/>
                    </a:moveTo>
                    <a:cubicBezTo>
                      <a:pt x="109565" y="17454"/>
                      <a:pt x="114782" y="15272"/>
                      <a:pt x="120000" y="13090"/>
                    </a:cubicBezTo>
                    <a:cubicBezTo>
                      <a:pt x="116521" y="19636"/>
                      <a:pt x="111304" y="24000"/>
                      <a:pt x="107826" y="28363"/>
                    </a:cubicBezTo>
                    <a:cubicBezTo>
                      <a:pt x="107826" y="30545"/>
                      <a:pt x="107826" y="32727"/>
                      <a:pt x="107826" y="32727"/>
                    </a:cubicBezTo>
                    <a:cubicBezTo>
                      <a:pt x="107826" y="74181"/>
                      <a:pt x="81739" y="120000"/>
                      <a:pt x="38260" y="120000"/>
                    </a:cubicBezTo>
                    <a:cubicBezTo>
                      <a:pt x="24347" y="120000"/>
                      <a:pt x="10434" y="115636"/>
                      <a:pt x="0" y="106909"/>
                    </a:cubicBezTo>
                    <a:cubicBezTo>
                      <a:pt x="1739" y="106909"/>
                      <a:pt x="3478" y="106909"/>
                      <a:pt x="5217" y="106909"/>
                    </a:cubicBezTo>
                    <a:cubicBezTo>
                      <a:pt x="17391" y="106909"/>
                      <a:pt x="27826" y="102545"/>
                      <a:pt x="36521" y="93818"/>
                    </a:cubicBezTo>
                    <a:cubicBezTo>
                      <a:pt x="26086" y="93818"/>
                      <a:pt x="15652" y="85090"/>
                      <a:pt x="13913" y="72000"/>
                    </a:cubicBezTo>
                    <a:cubicBezTo>
                      <a:pt x="15652" y="74181"/>
                      <a:pt x="15652" y="74181"/>
                      <a:pt x="17391" y="74181"/>
                    </a:cubicBezTo>
                    <a:cubicBezTo>
                      <a:pt x="20869" y="74181"/>
                      <a:pt x="22608" y="72000"/>
                      <a:pt x="24347" y="72000"/>
                    </a:cubicBezTo>
                    <a:cubicBezTo>
                      <a:pt x="13913" y="69818"/>
                      <a:pt x="5217" y="56727"/>
                      <a:pt x="5217" y="41454"/>
                    </a:cubicBezTo>
                    <a:cubicBezTo>
                      <a:pt x="5217" y="41454"/>
                      <a:pt x="5217" y="41454"/>
                      <a:pt x="5217" y="41454"/>
                    </a:cubicBezTo>
                    <a:cubicBezTo>
                      <a:pt x="8695" y="43636"/>
                      <a:pt x="12173" y="45818"/>
                      <a:pt x="15652" y="45818"/>
                    </a:cubicBezTo>
                    <a:cubicBezTo>
                      <a:pt x="8695" y="39272"/>
                      <a:pt x="5217" y="30545"/>
                      <a:pt x="5217" y="19636"/>
                    </a:cubicBezTo>
                    <a:cubicBezTo>
                      <a:pt x="5217" y="15272"/>
                      <a:pt x="6956" y="8727"/>
                      <a:pt x="8695" y="4363"/>
                    </a:cubicBezTo>
                    <a:cubicBezTo>
                      <a:pt x="20869" y="24000"/>
                      <a:pt x="38260" y="34909"/>
                      <a:pt x="59130" y="37090"/>
                    </a:cubicBezTo>
                    <a:cubicBezTo>
                      <a:pt x="59130" y="34909"/>
                      <a:pt x="57391" y="32727"/>
                      <a:pt x="57391" y="30545"/>
                    </a:cubicBezTo>
                    <a:cubicBezTo>
                      <a:pt x="57391" y="13090"/>
                      <a:pt x="69565" y="0"/>
                      <a:pt x="83478" y="0"/>
                    </a:cubicBezTo>
                    <a:cubicBezTo>
                      <a:pt x="90434" y="0"/>
                      <a:pt x="95652" y="2181"/>
                      <a:pt x="100869" y="8727"/>
                    </a:cubicBezTo>
                    <a:cubicBezTo>
                      <a:pt x="106086" y="6545"/>
                      <a:pt x="111304" y="4363"/>
                      <a:pt x="116521" y="2181"/>
                    </a:cubicBezTo>
                    <a:cubicBezTo>
                      <a:pt x="114782" y="8727"/>
                      <a:pt x="109565" y="15272"/>
                      <a:pt x="106086" y="17454"/>
                    </a:cubicBezTo>
                    <a:close/>
                  </a:path>
                </a:pathLst>
              </a:custGeom>
              <a:solidFill>
                <a:schemeClr val="lt2"/>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grpSp>
        <p:pic>
          <p:nvPicPr>
            <p:cNvPr id="97" name="Shape 97"/>
            <p:cNvPicPr preferRelativeResize="0"/>
            <p:nvPr/>
          </p:nvPicPr>
          <p:blipFill rotWithShape="1">
            <a:blip r:embed="rId2">
              <a:alphaModFix/>
            </a:blip>
            <a:srcRect/>
            <a:stretch/>
          </p:blipFill>
          <p:spPr>
            <a:xfrm>
              <a:off x="6778910" y="6317551"/>
              <a:ext cx="1478281" cy="271273"/>
            </a:xfrm>
            <a:prstGeom prst="rect">
              <a:avLst/>
            </a:prstGeom>
            <a:noFill/>
            <a:ln>
              <a:noFill/>
            </a:ln>
          </p:spPr>
        </p:pic>
        <p:sp>
          <p:nvSpPr>
            <p:cNvPr id="98" name="Shape 98"/>
            <p:cNvSpPr/>
            <p:nvPr/>
          </p:nvSpPr>
          <p:spPr>
            <a:xfrm>
              <a:off x="4264025" y="6453187"/>
              <a:ext cx="633413" cy="404811"/>
            </a:xfrm>
            <a:prstGeom prst="rect">
              <a:avLst/>
            </a:prstGeom>
            <a:solidFill>
              <a:schemeClr val="accent1"/>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99" name="Shape 99"/>
            <p:cNvSpPr txBox="1"/>
            <p:nvPr/>
          </p:nvSpPr>
          <p:spPr>
            <a:xfrm>
              <a:off x="4208087" y="6433591"/>
              <a:ext cx="729687" cy="307777"/>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FFFFFF"/>
                </a:buClr>
                <a:buSzPct val="25000"/>
                <a:buFont typeface="Verdana"/>
                <a:buNone/>
              </a:pPr>
              <a:r>
                <a:rPr lang="en-GB" sz="700" b="0" i="1" u="none" strike="noStrike" cap="none">
                  <a:solidFill>
                    <a:srgbClr val="FFFFFF"/>
                  </a:solidFill>
                  <a:latin typeface="Verdana"/>
                  <a:ea typeface="Verdana"/>
                  <a:cs typeface="Verdana"/>
                  <a:sym typeface="Verdana"/>
                </a:rPr>
                <a:t>Mobility and</a:t>
              </a:r>
            </a:p>
            <a:p>
              <a:pPr marL="0" marR="0" lvl="0" indent="0" algn="l" rtl="0">
                <a:lnSpc>
                  <a:spcPct val="100000"/>
                </a:lnSpc>
                <a:spcBef>
                  <a:spcPts val="0"/>
                </a:spcBef>
                <a:spcAft>
                  <a:spcPts val="0"/>
                </a:spcAft>
                <a:buClr>
                  <a:srgbClr val="FFFFFF"/>
                </a:buClr>
                <a:buSzPct val="25000"/>
                <a:buFont typeface="Verdana"/>
                <a:buNone/>
              </a:pPr>
              <a:r>
                <a:rPr lang="en-GB" sz="700" b="0" i="1" u="none" strike="noStrike" cap="none">
                  <a:solidFill>
                    <a:srgbClr val="FFFFFF"/>
                  </a:solidFill>
                  <a:latin typeface="Verdana"/>
                  <a:ea typeface="Verdana"/>
                  <a:cs typeface="Verdana"/>
                  <a:sym typeface="Verdana"/>
                </a:rPr>
                <a:t>Transport</a:t>
              </a:r>
            </a:p>
          </p:txBody>
        </p:sp>
      </p:grpSp>
      <p:sp>
        <p:nvSpPr>
          <p:cNvPr id="100" name="Shape 100"/>
          <p:cNvSpPr txBox="1">
            <a:spLocks noGrp="1"/>
          </p:cNvSpPr>
          <p:nvPr>
            <p:ph type="body" idx="2"/>
          </p:nvPr>
        </p:nvSpPr>
        <p:spPr>
          <a:xfrm>
            <a:off x="527054" y="3824857"/>
            <a:ext cx="11137897" cy="324222"/>
          </a:xfrm>
          <a:prstGeom prst="rect">
            <a:avLst/>
          </a:prstGeom>
          <a:noFill/>
          <a:ln>
            <a:noFill/>
          </a:ln>
        </p:spPr>
        <p:txBody>
          <a:bodyPr lIns="91425" tIns="91425" rIns="91425" bIns="91425" anchor="t" anchorCtr="0"/>
          <a:lstStyle>
            <a:lvl1pPr marL="0" marR="0" lvl="0" indent="0" algn="ctr" rtl="0">
              <a:lnSpc>
                <a:spcPct val="100000"/>
              </a:lnSpc>
              <a:spcBef>
                <a:spcPts val="280"/>
              </a:spcBef>
              <a:spcAft>
                <a:spcPts val="0"/>
              </a:spcAft>
              <a:buClr>
                <a:schemeClr val="dk2"/>
              </a:buClr>
              <a:buFont typeface="Verdana"/>
              <a:buNone/>
              <a:defRPr sz="1400" b="1" i="0" u="none" strike="noStrike" cap="none">
                <a:solidFill>
                  <a:schemeClr val="lt1"/>
                </a:solidFill>
                <a:latin typeface="Verdana"/>
                <a:ea typeface="Verdana"/>
                <a:cs typeface="Verdana"/>
                <a:sym typeface="Verdana"/>
              </a:defRPr>
            </a:lvl1pPr>
            <a:lvl2pPr marL="873125" marR="0" lvl="1" indent="-111125" algn="l" rtl="0">
              <a:lnSpc>
                <a:spcPct val="100000"/>
              </a:lnSpc>
              <a:spcBef>
                <a:spcPts val="480"/>
              </a:spcBef>
              <a:spcAft>
                <a:spcPts val="0"/>
              </a:spcAft>
              <a:buClr>
                <a:schemeClr val="dk2"/>
              </a:buClr>
              <a:buSzPct val="100000"/>
              <a:buFont typeface="Verdana"/>
              <a:buChar char="•"/>
              <a:defRPr sz="2400" b="0" i="0" u="none" strike="noStrike" cap="none">
                <a:solidFill>
                  <a:schemeClr val="dk2"/>
                </a:solidFill>
                <a:latin typeface="Verdana"/>
                <a:ea typeface="Verdana"/>
                <a:cs typeface="Verdana"/>
                <a:sym typeface="Verdana"/>
              </a:defRPr>
            </a:lvl2pPr>
            <a:lvl3pPr marL="1301750" marR="0" lvl="2" indent="-234950" algn="l" rtl="0">
              <a:lnSpc>
                <a:spcPct val="100000"/>
              </a:lnSpc>
              <a:spcBef>
                <a:spcPts val="280"/>
              </a:spcBef>
              <a:spcAft>
                <a:spcPts val="0"/>
              </a:spcAft>
              <a:buClr>
                <a:schemeClr val="dk2"/>
              </a:buClr>
              <a:buFont typeface="Verdana"/>
              <a:buNone/>
              <a:defRPr sz="1400" b="0" i="0" u="none" strike="noStrike" cap="none">
                <a:solidFill>
                  <a:schemeClr val="dk2"/>
                </a:solidFill>
                <a:latin typeface="Verdana"/>
                <a:ea typeface="Verdana"/>
                <a:cs typeface="Verdana"/>
                <a:sym typeface="Verdana"/>
              </a:defRPr>
            </a:lvl3pPr>
            <a:lvl4pPr marL="1654175" marR="0" lvl="3" indent="22225" algn="l" rtl="0">
              <a:lnSpc>
                <a:spcPct val="100000"/>
              </a:lnSpc>
              <a:spcBef>
                <a:spcPts val="320"/>
              </a:spcBef>
              <a:spcAft>
                <a:spcPts val="0"/>
              </a:spcAft>
              <a:buClr>
                <a:schemeClr val="hlink"/>
              </a:buClr>
              <a:buSzPct val="100000"/>
              <a:buFont typeface="Arial"/>
              <a:buChar char="–"/>
              <a:defRPr sz="1600" b="0" i="0" u="none" strike="noStrike" cap="none">
                <a:solidFill>
                  <a:schemeClr val="dk1"/>
                </a:solidFill>
                <a:latin typeface="Verdana"/>
                <a:ea typeface="Verdana"/>
                <a:cs typeface="Verdana"/>
                <a:sym typeface="Verdana"/>
              </a:defRPr>
            </a:lvl4pPr>
            <a:lvl5pPr marL="2016125" marR="0" lvl="4" indent="15875" algn="l" rtl="0">
              <a:lnSpc>
                <a:spcPct val="100000"/>
              </a:lnSpc>
              <a:spcBef>
                <a:spcPts val="320"/>
              </a:spcBef>
              <a:spcAft>
                <a:spcPts val="0"/>
              </a:spcAft>
              <a:buClr>
                <a:schemeClr val="hlink"/>
              </a:buClr>
              <a:buSzPct val="100000"/>
              <a:buFont typeface="Arial"/>
              <a:buChar char="»"/>
              <a:defRPr sz="1600" b="0" i="0" u="none" strike="noStrike" cap="none">
                <a:solidFill>
                  <a:schemeClr val="dk1"/>
                </a:solidFill>
                <a:latin typeface="Verdana"/>
                <a:ea typeface="Verdana"/>
                <a:cs typeface="Verdana"/>
                <a:sym typeface="Verdana"/>
              </a:defRPr>
            </a:lvl5pPr>
            <a:lvl6pPr marL="2514600" marR="0" lvl="5"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6pPr>
            <a:lvl7pPr marL="2971800" marR="0" lvl="6"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7pPr>
            <a:lvl8pPr marL="3429000" marR="0" lvl="7"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8pPr>
            <a:lvl9pPr marL="3886200" marR="0" lvl="8"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9pPr>
          </a:lstStyle>
          <a:p>
            <a:endParaRPr/>
          </a:p>
        </p:txBody>
      </p:sp>
    </p:spTree>
    <p:extLst>
      <p:ext uri="{BB962C8B-B14F-4D97-AF65-F5344CB8AC3E}">
        <p14:creationId xmlns:p14="http://schemas.microsoft.com/office/powerpoint/2010/main" val="27746934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59915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
        <p:nvSpPr>
          <p:cNvPr id="13" name="Rectangle 12"/>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8" name="Rectangle 7"/>
          <p:cNvSpPr/>
          <p:nvPr userDrawn="1"/>
        </p:nvSpPr>
        <p:spPr>
          <a:xfrm>
            <a:off x="764308" y="6496411"/>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p:nvPr/>
        </p:nvSpPr>
        <p:spPr>
          <a:xfrm rot="10800000" flipH="1">
            <a:off x="0" y="1011245"/>
            <a:ext cx="12192000" cy="8394425"/>
          </a:xfrm>
          <a:prstGeom prst="rect">
            <a:avLst/>
          </a:prstGeom>
          <a:gradFill>
            <a:gsLst>
              <a:gs pos="0">
                <a:schemeClr val="lt2"/>
              </a:gs>
              <a:gs pos="25000">
                <a:schemeClr val="accent1"/>
              </a:gs>
              <a:gs pos="75000">
                <a:schemeClr val="dk2"/>
              </a:gs>
              <a:gs pos="100000">
                <a:srgbClr val="10326D"/>
              </a:gs>
            </a:gsLst>
            <a:path path="circle">
              <a:fillToRect l="50000" t="50000" r="50000" b="50000"/>
            </a:path>
            <a:tileRect/>
          </a:gra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11" name="Shape 11"/>
          <p:cNvSpPr txBox="1">
            <a:spLocks noGrp="1"/>
          </p:cNvSpPr>
          <p:nvPr>
            <p:ph type="title"/>
          </p:nvPr>
        </p:nvSpPr>
        <p:spPr>
          <a:xfrm>
            <a:off x="527051" y="1628775"/>
            <a:ext cx="11137900" cy="431798"/>
          </a:xfrm>
          <a:prstGeom prst="rect">
            <a:avLst/>
          </a:prstGeom>
          <a:noFill/>
          <a:ln>
            <a:noFill/>
          </a:ln>
        </p:spPr>
        <p:txBody>
          <a:bodyPr lIns="91425" tIns="91425" rIns="91425" bIns="91425" anchor="t" anchorCtr="0"/>
          <a:lstStyle>
            <a:lvl1pPr marL="0" marR="0" lvl="0" indent="0" algn="l" rtl="0">
              <a:lnSpc>
                <a:spcPct val="100000"/>
              </a:lnSpc>
              <a:spcBef>
                <a:spcPts val="1200"/>
              </a:spcBef>
              <a:spcAft>
                <a:spcPts val="0"/>
              </a:spcAft>
              <a:buClr>
                <a:schemeClr val="accent6"/>
              </a:buClr>
              <a:buFont typeface="Verdana"/>
              <a:buNone/>
              <a:defRPr sz="2400" b="1" i="0" u="none" strike="noStrike" cap="none">
                <a:solidFill>
                  <a:schemeClr val="accent6"/>
                </a:solidFill>
                <a:latin typeface="Verdana"/>
                <a:ea typeface="Verdana"/>
                <a:cs typeface="Verdana"/>
                <a:sym typeface="Verdana"/>
              </a:defRPr>
            </a:lvl1pPr>
            <a:lvl2pPr marL="0" marR="0" lvl="1"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2pPr>
            <a:lvl3pPr marL="0" marR="0" lvl="2"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3pPr>
            <a:lvl4pPr marL="0" marR="0" lvl="3"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4pPr>
            <a:lvl5pPr marL="0" marR="0" lvl="4"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5pPr>
            <a:lvl6pPr marL="457200" marR="0" lvl="5"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6pPr>
            <a:lvl7pPr marL="914400" marR="0" lvl="6"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7pPr>
            <a:lvl8pPr marL="1371600" marR="0" lvl="7"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8pPr>
            <a:lvl9pPr marL="1828800" marR="0" lvl="8" indent="0" algn="l" rtl="0">
              <a:spcBef>
                <a:spcPts val="1200"/>
              </a:spcBef>
              <a:spcAft>
                <a:spcPts val="0"/>
              </a:spcAft>
              <a:buClr>
                <a:schemeClr val="dk2"/>
              </a:buClr>
              <a:buFont typeface="Verdana"/>
              <a:buNone/>
              <a:defRPr sz="2400" b="1" i="0" u="none" strike="noStrike" cap="none">
                <a:solidFill>
                  <a:schemeClr val="dk2"/>
                </a:solidFill>
                <a:latin typeface="Verdana"/>
                <a:ea typeface="Verdana"/>
                <a:cs typeface="Verdana"/>
                <a:sym typeface="Verdana"/>
              </a:defRPr>
            </a:lvl9pPr>
          </a:lstStyle>
          <a:p>
            <a:endParaRPr/>
          </a:p>
        </p:txBody>
      </p:sp>
      <p:sp>
        <p:nvSpPr>
          <p:cNvPr id="12" name="Shape 12"/>
          <p:cNvSpPr txBox="1">
            <a:spLocks noGrp="1"/>
          </p:cNvSpPr>
          <p:nvPr>
            <p:ph type="body" idx="1"/>
          </p:nvPr>
        </p:nvSpPr>
        <p:spPr>
          <a:xfrm>
            <a:off x="383121" y="2172307"/>
            <a:ext cx="11281833" cy="4248149"/>
          </a:xfrm>
          <a:prstGeom prst="rect">
            <a:avLst/>
          </a:prstGeom>
          <a:noFill/>
          <a:ln>
            <a:noFill/>
          </a:ln>
        </p:spPr>
        <p:txBody>
          <a:bodyPr lIns="91425" tIns="91425" rIns="91425" bIns="91425" anchor="t" anchorCtr="0"/>
          <a:lstStyle>
            <a:lvl1pPr marL="342900" marR="0" lvl="0" indent="-38100" algn="l" rtl="0">
              <a:lnSpc>
                <a:spcPct val="100000"/>
              </a:lnSpc>
              <a:spcBef>
                <a:spcPts val="480"/>
              </a:spcBef>
              <a:spcAft>
                <a:spcPts val="0"/>
              </a:spcAft>
              <a:buClr>
                <a:schemeClr val="dk2"/>
              </a:buClr>
              <a:buSzPct val="100000"/>
              <a:buFont typeface="Verdana"/>
              <a:buChar char="•"/>
              <a:defRPr sz="2400" b="0" i="0" u="none" strike="noStrike" cap="none">
                <a:solidFill>
                  <a:schemeClr val="lt1"/>
                </a:solidFill>
                <a:latin typeface="Verdana"/>
                <a:ea typeface="Verdana"/>
                <a:cs typeface="Verdana"/>
                <a:sym typeface="Verdana"/>
              </a:defRPr>
            </a:lvl1pPr>
            <a:lvl2pPr marL="873125" marR="0" lvl="1" indent="-111125" algn="l" rtl="0">
              <a:lnSpc>
                <a:spcPct val="100000"/>
              </a:lnSpc>
              <a:spcBef>
                <a:spcPts val="480"/>
              </a:spcBef>
              <a:spcAft>
                <a:spcPts val="0"/>
              </a:spcAft>
              <a:buClr>
                <a:schemeClr val="dk2"/>
              </a:buClr>
              <a:buSzPct val="100000"/>
              <a:buFont typeface="Verdana"/>
              <a:buChar char="•"/>
              <a:defRPr sz="2400" b="0" i="0" u="none" strike="noStrike" cap="none">
                <a:solidFill>
                  <a:schemeClr val="dk2"/>
                </a:solidFill>
                <a:latin typeface="Verdana"/>
                <a:ea typeface="Verdana"/>
                <a:cs typeface="Verdana"/>
                <a:sym typeface="Verdana"/>
              </a:defRPr>
            </a:lvl2pPr>
            <a:lvl3pPr marL="1301750" marR="0" lvl="2" indent="-234950" algn="l" rtl="0">
              <a:lnSpc>
                <a:spcPct val="100000"/>
              </a:lnSpc>
              <a:spcBef>
                <a:spcPts val="280"/>
              </a:spcBef>
              <a:spcAft>
                <a:spcPts val="0"/>
              </a:spcAft>
              <a:buClr>
                <a:schemeClr val="dk2"/>
              </a:buClr>
              <a:buFont typeface="Verdana"/>
              <a:buNone/>
              <a:defRPr sz="1400" b="0" i="0" u="none" strike="noStrike" cap="none">
                <a:solidFill>
                  <a:schemeClr val="dk2"/>
                </a:solidFill>
                <a:latin typeface="Verdana"/>
                <a:ea typeface="Verdana"/>
                <a:cs typeface="Verdana"/>
                <a:sym typeface="Verdana"/>
              </a:defRPr>
            </a:lvl3pPr>
            <a:lvl4pPr marL="1654175" marR="0" lvl="3" indent="22225" algn="l" rtl="0">
              <a:lnSpc>
                <a:spcPct val="100000"/>
              </a:lnSpc>
              <a:spcBef>
                <a:spcPts val="320"/>
              </a:spcBef>
              <a:spcAft>
                <a:spcPts val="0"/>
              </a:spcAft>
              <a:buClr>
                <a:schemeClr val="hlink"/>
              </a:buClr>
              <a:buSzPct val="100000"/>
              <a:buFont typeface="Arial"/>
              <a:buChar char="–"/>
              <a:defRPr sz="1600" b="0" i="0" u="none" strike="noStrike" cap="none">
                <a:solidFill>
                  <a:schemeClr val="dk1"/>
                </a:solidFill>
                <a:latin typeface="Verdana"/>
                <a:ea typeface="Verdana"/>
                <a:cs typeface="Verdana"/>
                <a:sym typeface="Verdana"/>
              </a:defRPr>
            </a:lvl4pPr>
            <a:lvl5pPr marL="2016125" marR="0" lvl="4" indent="15875" algn="l" rtl="0">
              <a:lnSpc>
                <a:spcPct val="100000"/>
              </a:lnSpc>
              <a:spcBef>
                <a:spcPts val="320"/>
              </a:spcBef>
              <a:spcAft>
                <a:spcPts val="0"/>
              </a:spcAft>
              <a:buClr>
                <a:schemeClr val="hlink"/>
              </a:buClr>
              <a:buSzPct val="100000"/>
              <a:buFont typeface="Arial"/>
              <a:buChar char="»"/>
              <a:defRPr sz="1600" b="0" i="0" u="none" strike="noStrike" cap="none">
                <a:solidFill>
                  <a:schemeClr val="dk1"/>
                </a:solidFill>
                <a:latin typeface="Verdana"/>
                <a:ea typeface="Verdana"/>
                <a:cs typeface="Verdana"/>
                <a:sym typeface="Verdana"/>
              </a:defRPr>
            </a:lvl5pPr>
            <a:lvl6pPr marL="2514600" marR="0" lvl="5"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6pPr>
            <a:lvl7pPr marL="2971800" marR="0" lvl="6"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7pPr>
            <a:lvl8pPr marL="3429000" marR="0" lvl="7"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8pPr>
            <a:lvl9pPr marL="3886200" marR="0" lvl="8" indent="0" algn="l" rtl="0">
              <a:lnSpc>
                <a:spcPct val="90000"/>
              </a:lnSpc>
              <a:spcBef>
                <a:spcPts val="500"/>
              </a:spcBef>
              <a:spcAft>
                <a:spcPts val="0"/>
              </a:spcAft>
              <a:buClr>
                <a:schemeClr val="dk1"/>
              </a:buClr>
              <a:buSzPct val="100000"/>
              <a:buFont typeface="Arial"/>
              <a:buChar char="•"/>
              <a:defRPr sz="1800" b="0" i="0" u="none" strike="noStrike" cap="none">
                <a:solidFill>
                  <a:schemeClr val="dk1"/>
                </a:solidFill>
                <a:latin typeface="Verdana"/>
                <a:ea typeface="Verdana"/>
                <a:cs typeface="Verdana"/>
                <a:sym typeface="Verdana"/>
              </a:defRPr>
            </a:lvl9pPr>
          </a:lstStyle>
          <a:p>
            <a:endParaRPr/>
          </a:p>
        </p:txBody>
      </p:sp>
      <p:sp>
        <p:nvSpPr>
          <p:cNvPr id="13" name="Shape 13"/>
          <p:cNvSpPr/>
          <p:nvPr/>
        </p:nvSpPr>
        <p:spPr>
          <a:xfrm>
            <a:off x="-251884" y="6862659"/>
            <a:ext cx="12780597" cy="2625771"/>
          </a:xfrm>
          <a:prstGeom prst="rect">
            <a:avLst/>
          </a:prstGeom>
          <a:solidFill>
            <a:srgbClr val="C0C0C0"/>
          </a:solidFill>
          <a:ln>
            <a:noFill/>
          </a:ln>
        </p:spPr>
        <p:txBody>
          <a:bodyPr lIns="91425" tIns="45700" rIns="91425" bIns="45700" anchor="ctr" anchorCtr="0">
            <a:noAutofit/>
          </a:bodyPr>
          <a:lstStyle/>
          <a:p>
            <a:pPr marL="3175" marR="0" lvl="0" indent="-3175"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
        <p:nvSpPr>
          <p:cNvPr id="14" name="Shape 14"/>
          <p:cNvSpPr/>
          <p:nvPr/>
        </p:nvSpPr>
        <p:spPr>
          <a:xfrm>
            <a:off x="-380975" y="-2653156"/>
            <a:ext cx="12780597" cy="2625771"/>
          </a:xfrm>
          <a:prstGeom prst="rect">
            <a:avLst/>
          </a:prstGeom>
          <a:solidFill>
            <a:srgbClr val="E2E2E2"/>
          </a:solidFill>
          <a:ln>
            <a:noFill/>
          </a:ln>
        </p:spPr>
        <p:txBody>
          <a:bodyPr lIns="91425" tIns="45700" rIns="91425" bIns="45700" anchor="ctr" anchorCtr="0">
            <a:noAutofit/>
          </a:bodyPr>
          <a:lstStyle/>
          <a:p>
            <a:pPr marL="3175" marR="0" lvl="0" indent="-3175" algn="l" rtl="0">
              <a:lnSpc>
                <a:spcPct val="100000"/>
              </a:lnSpc>
              <a:spcBef>
                <a:spcPts val="0"/>
              </a:spcBef>
              <a:spcAft>
                <a:spcPts val="0"/>
              </a:spcAft>
              <a:buClr>
                <a:srgbClr val="000000"/>
              </a:buClr>
              <a:buFont typeface="Arial"/>
              <a:buNone/>
            </a:pPr>
            <a:endParaRPr sz="7000" b="1" i="0" u="none" strike="noStrike" cap="none">
              <a:solidFill>
                <a:srgbClr val="FFD624"/>
              </a:solidFill>
              <a:latin typeface="Verdana"/>
              <a:ea typeface="Verdana"/>
              <a:cs typeface="Verdana"/>
              <a:sym typeface="Verdana"/>
            </a:endParaRPr>
          </a:p>
        </p:txBody>
      </p:sp>
    </p:spTree>
    <p:extLst>
      <p:ext uri="{BB962C8B-B14F-4D97-AF65-F5344CB8AC3E}">
        <p14:creationId xmlns:p14="http://schemas.microsoft.com/office/powerpoint/2010/main" val="2832777820"/>
      </p:ext>
    </p:extLst>
  </p:cSld>
  <p:clrMap bg1="lt1" tx1="dk1" bg2="dk2" tx2="lt2" accent1="accent1" accent2="accent2" accent3="accent3" accent4="accent4" accent5="accent5" accent6="accent6" hlink="hlink" folHlink="folHlink"/>
  <p:sldLayoutIdLst>
    <p:sldLayoutId id="2147483673" r:id="rId1"/>
    <p:sldLayoutId id="214748367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hyperlink" Target="https://ec.europa.eu/transport/infrastructure/tentec/tentec-portal/map/maps.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7" name="Shape 537"/>
          <p:cNvSpPr txBox="1">
            <a:spLocks noGrp="1"/>
          </p:cNvSpPr>
          <p:nvPr>
            <p:ph type="body" idx="1"/>
          </p:nvPr>
        </p:nvSpPr>
        <p:spPr>
          <a:xfrm>
            <a:off x="1709057" y="1458686"/>
            <a:ext cx="9405158" cy="2877840"/>
          </a:xfrm>
          <a:prstGeom prst="rect">
            <a:avLst/>
          </a:prstGeom>
          <a:noFill/>
          <a:ln>
            <a:noFill/>
          </a:ln>
        </p:spPr>
        <p:txBody>
          <a:bodyPr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164392"/>
              </a:buClr>
              <a:buSzPct val="25000"/>
              <a:buFont typeface="Verdana"/>
              <a:buNone/>
              <a:tabLst/>
              <a:defRPr/>
            </a:pPr>
            <a:r>
              <a:rPr kumimoji="0" lang="en-US" sz="3600" b="1" i="0" u="none" strike="noStrike" kern="0" cap="none" spc="0" normalizeH="0" baseline="0" noProof="0" dirty="0">
                <a:ln>
                  <a:noFill/>
                </a:ln>
                <a:solidFill>
                  <a:srgbClr val="FFC000"/>
                </a:solidFill>
                <a:effectLst/>
                <a:uLnTx/>
                <a:uFillTx/>
                <a:latin typeface="Arial"/>
                <a:ea typeface="Calibri" panose="020F0502020204030204" pitchFamily="34" charset="0"/>
                <a:cs typeface="Times New Roman" panose="02020603050405020304" pitchFamily="18" charset="0"/>
                <a:sym typeface="Verdana"/>
              </a:rPr>
              <a:t>Workshop on Revised TEN-T Regulation, New KPIs, and Core Corridor Study </a:t>
            </a:r>
          </a:p>
          <a:p>
            <a:pPr algn="l">
              <a:spcBef>
                <a:spcPts val="0"/>
              </a:spcBef>
              <a:buSzPct val="25000"/>
            </a:pPr>
            <a:r>
              <a:rPr lang="en-US" sz="2400" dirty="0">
                <a:solidFill>
                  <a:schemeClr val="bg1"/>
                </a:solidFill>
                <a:latin typeface="+mj-lt"/>
                <a:ea typeface="Calibri" panose="020F0502020204030204" pitchFamily="34" charset="0"/>
                <a:cs typeface="Times New Roman" panose="02020603050405020304" pitchFamily="18" charset="0"/>
              </a:rPr>
              <a:t>Introduction of New KPIs – Road transport </a:t>
            </a:r>
          </a:p>
        </p:txBody>
      </p:sp>
      <p:sp>
        <p:nvSpPr>
          <p:cNvPr id="538" name="Shape 538"/>
          <p:cNvSpPr/>
          <p:nvPr/>
        </p:nvSpPr>
        <p:spPr>
          <a:xfrm>
            <a:off x="5987987" y="5169966"/>
            <a:ext cx="3456384" cy="923328"/>
          </a:xfrm>
          <a:prstGeom prst="rect">
            <a:avLst/>
          </a:prstGeom>
          <a:noFill/>
          <a:ln>
            <a:noFill/>
          </a:ln>
        </p:spPr>
        <p:txBody>
          <a:bodyPr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FFFFFF"/>
              </a:buClr>
              <a:buSzPct val="25000"/>
              <a:buFontTx/>
              <a:buNone/>
              <a:tabLst/>
              <a:defRPr/>
            </a:pPr>
            <a:endParaRPr kumimoji="0" lang="en-GB" sz="1800" b="1" i="0" u="none" strike="noStrike" kern="0" cap="none" spc="0" normalizeH="0" baseline="0" noProof="0" dirty="0">
              <a:ln>
                <a:noFill/>
              </a:ln>
              <a:solidFill>
                <a:srgbClr val="FFFFFF"/>
              </a:solidFill>
              <a:effectLst/>
              <a:uLnTx/>
              <a:uFillTx/>
              <a:latin typeface="Arial"/>
              <a:ea typeface="Verdana"/>
              <a:cs typeface="Verdana"/>
              <a:sym typeface="Verdana"/>
            </a:endParaRPr>
          </a:p>
        </p:txBody>
      </p:sp>
      <p:sp>
        <p:nvSpPr>
          <p:cNvPr id="4" name="Shape 537"/>
          <p:cNvSpPr txBox="1">
            <a:spLocks noGrp="1"/>
          </p:cNvSpPr>
          <p:nvPr>
            <p:ph type="body" idx="1"/>
          </p:nvPr>
        </p:nvSpPr>
        <p:spPr>
          <a:xfrm>
            <a:off x="4103915" y="5065776"/>
            <a:ext cx="7979228" cy="1162640"/>
          </a:xfrm>
          <a:prstGeom prst="rect">
            <a:avLst/>
          </a:prstGeom>
          <a:noFill/>
          <a:ln>
            <a:noFill/>
          </a:ln>
        </p:spPr>
        <p:txBody>
          <a:bodyPr lIns="91425" tIns="45700" rIns="91425" bIns="45700" anchor="t" anchorCtr="0">
            <a:noAutofit/>
          </a:bodyPr>
          <a:lstStyle/>
          <a:p>
            <a:pPr algn="l">
              <a:spcBef>
                <a:spcPts val="0"/>
              </a:spcBef>
              <a:buSzPct val="25000"/>
            </a:pPr>
            <a:r>
              <a:rPr lang="en-US" sz="2000" dirty="0">
                <a:solidFill>
                  <a:schemeClr val="bg1"/>
                </a:solidFill>
                <a:latin typeface="+mj-lt"/>
              </a:rPr>
              <a:t>Brussels, 03 December 2024</a:t>
            </a:r>
          </a:p>
          <a:p>
            <a:pPr algn="l">
              <a:spcBef>
                <a:spcPts val="0"/>
              </a:spcBef>
              <a:buSzPct val="25000"/>
            </a:pPr>
            <a:r>
              <a:rPr lang="en-US" sz="2000" dirty="0">
                <a:solidFill>
                  <a:schemeClr val="bg1"/>
                </a:solidFill>
                <a:latin typeface="+mj-lt"/>
              </a:rPr>
              <a:t>Marivaux Hotel</a:t>
            </a:r>
          </a:p>
          <a:p>
            <a:pPr algn="l">
              <a:spcBef>
                <a:spcPts val="0"/>
              </a:spcBef>
              <a:buSzPct val="25000"/>
            </a:pPr>
            <a:r>
              <a:rPr lang="en-US" sz="1400" dirty="0">
                <a:solidFill>
                  <a:srgbClr val="FFC000"/>
                </a:solidFill>
                <a:latin typeface="+mj-lt"/>
              </a:rPr>
              <a:t>	</a:t>
            </a:r>
            <a:endParaRPr lang="en-US" dirty="0">
              <a:latin typeface="+mj-lt"/>
            </a:endParaRPr>
          </a:p>
          <a:p>
            <a:pPr>
              <a:spcBef>
                <a:spcPts val="0"/>
              </a:spcBef>
              <a:buSzPct val="25000"/>
            </a:pPr>
            <a:endParaRPr lang="en-US" dirty="0">
              <a:latin typeface="+mj-lt"/>
            </a:endParaRPr>
          </a:p>
          <a:p>
            <a:pPr algn="r">
              <a:spcBef>
                <a:spcPts val="0"/>
              </a:spcBef>
              <a:buSzPct val="25000"/>
            </a:pPr>
            <a:endParaRPr lang="en-US" sz="2000" dirty="0">
              <a:solidFill>
                <a:schemeClr val="bg1"/>
              </a:solidFill>
              <a:latin typeface="+mj-lt"/>
            </a:endParaRPr>
          </a:p>
        </p:txBody>
      </p:sp>
      <p:sp>
        <p:nvSpPr>
          <p:cNvPr id="2" name="Rectangle 1"/>
          <p:cNvSpPr/>
          <p:nvPr/>
        </p:nvSpPr>
        <p:spPr>
          <a:xfrm>
            <a:off x="3995057" y="3630168"/>
            <a:ext cx="5948326" cy="83099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a:ea typeface="+mn-ea"/>
                <a:cs typeface="Calibri" panose="020F0502020204030204" pitchFamily="34" charset="0"/>
              </a:rPr>
              <a:t>Marcin Wójcik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a:ea typeface="+mn-ea"/>
                <a:cs typeface="Calibri" panose="020F0502020204030204" pitchFamily="34" charset="0"/>
              </a:rPr>
              <a:t>European Commission DG MOVE B1</a:t>
            </a:r>
          </a:p>
        </p:txBody>
      </p:sp>
    </p:spTree>
    <p:extLst>
      <p:ext uri="{BB962C8B-B14F-4D97-AF65-F5344CB8AC3E}">
        <p14:creationId xmlns:p14="http://schemas.microsoft.com/office/powerpoint/2010/main" val="39349582"/>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9600" y="500535"/>
            <a:ext cx="10515600" cy="782357"/>
          </a:xfrm>
        </p:spPr>
        <p:txBody>
          <a:bodyPr/>
          <a:lstStyle/>
          <a:p>
            <a:r>
              <a:rPr lang="en-GB" dirty="0"/>
              <a:t>Road transport</a:t>
            </a:r>
            <a:r>
              <a:rPr lang="en-GB" sz="2200" dirty="0"/>
              <a:t> </a:t>
            </a: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3" name="Rectangle 2">
            <a:extLst>
              <a:ext uri="{FF2B5EF4-FFF2-40B4-BE49-F238E27FC236}">
                <a16:creationId xmlns:a16="http://schemas.microsoft.com/office/drawing/2014/main" id="{94F84F05-AB36-2739-95EC-4FAE29E3C94E}"/>
              </a:ext>
            </a:extLst>
          </p:cNvPr>
          <p:cNvSpPr/>
          <p:nvPr/>
        </p:nvSpPr>
        <p:spPr>
          <a:xfrm>
            <a:off x="979600" y="1751617"/>
            <a:ext cx="10515600" cy="2831544"/>
          </a:xfrm>
          <a:prstGeom prst="rect">
            <a:avLst/>
          </a:prstGeom>
        </p:spPr>
        <p:txBody>
          <a:bodyPr wrap="square">
            <a:spAutoFit/>
          </a:bodyPr>
          <a:lstStyle/>
          <a:p>
            <a:pPr marL="0" lvl="1">
              <a:spcBef>
                <a:spcPts val="1200"/>
              </a:spcBef>
              <a:buClr>
                <a:schemeClr val="accent5"/>
              </a:buClr>
            </a:pPr>
            <a:r>
              <a:rPr lang="en-GB" sz="2200" b="1" dirty="0"/>
              <a:t>Overall vision: </a:t>
            </a:r>
          </a:p>
          <a:p>
            <a:pPr marL="342900" lvl="1" indent="-342900">
              <a:spcBef>
                <a:spcPts val="1200"/>
              </a:spcBef>
              <a:buClr>
                <a:schemeClr val="accent5"/>
              </a:buClr>
              <a:buFont typeface="Wingdings" panose="05000000000000000000" pitchFamily="2" charset="2"/>
              <a:buChar char="Ø"/>
            </a:pPr>
            <a:r>
              <a:rPr lang="en-GB" sz="2400" dirty="0">
                <a:solidFill>
                  <a:srgbClr val="4D4D4D"/>
                </a:solidFill>
              </a:rPr>
              <a:t>To ensure </a:t>
            </a:r>
            <a:r>
              <a:rPr lang="en-GB" sz="2400" b="1" dirty="0">
                <a:solidFill>
                  <a:srgbClr val="4D4D4D"/>
                </a:solidFill>
              </a:rPr>
              <a:t>high-quality roads </a:t>
            </a:r>
            <a:r>
              <a:rPr lang="en-GB" sz="2400" dirty="0">
                <a:solidFill>
                  <a:srgbClr val="4D4D4D"/>
                </a:solidFill>
              </a:rPr>
              <a:t>and increase </a:t>
            </a:r>
            <a:r>
              <a:rPr lang="en-GB" sz="2400" b="1" dirty="0">
                <a:solidFill>
                  <a:srgbClr val="4D4D4D"/>
                </a:solidFill>
                <a:latin typeface="Arial"/>
              </a:rPr>
              <a:t>road safety</a:t>
            </a:r>
            <a:endParaRPr lang="en-GB" sz="2200" b="1" dirty="0"/>
          </a:p>
          <a:p>
            <a:pPr marL="0" lvl="1">
              <a:spcBef>
                <a:spcPts val="1200"/>
              </a:spcBef>
              <a:buClr>
                <a:schemeClr val="accent5"/>
              </a:buClr>
            </a:pPr>
            <a:endParaRPr lang="en-GB" sz="2200" b="1" dirty="0"/>
          </a:p>
          <a:p>
            <a:pPr marL="0" lvl="1">
              <a:spcBef>
                <a:spcPts val="1200"/>
              </a:spcBef>
              <a:buClr>
                <a:schemeClr val="accent5"/>
              </a:buClr>
            </a:pPr>
            <a:r>
              <a:rPr lang="en-GB" sz="2200" b="1" dirty="0"/>
              <a:t>To this aim:</a:t>
            </a:r>
          </a:p>
          <a:p>
            <a:pPr marL="342900" lvl="1" indent="-342900">
              <a:spcBef>
                <a:spcPts val="1200"/>
              </a:spcBef>
              <a:buClr>
                <a:schemeClr val="accent5"/>
              </a:buClr>
              <a:buFont typeface="Wingdings" panose="05000000000000000000" pitchFamily="2" charset="2"/>
              <a:buChar char="ü"/>
            </a:pPr>
            <a:r>
              <a:rPr lang="en-GB" sz="2400" dirty="0">
                <a:solidFill>
                  <a:srgbClr val="4D4D4D"/>
                </a:solidFill>
              </a:rPr>
              <a:t>definition of </a:t>
            </a:r>
            <a:r>
              <a:rPr lang="en-GB" sz="2400" b="1" dirty="0">
                <a:solidFill>
                  <a:srgbClr val="4D4D4D"/>
                </a:solidFill>
              </a:rPr>
              <a:t>minimum requirements </a:t>
            </a:r>
            <a:r>
              <a:rPr lang="en-GB" sz="2400" dirty="0">
                <a:solidFill>
                  <a:srgbClr val="4D4D4D"/>
                </a:solidFill>
              </a:rPr>
              <a:t>for quality roads, safe and secure </a:t>
            </a:r>
            <a:r>
              <a:rPr lang="en-GB" sz="2400" dirty="0" err="1">
                <a:solidFill>
                  <a:srgbClr val="4D4D4D"/>
                </a:solidFill>
              </a:rPr>
              <a:t>parkings</a:t>
            </a:r>
            <a:r>
              <a:rPr lang="en-GB" sz="2400" dirty="0">
                <a:solidFill>
                  <a:srgbClr val="4D4D4D"/>
                </a:solidFill>
              </a:rPr>
              <a:t> and rest areas</a:t>
            </a:r>
          </a:p>
        </p:txBody>
      </p:sp>
    </p:spTree>
    <p:extLst>
      <p:ext uri="{BB962C8B-B14F-4D97-AF65-F5344CB8AC3E}">
        <p14:creationId xmlns:p14="http://schemas.microsoft.com/office/powerpoint/2010/main" val="1475560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590" y="478972"/>
            <a:ext cx="10515600" cy="1013936"/>
          </a:xfrm>
        </p:spPr>
        <p:txBody>
          <a:bodyPr/>
          <a:lstStyle/>
          <a:p>
            <a:r>
              <a:rPr lang="en-GB" dirty="0"/>
              <a:t>Road transport: key provisions (I)</a:t>
            </a:r>
            <a:br>
              <a:rPr lang="en-GB" sz="2200" dirty="0"/>
            </a:b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6" name="Rectangle 5"/>
          <p:cNvSpPr/>
          <p:nvPr/>
        </p:nvSpPr>
        <p:spPr>
          <a:xfrm>
            <a:off x="930590" y="1297046"/>
            <a:ext cx="10891019" cy="5601533"/>
          </a:xfrm>
          <a:prstGeom prst="rect">
            <a:avLst/>
          </a:prstGeom>
          <a:noFill/>
        </p:spPr>
        <p:txBody>
          <a:bodyPr wrap="square">
            <a:spAutoFit/>
          </a:bodyPr>
          <a:lstStyle/>
          <a:p>
            <a:pPr marL="0" lvl="1">
              <a:spcBef>
                <a:spcPts val="600"/>
              </a:spcBef>
              <a:spcAft>
                <a:spcPts val="600"/>
              </a:spcAft>
              <a:buClr>
                <a:schemeClr val="accent5"/>
              </a:buClr>
            </a:pPr>
            <a:r>
              <a:rPr lang="en-US" sz="2000" dirty="0"/>
              <a:t>Member States shall ensure that:</a:t>
            </a:r>
          </a:p>
          <a:p>
            <a:pPr marL="342900" lvl="1" indent="-342900">
              <a:spcBef>
                <a:spcPts val="600"/>
              </a:spcBef>
              <a:spcAft>
                <a:spcPts val="600"/>
              </a:spcAft>
              <a:buClr>
                <a:schemeClr val="accent5"/>
              </a:buClr>
              <a:buFont typeface="Arial" panose="020B0604020202020204" pitchFamily="34" charset="0"/>
              <a:buChar char="•"/>
            </a:pPr>
            <a:r>
              <a:rPr lang="en-US" sz="2000" dirty="0"/>
              <a:t>the roads are designed, built and maintained with a high level </a:t>
            </a:r>
            <a:r>
              <a:rPr lang="en-US" sz="2000" b="1" dirty="0"/>
              <a:t>of environmental protection</a:t>
            </a:r>
            <a:endParaRPr lang="en-US" sz="2000" dirty="0"/>
          </a:p>
          <a:p>
            <a:pPr marL="342900" lvl="1" indent="-342900">
              <a:spcBef>
                <a:spcPts val="600"/>
              </a:spcBef>
              <a:spcAft>
                <a:spcPts val="600"/>
              </a:spcAft>
              <a:buClr>
                <a:schemeClr val="accent5"/>
              </a:buClr>
              <a:buFont typeface="Arial" panose="020B0604020202020204" pitchFamily="34" charset="0"/>
              <a:buChar char="•"/>
            </a:pPr>
            <a:r>
              <a:rPr lang="en-US" sz="2000" dirty="0"/>
              <a:t>the roads are designed, built and maintained with high </a:t>
            </a:r>
            <a:r>
              <a:rPr lang="en-US" sz="2000" b="1" dirty="0"/>
              <a:t>safety standards</a:t>
            </a:r>
            <a:endParaRPr lang="en-US" sz="2000" dirty="0"/>
          </a:p>
          <a:p>
            <a:pPr marL="342900" lvl="1" indent="-342900">
              <a:spcBef>
                <a:spcPts val="600"/>
              </a:spcBef>
              <a:spcAft>
                <a:spcPts val="600"/>
              </a:spcAft>
              <a:buClr>
                <a:schemeClr val="accent5"/>
              </a:buClr>
              <a:buFont typeface="Arial" panose="020B0604020202020204" pitchFamily="34" charset="0"/>
              <a:buChar char="•"/>
            </a:pPr>
            <a:r>
              <a:rPr lang="en-US" sz="2000" b="1" dirty="0"/>
              <a:t>the safety </a:t>
            </a:r>
            <a:r>
              <a:rPr lang="en-US" sz="2000" dirty="0"/>
              <a:t>of road transport infrastructure </a:t>
            </a:r>
            <a:r>
              <a:rPr lang="en-US" sz="2000" b="1" dirty="0"/>
              <a:t>is ensured</a:t>
            </a:r>
            <a:r>
              <a:rPr lang="en-US" sz="2000" dirty="0"/>
              <a:t> in accordance with Directive 2008/96/EC (Directive on road infrastructure safety management)</a:t>
            </a:r>
          </a:p>
          <a:p>
            <a:pPr marL="342900" lvl="1" indent="-342900">
              <a:spcBef>
                <a:spcPts val="600"/>
              </a:spcBef>
              <a:spcAft>
                <a:spcPts val="600"/>
              </a:spcAft>
              <a:buClr>
                <a:schemeClr val="accent5"/>
              </a:buClr>
              <a:buFont typeface="Arial" panose="020B0604020202020204" pitchFamily="34" charset="0"/>
              <a:buChar char="•"/>
            </a:pPr>
            <a:r>
              <a:rPr lang="en-US" sz="2000" b="1" dirty="0"/>
              <a:t>road tunnels over 500 m </a:t>
            </a:r>
            <a:r>
              <a:rPr lang="en-US" sz="2000" dirty="0"/>
              <a:t>comply with Directive 2004/54/EC (Directive on road tunnels)</a:t>
            </a:r>
          </a:p>
          <a:p>
            <a:pPr marL="342900" lvl="1" indent="-342900">
              <a:spcBef>
                <a:spcPts val="600"/>
              </a:spcBef>
              <a:spcAft>
                <a:spcPts val="600"/>
              </a:spcAft>
              <a:buClr>
                <a:schemeClr val="accent5"/>
              </a:buClr>
              <a:buFont typeface="Arial" panose="020B0604020202020204" pitchFamily="34" charset="0"/>
              <a:buChar char="•"/>
            </a:pPr>
            <a:r>
              <a:rPr lang="en-US" sz="2000" dirty="0"/>
              <a:t>the </a:t>
            </a:r>
            <a:r>
              <a:rPr lang="en-US" sz="2000" b="1" dirty="0"/>
              <a:t>interoperability</a:t>
            </a:r>
            <a:r>
              <a:rPr lang="en-US" sz="2000" dirty="0"/>
              <a:t> of </a:t>
            </a:r>
            <a:r>
              <a:rPr lang="en-US" sz="2000" b="1" dirty="0"/>
              <a:t>toll collection systems is ensured </a:t>
            </a:r>
            <a:r>
              <a:rPr lang="en-US" sz="2000" dirty="0"/>
              <a:t>in accordance with Directive (EU) 2019/520 (Directive on interoperability of road toll systems) and Directive 1999/62/EC (Directive on charging of heavy goods vehicles)</a:t>
            </a:r>
          </a:p>
          <a:p>
            <a:pPr marL="342900" lvl="1" indent="-342900">
              <a:spcBef>
                <a:spcPts val="600"/>
              </a:spcBef>
              <a:spcAft>
                <a:spcPts val="600"/>
              </a:spcAft>
              <a:buClr>
                <a:schemeClr val="accent5"/>
              </a:buClr>
              <a:buFont typeface="Arial" panose="020B0604020202020204" pitchFamily="34" charset="0"/>
              <a:buChar char="•"/>
            </a:pPr>
            <a:r>
              <a:rPr lang="en-US" sz="2000" dirty="0"/>
              <a:t>any </a:t>
            </a:r>
            <a:r>
              <a:rPr lang="en-US" sz="2000" b="1" dirty="0"/>
              <a:t>intelligent transport system </a:t>
            </a:r>
            <a:r>
              <a:rPr lang="en-US" sz="2000" dirty="0"/>
              <a:t>on road transport infrastructure complies with Directive 2010/40/EU (ITS Directive)</a:t>
            </a:r>
          </a:p>
          <a:p>
            <a:pPr marL="342900" lvl="1" indent="-342900">
              <a:spcBef>
                <a:spcPts val="600"/>
              </a:spcBef>
              <a:spcAft>
                <a:spcPts val="600"/>
              </a:spcAft>
              <a:buClr>
                <a:schemeClr val="accent5"/>
              </a:buClr>
              <a:buFont typeface="Arial" panose="020B0604020202020204" pitchFamily="34" charset="0"/>
              <a:buChar char="•"/>
            </a:pPr>
            <a:r>
              <a:rPr lang="en-US" sz="2000" b="1" dirty="0"/>
              <a:t>alternative fuels infrastructure is deployed </a:t>
            </a:r>
            <a:r>
              <a:rPr lang="en-US" sz="2000" dirty="0"/>
              <a:t>on the road network in accordance with Regulation (EU) 2023/1804 (AFIR)</a:t>
            </a:r>
          </a:p>
          <a:p>
            <a:pPr marL="342900" lvl="1" indent="-342900">
              <a:spcBef>
                <a:spcPts val="600"/>
              </a:spcBef>
              <a:spcAft>
                <a:spcPts val="600"/>
              </a:spcAft>
              <a:buClr>
                <a:schemeClr val="accent5"/>
              </a:buClr>
              <a:buFont typeface="Arial" panose="020B0604020202020204" pitchFamily="34" charset="0"/>
              <a:buChar char="•"/>
            </a:pPr>
            <a:endParaRPr lang="en-US" dirty="0"/>
          </a:p>
        </p:txBody>
      </p:sp>
    </p:spTree>
    <p:extLst>
      <p:ext uri="{BB962C8B-B14F-4D97-AF65-F5344CB8AC3E}">
        <p14:creationId xmlns:p14="http://schemas.microsoft.com/office/powerpoint/2010/main" val="2142991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590" y="710550"/>
            <a:ext cx="10515600" cy="782357"/>
          </a:xfrm>
        </p:spPr>
        <p:txBody>
          <a:bodyPr/>
          <a:lstStyle/>
          <a:p>
            <a:r>
              <a:rPr lang="en-GB" dirty="0"/>
              <a:t>Road transport: key provisions (II)</a:t>
            </a:r>
            <a:br>
              <a:rPr lang="en-GB" sz="2200" dirty="0"/>
            </a:b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6" name="Rectangle 5"/>
          <p:cNvSpPr/>
          <p:nvPr/>
        </p:nvSpPr>
        <p:spPr>
          <a:xfrm>
            <a:off x="930591" y="1953568"/>
            <a:ext cx="10330820" cy="3477875"/>
          </a:xfrm>
          <a:prstGeom prst="rect">
            <a:avLst/>
          </a:prstGeom>
          <a:noFill/>
        </p:spPr>
        <p:txBody>
          <a:bodyPr wrap="square">
            <a:spAutoFit/>
          </a:bodyPr>
          <a:lstStyle/>
          <a:p>
            <a:pPr marL="342900" lvl="1" indent="-342900">
              <a:spcBef>
                <a:spcPts val="600"/>
              </a:spcBef>
              <a:spcAft>
                <a:spcPts val="600"/>
              </a:spcAft>
              <a:buClr>
                <a:schemeClr val="accent5"/>
              </a:buClr>
              <a:buFont typeface="Arial" panose="020B0604020202020204" pitchFamily="34" charset="0"/>
              <a:buChar char="•"/>
            </a:pPr>
            <a:r>
              <a:rPr lang="en-US" sz="2000" dirty="0"/>
              <a:t>Roads shall provide, </a:t>
            </a:r>
            <a:r>
              <a:rPr lang="en-US" sz="2000" b="1" dirty="0"/>
              <a:t>separate carriageways </a:t>
            </a:r>
            <a:r>
              <a:rPr lang="en-US" sz="2000" dirty="0"/>
              <a:t>for the </a:t>
            </a:r>
            <a:r>
              <a:rPr lang="en-US" sz="2000" b="1" dirty="0"/>
              <a:t>two directions </a:t>
            </a:r>
            <a:r>
              <a:rPr lang="en-US" sz="2000" dirty="0"/>
              <a:t>of traffic and </a:t>
            </a:r>
            <a:r>
              <a:rPr lang="en-US" sz="2000" b="1" dirty="0"/>
              <a:t>not cross at grade </a:t>
            </a:r>
            <a:r>
              <a:rPr lang="en-US" sz="2000" dirty="0"/>
              <a:t>with any road, railway, tram track, bicycle or footpath on the </a:t>
            </a:r>
            <a:r>
              <a:rPr lang="en-US" sz="2000" b="1" u="sng" dirty="0"/>
              <a:t>core network </a:t>
            </a:r>
            <a:r>
              <a:rPr lang="en-US" sz="2000" b="1" dirty="0"/>
              <a:t>by 2030 and </a:t>
            </a:r>
            <a:r>
              <a:rPr lang="en-US" sz="2000" b="1" u="sng" dirty="0"/>
              <a:t>extended core network </a:t>
            </a:r>
            <a:r>
              <a:rPr lang="en-US" sz="2000" b="1" dirty="0"/>
              <a:t>by 2040.</a:t>
            </a:r>
            <a:endParaRPr lang="en-US" sz="2000" dirty="0"/>
          </a:p>
          <a:p>
            <a:pPr marL="342900" lvl="1" indent="-342900">
              <a:spcBef>
                <a:spcPts val="600"/>
              </a:spcBef>
              <a:spcAft>
                <a:spcPts val="600"/>
              </a:spcAft>
              <a:buClr>
                <a:schemeClr val="accent5"/>
              </a:buClr>
              <a:buFont typeface="Arial" panose="020B0604020202020204" pitchFamily="34" charset="0"/>
              <a:buChar char="•"/>
            </a:pPr>
            <a:endParaRPr lang="en-GB" sz="2000" dirty="0"/>
          </a:p>
          <a:p>
            <a:pPr marL="342900" lvl="1" indent="-342900">
              <a:spcBef>
                <a:spcPts val="600"/>
              </a:spcBef>
              <a:spcAft>
                <a:spcPts val="600"/>
              </a:spcAft>
              <a:buClr>
                <a:schemeClr val="accent5"/>
              </a:buClr>
              <a:buFont typeface="Arial" panose="020B0604020202020204" pitchFamily="34" charset="0"/>
              <a:buChar char="•"/>
            </a:pPr>
            <a:r>
              <a:rPr lang="en-GB" sz="2000" b="1" dirty="0"/>
              <a:t>Weigh in motion systems </a:t>
            </a:r>
            <a:r>
              <a:rPr lang="en-GB" sz="2000" dirty="0"/>
              <a:t>should be deployed </a:t>
            </a:r>
            <a:r>
              <a:rPr lang="en-GB" sz="2000" b="1" dirty="0"/>
              <a:t>every 300 km </a:t>
            </a:r>
            <a:r>
              <a:rPr lang="en-GB" sz="2000" dirty="0"/>
              <a:t>on average </a:t>
            </a:r>
            <a:r>
              <a:rPr lang="en-US" sz="2000" dirty="0"/>
              <a:t>on</a:t>
            </a:r>
            <a:r>
              <a:rPr lang="en-US" sz="2000" u="sng" dirty="0"/>
              <a:t> </a:t>
            </a:r>
            <a:r>
              <a:rPr lang="en-US" sz="2000" b="1" u="sng" dirty="0"/>
              <a:t>the core and extended core network </a:t>
            </a:r>
            <a:r>
              <a:rPr lang="en-US" sz="2000" dirty="0"/>
              <a:t>by </a:t>
            </a:r>
            <a:r>
              <a:rPr lang="en-US" sz="2000" b="1" dirty="0"/>
              <a:t>2040</a:t>
            </a:r>
            <a:r>
              <a:rPr lang="en-US" sz="2000" dirty="0"/>
              <a:t> and </a:t>
            </a:r>
            <a:r>
              <a:rPr lang="en-GB" sz="2000" dirty="0">
                <a:solidFill>
                  <a:srgbClr val="4D4D4D"/>
                </a:solidFill>
              </a:rPr>
              <a:t>on the </a:t>
            </a:r>
            <a:r>
              <a:rPr lang="en-GB" sz="2000" b="1" u="sng" dirty="0">
                <a:solidFill>
                  <a:srgbClr val="4D4D4D"/>
                </a:solidFill>
              </a:rPr>
              <a:t>comprehensive</a:t>
            </a:r>
            <a:r>
              <a:rPr lang="en-GB" sz="2000" b="1" dirty="0">
                <a:solidFill>
                  <a:srgbClr val="4D4D4D"/>
                </a:solidFill>
              </a:rPr>
              <a:t> </a:t>
            </a:r>
            <a:r>
              <a:rPr lang="en-GB" sz="2000" dirty="0">
                <a:solidFill>
                  <a:srgbClr val="4D4D4D"/>
                </a:solidFill>
              </a:rPr>
              <a:t>network </a:t>
            </a:r>
            <a:r>
              <a:rPr lang="en-GB" sz="2000" b="1" dirty="0">
                <a:solidFill>
                  <a:srgbClr val="4D4D4D"/>
                </a:solidFill>
              </a:rPr>
              <a:t>by 2050</a:t>
            </a:r>
          </a:p>
          <a:p>
            <a:pPr marL="342900" lvl="1" indent="-342900">
              <a:spcBef>
                <a:spcPts val="600"/>
              </a:spcBef>
              <a:spcAft>
                <a:spcPts val="600"/>
              </a:spcAft>
              <a:buClr>
                <a:schemeClr val="accent5"/>
              </a:buClr>
              <a:buFont typeface="Arial" panose="020B0604020202020204" pitchFamily="34" charset="0"/>
              <a:buChar char="•"/>
            </a:pPr>
            <a:r>
              <a:rPr lang="en-GB" sz="2000" b="1" dirty="0">
                <a:solidFill>
                  <a:srgbClr val="4D4D4D"/>
                </a:solidFill>
              </a:rPr>
              <a:t> </a:t>
            </a:r>
            <a:endParaRPr lang="en-IE" sz="2000" dirty="0"/>
          </a:p>
          <a:p>
            <a:pPr marL="342900" lvl="1" indent="-342900">
              <a:spcBef>
                <a:spcPts val="600"/>
              </a:spcBef>
              <a:spcAft>
                <a:spcPts val="600"/>
              </a:spcAft>
              <a:buClr>
                <a:schemeClr val="accent5"/>
              </a:buClr>
              <a:buFont typeface="Arial" panose="020B0604020202020204" pitchFamily="34" charset="0"/>
              <a:buChar char="•"/>
            </a:pPr>
            <a:r>
              <a:rPr lang="en-GB" sz="2000" b="1" dirty="0"/>
              <a:t>Rest areas </a:t>
            </a:r>
            <a:r>
              <a:rPr lang="en-GB" sz="2000" dirty="0"/>
              <a:t>shall be developed every </a:t>
            </a:r>
            <a:r>
              <a:rPr lang="en-GB" sz="2000" b="1" dirty="0"/>
              <a:t>60 km </a:t>
            </a:r>
            <a:r>
              <a:rPr lang="en-GB" sz="2000" dirty="0"/>
              <a:t>on the </a:t>
            </a:r>
            <a:r>
              <a:rPr lang="en-GB" sz="2000" b="1" u="sng" dirty="0"/>
              <a:t>core and extended core </a:t>
            </a:r>
            <a:r>
              <a:rPr lang="en-GB" sz="2000" dirty="0"/>
              <a:t>network </a:t>
            </a:r>
            <a:r>
              <a:rPr lang="en-GB" sz="2000" b="1" dirty="0"/>
              <a:t>by 2040 </a:t>
            </a:r>
            <a:r>
              <a:rPr lang="en-GB" sz="2000" dirty="0"/>
              <a:t>and every </a:t>
            </a:r>
            <a:r>
              <a:rPr lang="en-GB" sz="2000" b="1" dirty="0"/>
              <a:t>100 km </a:t>
            </a:r>
            <a:r>
              <a:rPr lang="en-GB" sz="2000" dirty="0"/>
              <a:t>on the </a:t>
            </a:r>
            <a:r>
              <a:rPr lang="en-GB" sz="2000" b="1" u="sng" dirty="0"/>
              <a:t>comprehensive </a:t>
            </a:r>
            <a:r>
              <a:rPr lang="en-GB" sz="2000" dirty="0"/>
              <a:t>network </a:t>
            </a:r>
            <a:r>
              <a:rPr lang="en-GB" sz="2000" b="1" dirty="0"/>
              <a:t>by 2050 </a:t>
            </a:r>
          </a:p>
        </p:txBody>
      </p:sp>
    </p:spTree>
    <p:extLst>
      <p:ext uri="{BB962C8B-B14F-4D97-AF65-F5344CB8AC3E}">
        <p14:creationId xmlns:p14="http://schemas.microsoft.com/office/powerpoint/2010/main" val="4261995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590" y="710550"/>
            <a:ext cx="10515600" cy="782357"/>
          </a:xfrm>
        </p:spPr>
        <p:txBody>
          <a:bodyPr/>
          <a:lstStyle/>
          <a:p>
            <a:r>
              <a:rPr lang="en-GB" dirty="0"/>
              <a:t>Road transport: key provisions (III)</a:t>
            </a:r>
            <a:br>
              <a:rPr lang="en-GB" sz="2200" dirty="0"/>
            </a:b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2" indent="0" algn="l"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4D4D4D"/>
              </a:solidFill>
              <a:effectLst/>
              <a:uLnTx/>
              <a:uFillTx/>
              <a:latin typeface="Arial"/>
              <a:ea typeface="+mn-ea"/>
              <a:cs typeface="+mn-cs"/>
            </a:endParaRPr>
          </a:p>
        </p:txBody>
      </p:sp>
      <p:sp>
        <p:nvSpPr>
          <p:cNvPr id="6" name="Rectangle 5"/>
          <p:cNvSpPr/>
          <p:nvPr/>
        </p:nvSpPr>
        <p:spPr>
          <a:xfrm>
            <a:off x="930591" y="1741714"/>
            <a:ext cx="10330820" cy="3170099"/>
          </a:xfrm>
          <a:prstGeom prst="rect">
            <a:avLst/>
          </a:prstGeom>
          <a:noFill/>
        </p:spPr>
        <p:txBody>
          <a:bodyPr wrap="square">
            <a:spAutoFit/>
          </a:bodyPr>
          <a:lstStyle/>
          <a:p>
            <a:pPr marL="342900" marR="0" lvl="1" indent="-342900" algn="l" defTabSz="914400" rtl="0" eaLnBrk="1" fontAlgn="auto" latinLnBrk="0" hangingPunct="1">
              <a:lnSpc>
                <a:spcPct val="100000"/>
              </a:lnSpc>
              <a:spcBef>
                <a:spcPts val="600"/>
              </a:spcBef>
              <a:spcAft>
                <a:spcPts val="600"/>
              </a:spcAft>
              <a:buClr>
                <a:srgbClr val="FFC000"/>
              </a:buClr>
              <a:buSzTx/>
              <a:buFont typeface="Arial" panose="020B0604020202020204" pitchFamily="34" charset="0"/>
              <a:buChar char="•"/>
              <a:tabLst/>
              <a:defRPr/>
            </a:pPr>
            <a:r>
              <a:rPr kumimoji="0" lang="en-GB" sz="2000" b="1" i="0" u="none" strike="noStrike" kern="1200" cap="none" spc="0" normalizeH="0" baseline="0" noProof="0" dirty="0">
                <a:ln>
                  <a:noFill/>
                </a:ln>
                <a:solidFill>
                  <a:srgbClr val="4D4D4D"/>
                </a:solidFill>
                <a:effectLst/>
                <a:uLnTx/>
                <a:uFillTx/>
                <a:latin typeface="Arial"/>
                <a:ea typeface="+mn-ea"/>
                <a:cs typeface="+mn-cs"/>
              </a:rPr>
              <a:t>Safe and secure parking </a:t>
            </a:r>
            <a:r>
              <a:rPr kumimoji="0" lang="en-GB" sz="2000" b="0" i="0" u="none" strike="noStrike" kern="1200" cap="none" spc="0" normalizeH="0" baseline="0" noProof="0" dirty="0">
                <a:ln>
                  <a:noFill/>
                </a:ln>
                <a:solidFill>
                  <a:srgbClr val="4D4D4D"/>
                </a:solidFill>
                <a:effectLst/>
                <a:uLnTx/>
                <a:uFillTx/>
                <a:latin typeface="Arial"/>
                <a:ea typeface="+mn-ea"/>
                <a:cs typeface="+mn-cs"/>
              </a:rPr>
              <a:t>areas shall be developed every </a:t>
            </a:r>
            <a:r>
              <a:rPr kumimoji="0" lang="en-GB" sz="2000" b="1" i="0" u="none" strike="noStrike" kern="1200" cap="none" spc="0" normalizeH="0" baseline="0" noProof="0" dirty="0">
                <a:ln>
                  <a:noFill/>
                </a:ln>
                <a:solidFill>
                  <a:srgbClr val="4D4D4D"/>
                </a:solidFill>
                <a:effectLst/>
                <a:uLnTx/>
                <a:uFillTx/>
                <a:latin typeface="Arial"/>
                <a:ea typeface="+mn-ea"/>
                <a:cs typeface="+mn-cs"/>
              </a:rPr>
              <a:t>150 km </a:t>
            </a:r>
            <a:r>
              <a:rPr kumimoji="0" lang="en-GB" sz="2000" b="1" i="0" u="sng" strike="noStrike" kern="1200" cap="none" spc="0" normalizeH="0" baseline="0" noProof="0" dirty="0">
                <a:ln>
                  <a:noFill/>
                </a:ln>
                <a:solidFill>
                  <a:srgbClr val="4D4D4D"/>
                </a:solidFill>
                <a:effectLst/>
                <a:uLnTx/>
                <a:uFillTx/>
                <a:latin typeface="Arial"/>
                <a:ea typeface="+mn-ea"/>
                <a:cs typeface="+mn-cs"/>
              </a:rPr>
              <a:t>on average</a:t>
            </a:r>
            <a:r>
              <a:rPr kumimoji="0" lang="en-GB" sz="2000" b="1" i="0" u="none" strike="noStrike" kern="1200" cap="none" spc="0" normalizeH="0" baseline="0" noProof="0" dirty="0">
                <a:ln>
                  <a:noFill/>
                </a:ln>
                <a:solidFill>
                  <a:srgbClr val="4D4D4D"/>
                </a:solidFill>
                <a:effectLst/>
                <a:uLnTx/>
                <a:uFillTx/>
                <a:latin typeface="Arial"/>
                <a:ea typeface="+mn-ea"/>
                <a:cs typeface="+mn-cs"/>
              </a:rPr>
              <a:t> </a:t>
            </a:r>
            <a:r>
              <a:rPr kumimoji="0" lang="en-GB" sz="2000" b="0" i="0" u="none" strike="noStrike" kern="1200" cap="none" spc="0" normalizeH="0" baseline="0" noProof="0" dirty="0">
                <a:ln>
                  <a:noFill/>
                </a:ln>
                <a:solidFill>
                  <a:srgbClr val="4D4D4D"/>
                </a:solidFill>
                <a:effectLst/>
                <a:uLnTx/>
                <a:uFillTx/>
                <a:latin typeface="Arial"/>
                <a:ea typeface="+mn-ea"/>
                <a:cs typeface="+mn-cs"/>
              </a:rPr>
              <a:t>on </a:t>
            </a:r>
            <a:r>
              <a:rPr kumimoji="0" lang="en-GB" sz="2000" b="1" i="0" u="sng" strike="noStrike" kern="1200" cap="none" spc="0" normalizeH="0" baseline="0" noProof="0" dirty="0">
                <a:ln>
                  <a:noFill/>
                </a:ln>
                <a:solidFill>
                  <a:srgbClr val="4D4D4D"/>
                </a:solidFill>
                <a:effectLst/>
                <a:uLnTx/>
                <a:uFillTx/>
                <a:latin typeface="Arial"/>
                <a:ea typeface="+mn-ea"/>
                <a:cs typeface="+mn-cs"/>
              </a:rPr>
              <a:t>core and extended core</a:t>
            </a:r>
            <a:r>
              <a:rPr kumimoji="0" lang="en-GB" sz="2000" b="1" i="0" u="none" strike="noStrike" kern="1200" cap="none" spc="0" normalizeH="0" baseline="0" noProof="0" dirty="0">
                <a:ln>
                  <a:noFill/>
                </a:ln>
                <a:solidFill>
                  <a:srgbClr val="4D4D4D"/>
                </a:solidFill>
                <a:effectLst/>
                <a:uLnTx/>
                <a:uFillTx/>
                <a:latin typeface="Arial"/>
                <a:ea typeface="+mn-ea"/>
                <a:cs typeface="+mn-cs"/>
              </a:rPr>
              <a:t> </a:t>
            </a:r>
            <a:r>
              <a:rPr kumimoji="0" lang="en-GB" sz="2000" b="0" i="0" u="none" strike="noStrike" kern="1200" cap="none" spc="0" normalizeH="0" baseline="0" noProof="0" dirty="0">
                <a:ln>
                  <a:noFill/>
                </a:ln>
                <a:solidFill>
                  <a:srgbClr val="4D4D4D"/>
                </a:solidFill>
                <a:effectLst/>
                <a:uLnTx/>
                <a:uFillTx/>
                <a:latin typeface="Arial"/>
                <a:ea typeface="+mn-ea"/>
                <a:cs typeface="+mn-cs"/>
              </a:rPr>
              <a:t>network (</a:t>
            </a:r>
            <a:r>
              <a:rPr kumimoji="0" lang="en-US" sz="2000" b="0" i="0" u="none" strike="noStrike" kern="1200" cap="none" spc="0" normalizeH="0" baseline="0" noProof="0" dirty="0">
                <a:ln>
                  <a:noFill/>
                </a:ln>
                <a:solidFill>
                  <a:srgbClr val="4D4D4D"/>
                </a:solidFill>
                <a:effectLst/>
                <a:uLnTx/>
                <a:uFillTx/>
                <a:latin typeface="Arial"/>
                <a:ea typeface="+mn-ea"/>
                <a:cs typeface="+mn-cs"/>
              </a:rPr>
              <a:t>or within </a:t>
            </a:r>
            <a:r>
              <a:rPr kumimoji="0" lang="en-US" sz="2000" b="1" i="0" u="none" strike="noStrike" kern="1200" cap="none" spc="0" normalizeH="0" baseline="0" noProof="0" dirty="0">
                <a:ln>
                  <a:noFill/>
                </a:ln>
                <a:solidFill>
                  <a:srgbClr val="4D4D4D"/>
                </a:solidFill>
                <a:effectLst/>
                <a:uLnTx/>
                <a:uFillTx/>
                <a:latin typeface="Arial"/>
                <a:ea typeface="+mn-ea"/>
                <a:cs typeface="+mn-cs"/>
              </a:rPr>
              <a:t>3 km driving distance from the nearest exit) </a:t>
            </a:r>
            <a:r>
              <a:rPr kumimoji="0" lang="en-GB" sz="2000" b="1" i="0" u="none" strike="noStrike" kern="1200" cap="none" spc="0" normalizeH="0" baseline="0" noProof="0" dirty="0">
                <a:ln>
                  <a:noFill/>
                </a:ln>
                <a:solidFill>
                  <a:srgbClr val="4D4D4D"/>
                </a:solidFill>
                <a:effectLst/>
                <a:uLnTx/>
                <a:uFillTx/>
                <a:latin typeface="Arial"/>
                <a:ea typeface="+mn-ea"/>
                <a:cs typeface="+mn-cs"/>
              </a:rPr>
              <a:t>by 2040 - </a:t>
            </a:r>
            <a:r>
              <a:rPr kumimoji="0" lang="en-US" sz="2000" b="0" i="0" u="none" strike="noStrike" kern="1200" cap="none" spc="0" normalizeH="0" baseline="0" noProof="0" dirty="0">
                <a:ln>
                  <a:noFill/>
                </a:ln>
                <a:solidFill>
                  <a:srgbClr val="4D4D4D"/>
                </a:solidFill>
                <a:effectLst/>
                <a:uLnTx/>
                <a:uFillTx/>
                <a:latin typeface="Arial"/>
                <a:ea typeface="+mn-ea"/>
                <a:cs typeface="+mn-cs"/>
              </a:rPr>
              <a:t>in coherence with refueling obligations as per AFIR since TEN-T </a:t>
            </a:r>
            <a:r>
              <a:rPr kumimoji="0" lang="en-US" sz="2000" b="0" i="0" u="none" strike="noStrike" kern="1200" cap="none" spc="0" normalizeH="0" baseline="0" noProof="0" dirty="0" err="1">
                <a:ln>
                  <a:noFill/>
                </a:ln>
                <a:solidFill>
                  <a:srgbClr val="4D4D4D"/>
                </a:solidFill>
                <a:effectLst/>
                <a:uLnTx/>
                <a:uFillTx/>
                <a:latin typeface="Arial"/>
                <a:ea typeface="+mn-ea"/>
                <a:cs typeface="+mn-cs"/>
              </a:rPr>
              <a:t>parkings</a:t>
            </a:r>
            <a:r>
              <a:rPr kumimoji="0" lang="en-US" sz="2000" b="0" i="0" u="none" strike="noStrike" kern="1200" cap="none" spc="0" normalizeH="0" baseline="0" noProof="0" dirty="0">
                <a:ln>
                  <a:noFill/>
                </a:ln>
                <a:solidFill>
                  <a:srgbClr val="4D4D4D"/>
                </a:solidFill>
                <a:effectLst/>
                <a:uLnTx/>
                <a:uFillTx/>
                <a:latin typeface="Arial"/>
                <a:ea typeface="+mn-ea"/>
                <a:cs typeface="+mn-cs"/>
              </a:rPr>
              <a:t> would be ideal spot to place the charging stations</a:t>
            </a:r>
          </a:p>
          <a:p>
            <a:pPr marL="342900" marR="0" lvl="1" indent="-342900" algn="l" defTabSz="914400" rtl="0" eaLnBrk="1" fontAlgn="auto" latinLnBrk="0" hangingPunct="1">
              <a:lnSpc>
                <a:spcPct val="100000"/>
              </a:lnSpc>
              <a:spcBef>
                <a:spcPts val="600"/>
              </a:spcBef>
              <a:spcAft>
                <a:spcPts val="600"/>
              </a:spcAft>
              <a:buClr>
                <a:srgbClr val="FFC000"/>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4D4D4D"/>
              </a:solidFill>
              <a:effectLst/>
              <a:uLnTx/>
              <a:uFillTx/>
              <a:latin typeface="Arial"/>
              <a:ea typeface="+mn-ea"/>
              <a:cs typeface="+mn-cs"/>
            </a:endParaRPr>
          </a:p>
          <a:p>
            <a:pPr marL="342900" marR="0" lvl="1" indent="-342900" algn="l" defTabSz="914400" rtl="0" eaLnBrk="1" fontAlgn="auto" latinLnBrk="0" hangingPunct="1">
              <a:lnSpc>
                <a:spcPct val="100000"/>
              </a:lnSpc>
              <a:spcBef>
                <a:spcPts val="600"/>
              </a:spcBef>
              <a:spcAft>
                <a:spcPts val="600"/>
              </a:spcAft>
              <a:buClr>
                <a:srgbClr val="FFC000"/>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4D4D4D"/>
                </a:solidFill>
                <a:effectLst/>
                <a:uLnTx/>
                <a:uFillTx/>
                <a:latin typeface="Arial"/>
                <a:ea typeface="+mn-ea"/>
                <a:cs typeface="+mn-cs"/>
              </a:rPr>
              <a:t>Means to </a:t>
            </a:r>
            <a:r>
              <a:rPr kumimoji="0" lang="en-GB" sz="2000" b="1" i="0" u="none" strike="noStrike" kern="1200" cap="none" spc="0" normalizeH="0" baseline="0" noProof="0" dirty="0">
                <a:ln>
                  <a:noFill/>
                </a:ln>
                <a:solidFill>
                  <a:srgbClr val="4D4D4D"/>
                </a:solidFill>
                <a:effectLst/>
                <a:uLnTx/>
                <a:uFillTx/>
                <a:latin typeface="Arial"/>
                <a:ea typeface="+mn-ea"/>
                <a:cs typeface="+mn-cs"/>
              </a:rPr>
              <a:t>detect safety-related events or conditions </a:t>
            </a:r>
            <a:r>
              <a:rPr kumimoji="0" lang="en-GB" sz="2000" b="0" i="0" u="none" strike="noStrike" kern="1200" cap="none" spc="0" normalizeH="0" baseline="0" noProof="0" dirty="0">
                <a:ln>
                  <a:noFill/>
                </a:ln>
                <a:solidFill>
                  <a:srgbClr val="4D4D4D"/>
                </a:solidFill>
                <a:effectLst/>
                <a:uLnTx/>
                <a:uFillTx/>
                <a:latin typeface="Arial"/>
                <a:ea typeface="+mn-ea"/>
                <a:cs typeface="+mn-cs"/>
              </a:rPr>
              <a:t>shall be </a:t>
            </a:r>
            <a:r>
              <a:rPr kumimoji="0" lang="en-GB" sz="2000" b="1" i="0" u="none" strike="noStrike" kern="1200" cap="none" spc="0" normalizeH="0" baseline="0" noProof="0" dirty="0">
                <a:ln>
                  <a:noFill/>
                </a:ln>
                <a:solidFill>
                  <a:srgbClr val="4D4D4D"/>
                </a:solidFill>
                <a:effectLst/>
                <a:uLnTx/>
                <a:uFillTx/>
                <a:latin typeface="Arial"/>
                <a:ea typeface="+mn-ea"/>
                <a:cs typeface="+mn-cs"/>
              </a:rPr>
              <a:t>deployed</a:t>
            </a:r>
            <a:r>
              <a:rPr kumimoji="0" lang="en-GB" sz="2000" b="0" i="0" u="none" strike="noStrike" kern="1200" cap="none" spc="0" normalizeH="0" baseline="0" noProof="0" dirty="0">
                <a:ln>
                  <a:noFill/>
                </a:ln>
                <a:solidFill>
                  <a:srgbClr val="4D4D4D"/>
                </a:solidFill>
                <a:effectLst/>
                <a:uLnTx/>
                <a:uFillTx/>
                <a:latin typeface="Arial"/>
                <a:ea typeface="+mn-ea"/>
                <a:cs typeface="+mn-cs"/>
              </a:rPr>
              <a:t>, and road traffic data to provide </a:t>
            </a:r>
            <a:r>
              <a:rPr kumimoji="0" lang="en-GB" sz="2000" b="1" i="0" u="none" strike="noStrike" kern="1200" cap="none" spc="0" normalizeH="0" baseline="0" noProof="0" dirty="0">
                <a:ln>
                  <a:noFill/>
                </a:ln>
                <a:solidFill>
                  <a:srgbClr val="4D4D4D"/>
                </a:solidFill>
                <a:effectLst/>
                <a:uLnTx/>
                <a:uFillTx/>
                <a:latin typeface="Arial"/>
                <a:ea typeface="+mn-ea"/>
                <a:cs typeface="+mn-cs"/>
              </a:rPr>
              <a:t>road safety-related traffic information </a:t>
            </a:r>
            <a:r>
              <a:rPr kumimoji="0" lang="en-GB" sz="2000" b="0" i="0" u="none" strike="noStrike" kern="1200" cap="none" spc="0" normalizeH="0" baseline="0" noProof="0" dirty="0">
                <a:ln>
                  <a:noFill/>
                </a:ln>
                <a:solidFill>
                  <a:srgbClr val="4D4D4D"/>
                </a:solidFill>
                <a:effectLst/>
                <a:uLnTx/>
                <a:uFillTx/>
                <a:latin typeface="Arial"/>
                <a:ea typeface="+mn-ea"/>
                <a:cs typeface="+mn-cs"/>
              </a:rPr>
              <a:t>shall be </a:t>
            </a:r>
            <a:r>
              <a:rPr kumimoji="0" lang="en-GB" sz="2000" b="1" i="0" u="none" strike="noStrike" kern="1200" cap="none" spc="0" normalizeH="0" baseline="0" noProof="0" dirty="0">
                <a:ln>
                  <a:noFill/>
                </a:ln>
                <a:solidFill>
                  <a:srgbClr val="4D4D4D"/>
                </a:solidFill>
                <a:effectLst/>
                <a:uLnTx/>
                <a:uFillTx/>
                <a:latin typeface="Arial"/>
                <a:ea typeface="+mn-ea"/>
                <a:cs typeface="+mn-cs"/>
              </a:rPr>
              <a:t>collected (</a:t>
            </a:r>
            <a:r>
              <a:rPr kumimoji="0" lang="en-US" sz="2000" b="1" i="0" u="none" strike="noStrike" kern="1200" cap="none" spc="0" normalizeH="0" baseline="0" noProof="0" dirty="0">
                <a:ln>
                  <a:noFill/>
                </a:ln>
                <a:solidFill>
                  <a:srgbClr val="4D4D4D"/>
                </a:solidFill>
                <a:effectLst/>
                <a:uLnTx/>
                <a:uFillTx/>
                <a:latin typeface="Arial"/>
                <a:ea typeface="+mn-ea"/>
                <a:cs typeface="+mn-cs"/>
              </a:rPr>
              <a:t>on the </a:t>
            </a:r>
            <a:r>
              <a:rPr kumimoji="0" lang="en-US" sz="2000" b="1" i="0" u="sng" strike="noStrike" kern="1200" cap="none" spc="0" normalizeH="0" baseline="0" noProof="0" dirty="0">
                <a:ln>
                  <a:noFill/>
                </a:ln>
                <a:solidFill>
                  <a:srgbClr val="4D4D4D"/>
                </a:solidFill>
                <a:effectLst/>
                <a:uLnTx/>
                <a:uFillTx/>
                <a:latin typeface="Arial"/>
                <a:ea typeface="+mn-ea"/>
                <a:cs typeface="+mn-cs"/>
              </a:rPr>
              <a:t>core network by 2030, extended core network by 2040, the comprehensive network by 2050 at the latest</a:t>
            </a:r>
            <a:r>
              <a:rPr kumimoji="0" lang="en-US" sz="2000" b="1" i="0" u="none" strike="noStrike" kern="1200" cap="none" spc="0" normalizeH="0" baseline="0" noProof="0" dirty="0">
                <a:ln>
                  <a:noFill/>
                </a:ln>
                <a:solidFill>
                  <a:srgbClr val="4D4D4D"/>
                </a:solidFill>
                <a:effectLst/>
                <a:uLnTx/>
                <a:uFillTx/>
                <a:latin typeface="Arial"/>
                <a:ea typeface="+mn-ea"/>
                <a:cs typeface="+mn-cs"/>
              </a:rPr>
              <a:t>) </a:t>
            </a:r>
          </a:p>
        </p:txBody>
      </p:sp>
    </p:spTree>
    <p:extLst>
      <p:ext uri="{BB962C8B-B14F-4D97-AF65-F5344CB8AC3E}">
        <p14:creationId xmlns:p14="http://schemas.microsoft.com/office/powerpoint/2010/main" val="1119880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590" y="710550"/>
            <a:ext cx="10515600" cy="782357"/>
          </a:xfrm>
        </p:spPr>
        <p:txBody>
          <a:bodyPr/>
          <a:lstStyle/>
          <a:p>
            <a:r>
              <a:rPr lang="en-GB" dirty="0"/>
              <a:t>Road transport: exemptions</a:t>
            </a:r>
            <a:br>
              <a:rPr lang="en-GB" sz="2200" dirty="0"/>
            </a:b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2" indent="0" algn="l"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4D4D4D"/>
              </a:solidFill>
              <a:effectLst/>
              <a:uLnTx/>
              <a:uFillTx/>
              <a:latin typeface="Arial"/>
              <a:ea typeface="+mn-ea"/>
              <a:cs typeface="+mn-cs"/>
            </a:endParaRPr>
          </a:p>
        </p:txBody>
      </p:sp>
      <p:sp>
        <p:nvSpPr>
          <p:cNvPr id="6" name="Rectangle 5"/>
          <p:cNvSpPr/>
          <p:nvPr/>
        </p:nvSpPr>
        <p:spPr>
          <a:xfrm>
            <a:off x="930591" y="1391314"/>
            <a:ext cx="10330819" cy="2708434"/>
          </a:xfrm>
          <a:prstGeom prst="rect">
            <a:avLst/>
          </a:prstGeom>
          <a:noFill/>
        </p:spPr>
        <p:txBody>
          <a:bodyPr wrap="square">
            <a:spAutoFit/>
          </a:bodyPr>
          <a:lstStyle/>
          <a:p>
            <a:pPr marL="342900" marR="0" lvl="1" indent="-342900" algn="just" defTabSz="914400" rtl="0" eaLnBrk="1" fontAlgn="auto" latinLnBrk="0" hangingPunct="1">
              <a:lnSpc>
                <a:spcPct val="100000"/>
              </a:lnSpc>
              <a:spcBef>
                <a:spcPts val="600"/>
              </a:spcBef>
              <a:spcAft>
                <a:spcPts val="600"/>
              </a:spcAft>
              <a:buClr>
                <a:srgbClr val="FFC000"/>
              </a:buClr>
              <a:buSzTx/>
              <a:buFont typeface="Arial" panose="020B0604020202020204" pitchFamily="34" charset="0"/>
              <a:buChar char="•"/>
              <a:tabLst/>
              <a:defRPr/>
            </a:pPr>
            <a:r>
              <a:rPr kumimoji="0" lang="en-US" sz="2000" i="0" u="none" strike="noStrike" kern="1200" cap="none" spc="0" normalizeH="0" baseline="0" noProof="0" dirty="0">
                <a:ln>
                  <a:noFill/>
                </a:ln>
                <a:solidFill>
                  <a:srgbClr val="4D4D4D"/>
                </a:solidFill>
                <a:effectLst/>
                <a:uLnTx/>
                <a:uFillTx/>
                <a:ea typeface="+mn-ea"/>
                <a:cs typeface="+mn-cs"/>
              </a:rPr>
              <a:t>At the request of a Member State, </a:t>
            </a:r>
            <a:r>
              <a:rPr kumimoji="0" lang="en-US" sz="2000" b="1" i="0" u="none" strike="noStrike" kern="1200" cap="none" spc="0" normalizeH="0" baseline="0" noProof="0" dirty="0">
                <a:ln>
                  <a:noFill/>
                </a:ln>
                <a:solidFill>
                  <a:srgbClr val="4D4D4D"/>
                </a:solidFill>
                <a:effectLst/>
                <a:uLnTx/>
                <a:uFillTx/>
                <a:ea typeface="+mn-ea"/>
                <a:cs typeface="+mn-cs"/>
              </a:rPr>
              <a:t>in duly justified cases</a:t>
            </a:r>
            <a:r>
              <a:rPr kumimoji="0" lang="en-US" sz="2000" i="0" u="none" strike="noStrike" kern="1200" cap="none" spc="0" normalizeH="0" baseline="0" noProof="0" dirty="0">
                <a:ln>
                  <a:noFill/>
                </a:ln>
                <a:solidFill>
                  <a:srgbClr val="4D4D4D"/>
                </a:solidFill>
                <a:effectLst/>
                <a:uLnTx/>
                <a:uFillTx/>
                <a:ea typeface="+mn-ea"/>
                <a:cs typeface="+mn-cs"/>
              </a:rPr>
              <a:t>, the Commission adopts </a:t>
            </a:r>
            <a:r>
              <a:rPr kumimoji="0" lang="en-US" sz="2000" b="1" i="0" u="none" strike="noStrike" kern="1200" cap="none" spc="0" normalizeH="0" baseline="0" noProof="0" dirty="0">
                <a:ln>
                  <a:noFill/>
                </a:ln>
                <a:solidFill>
                  <a:srgbClr val="4D4D4D"/>
                </a:solidFill>
                <a:effectLst/>
                <a:uLnTx/>
                <a:uFillTx/>
                <a:ea typeface="+mn-ea"/>
                <a:cs typeface="+mn-cs"/>
              </a:rPr>
              <a:t>implementing acts </a:t>
            </a:r>
            <a:r>
              <a:rPr kumimoji="0" lang="en-US" sz="2000" i="0" u="none" strike="noStrike" kern="1200" cap="none" spc="0" normalizeH="0" baseline="0" noProof="0" dirty="0">
                <a:ln>
                  <a:noFill/>
                </a:ln>
                <a:solidFill>
                  <a:srgbClr val="4D4D4D"/>
                </a:solidFill>
                <a:effectLst/>
                <a:uLnTx/>
                <a:uFillTx/>
                <a:ea typeface="+mn-ea"/>
                <a:cs typeface="+mn-cs"/>
              </a:rPr>
              <a:t>granting exemptions from the requirement with respect to roads where the traffic density does not exceed </a:t>
            </a:r>
            <a:r>
              <a:rPr kumimoji="0" lang="en-US" sz="2000" b="1" i="0" u="none" strike="noStrike" kern="1200" cap="none" spc="0" normalizeH="0" baseline="0" noProof="0" dirty="0">
                <a:ln>
                  <a:noFill/>
                </a:ln>
                <a:solidFill>
                  <a:srgbClr val="4D4D4D"/>
                </a:solidFill>
                <a:effectLst/>
                <a:uLnTx/>
                <a:uFillTx/>
                <a:ea typeface="+mn-ea"/>
                <a:cs typeface="+mn-cs"/>
              </a:rPr>
              <a:t>10 000 vehicles per day in both directions</a:t>
            </a:r>
            <a:r>
              <a:rPr kumimoji="0" lang="en-US" sz="2000" i="0" u="none" strike="noStrike" kern="1200" cap="none" spc="0" normalizeH="0" baseline="0" noProof="0" dirty="0">
                <a:ln>
                  <a:noFill/>
                </a:ln>
                <a:solidFill>
                  <a:srgbClr val="4D4D4D"/>
                </a:solidFill>
                <a:effectLst/>
                <a:uLnTx/>
                <a:uFillTx/>
                <a:ea typeface="+mn-ea"/>
                <a:cs typeface="+mn-cs"/>
              </a:rPr>
              <a:t>, or on grounds of </a:t>
            </a:r>
            <a:r>
              <a:rPr kumimoji="0" lang="en-US" sz="2000" b="1" i="0" u="none" strike="noStrike" kern="1200" cap="none" spc="0" normalizeH="0" baseline="0" noProof="0" dirty="0">
                <a:ln>
                  <a:noFill/>
                </a:ln>
                <a:solidFill>
                  <a:srgbClr val="4D4D4D"/>
                </a:solidFill>
                <a:effectLst/>
                <a:uLnTx/>
                <a:uFillTx/>
                <a:ea typeface="+mn-ea"/>
                <a:cs typeface="+mn-cs"/>
              </a:rPr>
              <a:t>specific geographical </a:t>
            </a:r>
            <a:r>
              <a:rPr kumimoji="0" lang="en-US" sz="2000" i="0" u="none" strike="noStrike" kern="1200" cap="none" spc="0" normalizeH="0" baseline="0" noProof="0" dirty="0">
                <a:ln>
                  <a:noFill/>
                </a:ln>
                <a:solidFill>
                  <a:srgbClr val="4D4D4D"/>
                </a:solidFill>
                <a:effectLst/>
                <a:uLnTx/>
                <a:uFillTx/>
                <a:ea typeface="+mn-ea"/>
                <a:cs typeface="+mn-cs"/>
              </a:rPr>
              <a:t>or significant physical </a:t>
            </a:r>
            <a:r>
              <a:rPr kumimoji="0" lang="en-US" sz="2000" b="1" i="0" u="none" strike="noStrike" kern="1200" cap="none" spc="0" normalizeH="0" baseline="0" noProof="0" dirty="0">
                <a:ln>
                  <a:noFill/>
                </a:ln>
                <a:solidFill>
                  <a:srgbClr val="4D4D4D"/>
                </a:solidFill>
                <a:effectLst/>
                <a:uLnTx/>
                <a:uFillTx/>
                <a:ea typeface="+mn-ea"/>
                <a:cs typeface="+mn-cs"/>
              </a:rPr>
              <a:t>constraints</a:t>
            </a:r>
            <a:r>
              <a:rPr kumimoji="0" lang="en-US" sz="2000" i="0" u="none" strike="noStrike" kern="1200" cap="none" spc="0" normalizeH="0" baseline="0" noProof="0" dirty="0">
                <a:ln>
                  <a:noFill/>
                </a:ln>
                <a:solidFill>
                  <a:srgbClr val="4D4D4D"/>
                </a:solidFill>
                <a:effectLst/>
                <a:uLnTx/>
                <a:uFillTx/>
                <a:ea typeface="+mn-ea"/>
                <a:cs typeface="+mn-cs"/>
              </a:rPr>
              <a:t>, negative result of </a:t>
            </a:r>
            <a:r>
              <a:rPr kumimoji="0" lang="en-US" sz="2000" b="1" i="0" u="none" strike="noStrike" kern="1200" cap="none" spc="0" normalizeH="0" baseline="0" noProof="0" dirty="0">
                <a:ln>
                  <a:noFill/>
                </a:ln>
                <a:solidFill>
                  <a:srgbClr val="4D4D4D"/>
                </a:solidFill>
                <a:effectLst/>
                <a:uLnTx/>
                <a:uFillTx/>
                <a:ea typeface="+mn-ea"/>
                <a:cs typeface="+mn-cs"/>
              </a:rPr>
              <a:t>socio-economic cost-benefit analysis </a:t>
            </a:r>
            <a:r>
              <a:rPr kumimoji="0" lang="en-US" sz="2000" i="0" u="none" strike="noStrike" kern="1200" cap="none" spc="0" normalizeH="0" baseline="0" noProof="0" dirty="0">
                <a:ln>
                  <a:noFill/>
                </a:ln>
                <a:solidFill>
                  <a:srgbClr val="4D4D4D"/>
                </a:solidFill>
                <a:effectLst/>
                <a:uLnTx/>
                <a:uFillTx/>
                <a:ea typeface="+mn-ea"/>
                <a:cs typeface="+mn-cs"/>
              </a:rPr>
              <a:t>or significant negative impacts on </a:t>
            </a:r>
            <a:r>
              <a:rPr kumimoji="0" lang="en-US" sz="2000" b="1" i="0" u="none" strike="noStrike" kern="1200" cap="none" spc="0" normalizeH="0" baseline="0" noProof="0" dirty="0">
                <a:ln>
                  <a:noFill/>
                </a:ln>
                <a:solidFill>
                  <a:srgbClr val="4D4D4D"/>
                </a:solidFill>
                <a:effectLst/>
                <a:uLnTx/>
                <a:uFillTx/>
                <a:ea typeface="+mn-ea"/>
                <a:cs typeface="+mn-cs"/>
              </a:rPr>
              <a:t>environment </a:t>
            </a:r>
            <a:r>
              <a:rPr kumimoji="0" lang="en-US" sz="2000" i="0" u="none" strike="noStrike" kern="1200" cap="none" spc="0" normalizeH="0" baseline="0" noProof="0" dirty="0">
                <a:ln>
                  <a:noFill/>
                </a:ln>
                <a:solidFill>
                  <a:srgbClr val="4D4D4D"/>
                </a:solidFill>
                <a:effectLst/>
                <a:uLnTx/>
                <a:uFillTx/>
                <a:ea typeface="+mn-ea"/>
                <a:cs typeface="+mn-cs"/>
              </a:rPr>
              <a:t>or biodiversity.</a:t>
            </a:r>
          </a:p>
          <a:p>
            <a:pPr marL="342900" marR="0" lvl="1" indent="-342900" algn="just" defTabSz="914400" rtl="0" eaLnBrk="1" fontAlgn="auto" latinLnBrk="0" hangingPunct="1">
              <a:lnSpc>
                <a:spcPct val="100000"/>
              </a:lnSpc>
              <a:spcBef>
                <a:spcPts val="600"/>
              </a:spcBef>
              <a:spcAft>
                <a:spcPts val="600"/>
              </a:spcAft>
              <a:buClr>
                <a:srgbClr val="FFC000"/>
              </a:buClr>
              <a:buSzTx/>
              <a:buFont typeface="Arial" panose="020B0604020202020204" pitchFamily="34" charset="0"/>
              <a:buChar char="•"/>
              <a:tabLst/>
              <a:defRPr/>
            </a:pPr>
            <a:r>
              <a:rPr kumimoji="0" lang="en-US" sz="2000" i="0" u="none" strike="noStrike" kern="1200" cap="none" spc="0" normalizeH="0" baseline="0" noProof="0" dirty="0">
                <a:ln>
                  <a:noFill/>
                </a:ln>
                <a:solidFill>
                  <a:srgbClr val="4D4D4D"/>
                </a:solidFill>
                <a:effectLst/>
                <a:uLnTx/>
                <a:uFillTx/>
                <a:ea typeface="+mn-ea"/>
                <a:cs typeface="+mn-cs"/>
              </a:rPr>
              <a:t>The request for exemptions should be </a:t>
            </a:r>
            <a:r>
              <a:rPr kumimoji="0" lang="en-US" sz="2000" b="1" i="0" u="none" strike="noStrike" kern="1200" cap="none" spc="0" normalizeH="0" baseline="0" noProof="0" dirty="0">
                <a:ln>
                  <a:noFill/>
                </a:ln>
                <a:solidFill>
                  <a:srgbClr val="4D4D4D"/>
                </a:solidFill>
                <a:effectLst/>
                <a:uLnTx/>
                <a:uFillTx/>
                <a:ea typeface="+mn-ea"/>
                <a:cs typeface="+mn-cs"/>
              </a:rPr>
              <a:t>coordinated with the </a:t>
            </a:r>
            <a:r>
              <a:rPr kumimoji="0" lang="en-US" sz="2000" b="1" i="0" u="none" strike="noStrike" kern="1200" cap="none" spc="0" normalizeH="0" baseline="0" noProof="0" dirty="0" err="1">
                <a:ln>
                  <a:noFill/>
                </a:ln>
                <a:solidFill>
                  <a:srgbClr val="4D4D4D"/>
                </a:solidFill>
                <a:effectLst/>
                <a:uLnTx/>
                <a:uFillTx/>
                <a:ea typeface="+mn-ea"/>
                <a:cs typeface="+mn-cs"/>
              </a:rPr>
              <a:t>neighbouring</a:t>
            </a:r>
            <a:r>
              <a:rPr kumimoji="0" lang="en-US" sz="2000" b="1" i="0" u="none" strike="noStrike" kern="1200" cap="none" spc="0" normalizeH="0" baseline="0" noProof="0" dirty="0">
                <a:ln>
                  <a:noFill/>
                </a:ln>
                <a:solidFill>
                  <a:srgbClr val="4D4D4D"/>
                </a:solidFill>
                <a:effectLst/>
                <a:uLnTx/>
                <a:uFillTx/>
                <a:ea typeface="+mn-ea"/>
                <a:cs typeface="+mn-cs"/>
              </a:rPr>
              <a:t> Member States </a:t>
            </a:r>
            <a:r>
              <a:rPr kumimoji="0" lang="en-US" sz="2000" i="0" u="none" strike="noStrike" kern="1200" cap="none" spc="0" normalizeH="0" baseline="0" noProof="0" dirty="0">
                <a:ln>
                  <a:noFill/>
                </a:ln>
                <a:solidFill>
                  <a:srgbClr val="4D4D4D"/>
                </a:solidFill>
                <a:effectLst/>
                <a:uLnTx/>
                <a:uFillTx/>
                <a:ea typeface="+mn-ea"/>
                <a:cs typeface="+mn-cs"/>
              </a:rPr>
              <a:t>where applicable. </a:t>
            </a:r>
          </a:p>
        </p:txBody>
      </p:sp>
    </p:spTree>
    <p:extLst>
      <p:ext uri="{BB962C8B-B14F-4D97-AF65-F5344CB8AC3E}">
        <p14:creationId xmlns:p14="http://schemas.microsoft.com/office/powerpoint/2010/main" val="3597599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pl-PL" dirty="0" err="1"/>
              <a:t>Thank</a:t>
            </a:r>
            <a:r>
              <a:rPr lang="pl-PL" dirty="0"/>
              <a:t> </a:t>
            </a:r>
            <a:r>
              <a:rPr lang="pl-PL" dirty="0" err="1"/>
              <a:t>you</a:t>
            </a:r>
            <a:endParaRPr lang="en-GB" dirty="0"/>
          </a:p>
        </p:txBody>
      </p:sp>
      <p:sp>
        <p:nvSpPr>
          <p:cNvPr id="3" name="Rectangle 2"/>
          <p:cNvSpPr/>
          <p:nvPr/>
        </p:nvSpPr>
        <p:spPr>
          <a:xfrm>
            <a:off x="327171" y="3665990"/>
            <a:ext cx="11308951" cy="1323439"/>
          </a:xfrm>
          <a:prstGeom prst="rect">
            <a:avLst/>
          </a:prstGeom>
        </p:spPr>
        <p:txBody>
          <a:bodyPr wrap="square">
            <a:spAutoFit/>
          </a:bodyPr>
          <a:lstStyle/>
          <a:p>
            <a:endParaRPr lang="en-US" sz="1600" dirty="0"/>
          </a:p>
          <a:p>
            <a:endParaRPr lang="fr-BE" sz="1600" dirty="0">
              <a:highlight>
                <a:srgbClr val="FFFF00"/>
              </a:highlight>
            </a:endParaRPr>
          </a:p>
          <a:p>
            <a:r>
              <a:rPr lang="fr-BE" sz="1600" dirty="0" err="1"/>
              <a:t>TENtec</a:t>
            </a:r>
            <a:r>
              <a:rPr lang="fr-BE" sz="1600" dirty="0"/>
              <a:t> interactive </a:t>
            </a:r>
            <a:r>
              <a:rPr lang="fr-BE" sz="1600" dirty="0" err="1"/>
              <a:t>map</a:t>
            </a:r>
            <a:r>
              <a:rPr lang="fr-BE" sz="1600" dirty="0"/>
              <a:t> </a:t>
            </a:r>
            <a:r>
              <a:rPr lang="fr-BE" sz="1600" dirty="0" err="1"/>
              <a:t>viewer</a:t>
            </a:r>
            <a:r>
              <a:rPr lang="fr-BE" sz="1600" dirty="0"/>
              <a:t>: </a:t>
            </a:r>
          </a:p>
          <a:p>
            <a:r>
              <a:rPr lang="fr-BE" sz="1600" dirty="0">
                <a:hlinkClick r:id="rId2"/>
              </a:rPr>
              <a:t>https://ec.europa.eu/transport/infrastructure/tentec/tentec-portal/map/maps.html</a:t>
            </a:r>
            <a:endParaRPr lang="fr-BE" sz="1600" dirty="0"/>
          </a:p>
          <a:p>
            <a:endParaRPr lang="fr-BE" sz="1600" dirty="0"/>
          </a:p>
        </p:txBody>
      </p:sp>
    </p:spTree>
    <p:extLst>
      <p:ext uri="{BB962C8B-B14F-4D97-AF65-F5344CB8AC3E}">
        <p14:creationId xmlns:p14="http://schemas.microsoft.com/office/powerpoint/2010/main" val="4251416442"/>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1_Default Design">
  <a:themeElements>
    <a:clrScheme name="Custom 3">
      <a:dk1>
        <a:srgbClr val="000000"/>
      </a:dk1>
      <a:lt1>
        <a:srgbClr val="FFFFFF"/>
      </a:lt1>
      <a:dk2>
        <a:srgbClr val="164392"/>
      </a:dk2>
      <a:lt2>
        <a:srgbClr val="ABE1FB"/>
      </a:lt2>
      <a:accent1>
        <a:srgbClr val="00A5E5"/>
      </a:accent1>
      <a:accent2>
        <a:srgbClr val="025188"/>
      </a:accent2>
      <a:accent3>
        <a:srgbClr val="F39200"/>
      </a:accent3>
      <a:accent4>
        <a:srgbClr val="FBB937"/>
      </a:accent4>
      <a:accent5>
        <a:srgbClr val="00A19A"/>
      </a:accent5>
      <a:accent6>
        <a:srgbClr val="9DCB43"/>
      </a:accent6>
      <a:hlink>
        <a:srgbClr val="662383"/>
      </a:hlink>
      <a:folHlink>
        <a:srgbClr val="A21A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21CF9242F633B459DE32B0E7D908A9E" ma:contentTypeVersion="16" ma:contentTypeDescription="Create a new document." ma:contentTypeScope="" ma:versionID="3816785486f024e272d5322fa5b69fbe">
  <xsd:schema xmlns:xsd="http://www.w3.org/2001/XMLSchema" xmlns:xs="http://www.w3.org/2001/XMLSchema" xmlns:p="http://schemas.microsoft.com/office/2006/metadata/properties" xmlns:ns2="74988ff3-57e8-49f2-abef-362f99e1a0e2" xmlns:ns3="e6b88493-a865-49b9-b502-6098bd4e94c2" targetNamespace="http://schemas.microsoft.com/office/2006/metadata/properties" ma:root="true" ma:fieldsID="b6397110a8c2d29516806b6f8491f915" ns2:_="" ns3:_="">
    <xsd:import namespace="74988ff3-57e8-49f2-abef-362f99e1a0e2"/>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88ff3-57e8-49f2-abef-362f99e1a0e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be9657bc-322d-432e-b9f5-20aab76456a6" ma:termSetId="09814cd3-568e-fe90-9814-8d621ff8fb84" ma:anchorId="fba54fb3-c3e1-fe81-a776-ca4b69148c4d" ma:open="true" ma:isKeyword="false">
      <xsd:complexType>
        <xsd:sequence>
          <xsd:element ref="pc:Terms" minOccurs="0" maxOccurs="1"/>
        </xsd:sequence>
      </xsd:complexType>
    </xsd:element>
    <xsd:element name="MediaServiceDateTaken" ma:index="23"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4c7d1092-8c76-4edd-8d6c-49f990aea377}" ma:internalName="TaxCatchAll" ma:showField="CatchAllData" ma:web="e6b88493-a865-49b9-b502-6098bd4e94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6b88493-a865-49b9-b502-6098bd4e94c2" xsi:nil="true"/>
    <lcf76f155ced4ddcb4097134ff3c332f xmlns="74988ff3-57e8-49f2-abef-362f99e1a0e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955105B-C5EF-4816-A216-A15AD163BCFB}"/>
</file>

<file path=customXml/itemProps2.xml><?xml version="1.0" encoding="utf-8"?>
<ds:datastoreItem xmlns:ds="http://schemas.openxmlformats.org/officeDocument/2006/customXml" ds:itemID="{636FC176-30CC-4D27-A560-089EC5B08280}"/>
</file>

<file path=customXml/itemProps3.xml><?xml version="1.0" encoding="utf-8"?>
<ds:datastoreItem xmlns:ds="http://schemas.openxmlformats.org/officeDocument/2006/customXml" ds:itemID="{EA71E63E-66B1-40C2-85A2-61987CB25D0A}"/>
</file>

<file path=docProps/app.xml><?xml version="1.0" encoding="utf-8"?>
<Properties xmlns="http://schemas.openxmlformats.org/officeDocument/2006/extended-properties" xmlns:vt="http://schemas.openxmlformats.org/officeDocument/2006/docPropsVTypes">
  <Template/>
  <TotalTime>4724</TotalTime>
  <Words>566</Words>
  <Application>Microsoft Office PowerPoint</Application>
  <PresentationFormat>Widescreen</PresentationFormat>
  <Paragraphs>46</Paragraphs>
  <Slides>7</Slides>
  <Notes>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Symbol</vt:lpstr>
      <vt:lpstr>Verdana</vt:lpstr>
      <vt:lpstr>Wingdings</vt:lpstr>
      <vt:lpstr>Office Theme</vt:lpstr>
      <vt:lpstr>1_Default Design</vt:lpstr>
      <vt:lpstr>PowerPoint Presentation</vt:lpstr>
      <vt:lpstr>Road transport </vt:lpstr>
      <vt:lpstr>Road transport: key provisions (I) </vt:lpstr>
      <vt:lpstr>Road transport: key provisions (II) </vt:lpstr>
      <vt:lpstr>Road transport: key provisions (III) </vt:lpstr>
      <vt:lpstr>Road transport: exemptions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Explanatory meeting  on Chapter xx</dc:title>
  <dc:creator>HAKANEN Emilia (NEAR)</dc:creator>
  <cp:lastModifiedBy>WOJCIK Marcin (MOVE)</cp:lastModifiedBy>
  <cp:revision>201</cp:revision>
  <cp:lastPrinted>2024-04-29T14:19:19Z</cp:lastPrinted>
  <dcterms:created xsi:type="dcterms:W3CDTF">2022-09-12T13:58:01Z</dcterms:created>
  <dcterms:modified xsi:type="dcterms:W3CDTF">2024-11-27T15:36:50Z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2023-03-07T13:23:52Z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de3a4062-61be-435a-b2c9-436cf629b9df</vt:lpwstr>
  </property>
  <property fmtid="{D5CDD505-2E9C-101B-9397-08002B2CF9AE}" pid="8" name="MSIP_Label_6bd9ddd1-4d20-43f6-abfa-fc3c07406f94_ContentBits">
    <vt:lpwstr>0</vt:lpwstr>
  </property>
  <property fmtid="{D5CDD505-2E9C-101B-9397-08002B2CF9AE}" pid="9" name="ContentTypeId">
    <vt:lpwstr>0x010100D21CF9242F633B459DE32B0E7D908A9E</vt:lpwstr>
  </property>
</Properties>
</file>