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 bookmarkIdSeed="2">
  <p:sldMasterIdLst>
    <p:sldMasterId id="2147483661" r:id="rId4"/>
  </p:sldMasterIdLst>
  <p:notesMasterIdLst>
    <p:notesMasterId r:id="rId13"/>
  </p:notesMasterIdLst>
  <p:sldIdLst>
    <p:sldId id="266" r:id="rId5"/>
    <p:sldId id="590" r:id="rId6"/>
    <p:sldId id="591" r:id="rId7"/>
    <p:sldId id="593" r:id="rId8"/>
    <p:sldId id="595" r:id="rId9"/>
    <p:sldId id="599" r:id="rId10"/>
    <p:sldId id="496" r:id="rId11"/>
    <p:sldId id="5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E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44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re Dimanoski" userId="1c786c8c-51b4-416a-b2c8-887126fd0732" providerId="ADAL" clId="{14EC3A67-4EDD-4997-9B34-F9E22A2B5154}"/>
    <pc:docChg chg="delSld">
      <pc:chgData name="Kire Dimanoski" userId="1c786c8c-51b4-416a-b2c8-887126fd0732" providerId="ADAL" clId="{14EC3A67-4EDD-4997-9B34-F9E22A2B5154}" dt="2025-02-27T08:18:50.797" v="2" actId="47"/>
      <pc:docMkLst>
        <pc:docMk/>
      </pc:docMkLst>
      <pc:sldChg chg="del">
        <pc:chgData name="Kire Dimanoski" userId="1c786c8c-51b4-416a-b2c8-887126fd0732" providerId="ADAL" clId="{14EC3A67-4EDD-4997-9B34-F9E22A2B5154}" dt="2025-02-27T08:18:28.112" v="0" actId="47"/>
        <pc:sldMkLst>
          <pc:docMk/>
          <pc:sldMk cId="657292891" sldId="259"/>
        </pc:sldMkLst>
      </pc:sldChg>
      <pc:sldChg chg="del">
        <pc:chgData name="Kire Dimanoski" userId="1c786c8c-51b4-416a-b2c8-887126fd0732" providerId="ADAL" clId="{14EC3A67-4EDD-4997-9B34-F9E22A2B5154}" dt="2025-02-27T08:18:30.999" v="1" actId="47"/>
        <pc:sldMkLst>
          <pc:docMk/>
          <pc:sldMk cId="229365984" sldId="501"/>
        </pc:sldMkLst>
      </pc:sldChg>
      <pc:sldChg chg="del">
        <pc:chgData name="Kire Dimanoski" userId="1c786c8c-51b4-416a-b2c8-887126fd0732" providerId="ADAL" clId="{14EC3A67-4EDD-4997-9B34-F9E22A2B5154}" dt="2025-02-27T08:18:50.797" v="2" actId="47"/>
        <pc:sldMkLst>
          <pc:docMk/>
          <pc:sldMk cId="4091564900" sldId="5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B6F77-31B3-44A6-9538-7D3B84B14A3E}" type="datetimeFigureOut">
              <a:rPr lang="en-US" smtClean="0"/>
              <a:t>27-Feb-25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EC92D-C8E2-4A8F-BF2D-75109D63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19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392195"/>
            <a:ext cx="12192000" cy="5465805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6E69-2EAD-414A-9A6F-397A775BCC0A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402" y="309518"/>
            <a:ext cx="1917196" cy="9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74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F8AC-4555-40D6-B2C1-AD7975CB4363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98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82A9-11C4-4B97-B2EE-064F48C82E41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0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DB7EB-06D0-434D-B6E9-BE02F5B48300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2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72209"/>
            <a:ext cx="12192000" cy="463468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7511-936E-4C0A-88E1-7154B57C197C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97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C9E42-BBC4-4A02-9A15-021EB2BC15CA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5BB1-0B43-41AE-91AC-6F021481934C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968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5222-1671-451F-B76F-2E2A80E19C36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937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EA5C-014C-467A-8A10-62F72B27F584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5867398"/>
            <a:ext cx="1917196" cy="9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36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35F75-612B-4CE6-BB55-7C496461DE39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3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FF47-4684-4702-BA74-3A9FF68B3ED8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24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497C1-0FB3-4630-9307-EF4153AACCA9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4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2101" y="1580225"/>
            <a:ext cx="7306321" cy="2459115"/>
          </a:xfrm>
        </p:spPr>
        <p:txBody>
          <a:bodyPr>
            <a:normAutofit fontScale="90000"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GT Walsheim Pro Bold" panose="00000800000000000000" pitchFamily="2" charset="0"/>
              </a:rPr>
              <a:t> 23</a:t>
            </a:r>
            <a:r>
              <a:rPr lang="en-US" sz="5600" b="1" baseline="30000" dirty="0">
                <a:solidFill>
                  <a:schemeClr val="bg1"/>
                </a:solidFill>
                <a:latin typeface="GT Walsheim Pro Bold" panose="00000800000000000000" pitchFamily="2" charset="0"/>
              </a:rPr>
              <a:t>th</a:t>
            </a:r>
            <a:r>
              <a:rPr lang="en-US" sz="5600" b="1" dirty="0">
                <a:solidFill>
                  <a:schemeClr val="bg1"/>
                </a:solidFill>
                <a:latin typeface="GT Walsheim Pro Bold" panose="00000800000000000000" pitchFamily="2" charset="0"/>
              </a:rPr>
              <a:t> Technical Committee on Railway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9163" y="4248054"/>
            <a:ext cx="6269347" cy="44520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GT Walsheim Pro" panose="00000500000000000000" pitchFamily="2" charset="0"/>
              </a:rPr>
              <a:t>Prague, 27 February 2025</a:t>
            </a:r>
          </a:p>
          <a:p>
            <a:endParaRPr lang="en-US" dirty="0">
              <a:solidFill>
                <a:schemeClr val="bg1"/>
              </a:solidFill>
              <a:latin typeface="GT Walsheim Pro" panose="000005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C95573-2971-40CA-8931-174ACDF3E94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780" r="23780"/>
          <a:stretch/>
        </p:blipFill>
        <p:spPr>
          <a:xfrm>
            <a:off x="136850" y="1446344"/>
            <a:ext cx="4001315" cy="508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1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24663-3B45-0A4D-A460-745A25ED1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3CBED-8B03-0FF3-0F09-B2401B62C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0560"/>
            <a:ext cx="10515600" cy="28527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New Generation of Rail Action Plan - Presentation of draft document and 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5314DB-619E-B297-A09F-44958CA04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Transport Community Secretariat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237-B51D-E175-7945-B07C3F833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7511-936E-4C0A-88E1-7154B57C197C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6E1521-748C-59CD-5646-7A9239803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515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748D3-2A03-B0E4-C452-DD8A47238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E4951-837C-38A3-2029-750C16D1F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0560"/>
            <a:ext cx="10515600" cy="28527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Progress in the implementation of EU Acquis –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Revised Annex I.2 of Treaty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B8C38-E38D-A0C9-518B-8791CCAE2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Transport Community Secretariat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4DBFF-DBA8-2923-7A53-CEB54B41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7511-936E-4C0A-88E1-7154B57C197C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35C303-812C-213C-6869-7293DAEE0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590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98FA-CA14-6C83-580D-AB4ACC987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3A250-C01A-5EBD-287E-81D6499AE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0560"/>
            <a:ext cx="10515600" cy="285273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Preparation of the TEN-T Annual Report on the development of the railway network and a Five-year rolling plan for the development of indicative TEN-T extension.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D25D2B-8F98-F9A8-23C5-576C06106B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Transport Community Secretariat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7EDC4-F0B6-FD5E-0368-7167FADBA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7511-936E-4C0A-88E1-7154B57C197C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96B644-8C96-B58A-E31F-719422FF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585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0F314-CA8A-8546-D889-6408A86A6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512EF-25AE-E191-D907-B7456CD6E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0560"/>
            <a:ext cx="10515600" cy="28527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Overview of the TEN-T projects in the WB region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7E1-C941-8F31-4CA7-089952E253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Transport Community Secretariat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31EA5D-FA3A-F733-D655-7D20CD59E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7511-936E-4C0A-88E1-7154B57C197C}" type="datetime3">
              <a:rPr lang="en-US" smtClean="0"/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784382-2488-5F1D-EA4E-92D118762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20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7EE7A-615A-D957-8254-8057BD2BD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0A6B888B-2374-56DB-85D7-A2B8125E5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1"/>
                </a:solidFill>
              </a:rPr>
              <a:t>Coffee break</a:t>
            </a:r>
          </a:p>
        </p:txBody>
      </p:sp>
      <p:pic>
        <p:nvPicPr>
          <p:cNvPr id="12" name="Picture 11" descr="Hot drink on table">
            <a:extLst>
              <a:ext uri="{FF2B5EF4-FFF2-40B4-BE49-F238E27FC236}">
                <a16:creationId xmlns:a16="http://schemas.microsoft.com/office/drawing/2014/main" id="{681F7084-493D-0C52-2731-E9BE94CC66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260"/>
          <a:stretch/>
        </p:blipFill>
        <p:spPr>
          <a:xfrm>
            <a:off x="838200" y="1825625"/>
            <a:ext cx="10515600" cy="4351338"/>
          </a:xfrm>
          <a:prstGeom prst="rect">
            <a:avLst/>
          </a:prstGeom>
          <a:noFill/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45B45-50CF-D780-45E5-7798D6D388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98DB7EB-06D0-434D-B6E9-BE02F5B48300}" type="datetime3">
              <a:rPr lang="en-US" smtClean="0"/>
              <a:pPr>
                <a:spcAft>
                  <a:spcPts val="600"/>
                </a:spcAft>
              </a:pPr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BC21EA-A638-C51C-B8E2-443B0127B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113E31D-E2AB-40D1-8B51-AFA5AFEF393A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82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17923-522D-4DCB-AC83-D4EC69176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AOB Concluding </a:t>
            </a:r>
            <a:r>
              <a:rPr lang="en-GB" dirty="0">
                <a:solidFill>
                  <a:schemeClr val="bg1"/>
                </a:solidFill>
              </a:rPr>
              <a:t>remarks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4326DD-3E32-02FF-EE0A-13A9080DC7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949" b="2843"/>
          <a:stretch/>
        </p:blipFill>
        <p:spPr>
          <a:xfrm>
            <a:off x="838200" y="1825625"/>
            <a:ext cx="10515600" cy="4351338"/>
          </a:xfrm>
          <a:prstGeom prst="rect">
            <a:avLst/>
          </a:prstGeom>
          <a:noFill/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9DB01-369B-49C4-890B-93B4B03526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98DB7EB-06D0-434D-B6E9-BE02F5B48300}" type="datetime3">
              <a:rPr lang="en-US" smtClean="0"/>
              <a:pPr>
                <a:spcAft>
                  <a:spcPts val="600"/>
                </a:spcAft>
              </a:pPr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636818-422B-419E-9096-4DCC7B206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113E31D-E2AB-40D1-8B51-AFA5AFEF393A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59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E96A72C-72CA-4357-A52B-B4ACA1B08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1"/>
                </a:solidFill>
              </a:rPr>
              <a:t>Lunch break</a:t>
            </a:r>
          </a:p>
        </p:txBody>
      </p:sp>
      <p:pic>
        <p:nvPicPr>
          <p:cNvPr id="12" name="Picture 11" descr="Pies on a table">
            <a:extLst>
              <a:ext uri="{FF2B5EF4-FFF2-40B4-BE49-F238E27FC236}">
                <a16:creationId xmlns:a16="http://schemas.microsoft.com/office/drawing/2014/main" id="{C7AF3823-729A-556C-1C8C-31461F9402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965" b="18965"/>
          <a:stretch/>
        </p:blipFill>
        <p:spPr>
          <a:xfrm>
            <a:off x="838200" y="1825625"/>
            <a:ext cx="10515600" cy="4351338"/>
          </a:xfrm>
          <a:prstGeom prst="rect">
            <a:avLst/>
          </a:prstGeom>
          <a:noFill/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58FDB-7A4C-42A2-B659-C601B552D8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98DB7EB-06D0-434D-B6E9-BE02F5B48300}" type="datetime3">
              <a:rPr lang="en-US" smtClean="0"/>
              <a:pPr>
                <a:spcAft>
                  <a:spcPts val="600"/>
                </a:spcAft>
              </a:pPr>
              <a:t>27 February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18AC07-C643-43D9-A8C7-43152867E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113E31D-E2AB-40D1-8B51-AFA5AFEF393A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436092"/>
      </p:ext>
    </p:extLst>
  </p:cSld>
  <p:clrMapOvr>
    <a:masterClrMapping/>
  </p:clrMapOvr>
</p:sld>
</file>

<file path=ppt/theme/theme1.xml><?xml version="1.0" encoding="utf-8"?>
<a:theme xmlns:a="http://schemas.openxmlformats.org/drawingml/2006/main" name="TCT Offici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CT Official" id="{8E6C0F16-AECC-4D3C-848D-C3BAFBCEDF06}" vid="{BCDF9F06-DE6C-4590-95A9-2D38F7E3D15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fb85d815-e347-4018-963c-05ed261b1a17" xsi:nil="true"/>
    <SharedWithUsers xmlns="e6b88493-a865-49b9-b502-6098bd4e94c2">
      <UserInfo>
        <DisplayName>Marko Kovacevic</DisplayName>
        <AccountId>33</AccountId>
        <AccountType/>
      </UserInfo>
    </SharedWithUsers>
    <TaxCatchAll xmlns="e6b88493-a865-49b9-b502-6098bd4e94c2" xsi:nil="true"/>
    <lcf76f155ced4ddcb4097134ff3c332f xmlns="fb85d815-e347-4018-963c-05ed261b1a1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6AEB5F1E52224DBB35F543DD600F71" ma:contentTypeVersion="17" ma:contentTypeDescription="Create a new document." ma:contentTypeScope="" ma:versionID="3c0a991ffa77f168b516ff61f7216476">
  <xsd:schema xmlns:xsd="http://www.w3.org/2001/XMLSchema" xmlns:xs="http://www.w3.org/2001/XMLSchema" xmlns:p="http://schemas.microsoft.com/office/2006/metadata/properties" xmlns:ns2="fb85d815-e347-4018-963c-05ed261b1a17" xmlns:ns3="e6b88493-a865-49b9-b502-6098bd4e94c2" targetNamespace="http://schemas.microsoft.com/office/2006/metadata/properties" ma:root="true" ma:fieldsID="d9a06221f061b7da783773a35e927dd7" ns2:_="" ns3:_="">
    <xsd:import namespace="fb85d815-e347-4018-963c-05ed261b1a17"/>
    <xsd:import namespace="e6b88493-a865-49b9-b502-6098bd4e94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85d815-e347-4018-963c-05ed261b1a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e9657bc-322d-432e-b9f5-20aab76456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88493-a865-49b9-b502-6098bd4e94c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c7d1092-8c76-4edd-8d6c-49f990aea377}" ma:internalName="TaxCatchAll" ma:showField="CatchAllData" ma:web="e6b88493-a865-49b9-b502-6098bd4e94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26911E-AE6C-4963-864C-FEDEB2DC77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5550B3-F1C0-4D73-82FC-DDABEC8F0952}">
  <ds:schemaRefs>
    <ds:schemaRef ds:uri="e6b88493-a865-49b9-b502-6098bd4e94c2"/>
    <ds:schemaRef ds:uri="fb85d815-e347-4018-963c-05ed261b1a1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9DA4891-1C08-461E-8F7B-505C1A2D72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85d815-e347-4018-963c-05ed261b1a17"/>
    <ds:schemaRef ds:uri="e6b88493-a865-49b9-b502-6098bd4e94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TCT Official</Template>
  <TotalTime>109</TotalTime>
  <Words>108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GT Walsheim Pro</vt:lpstr>
      <vt:lpstr>GT Walsheim Pro Bold</vt:lpstr>
      <vt:lpstr>TCT Official</vt:lpstr>
      <vt:lpstr> 23th Technical Committee on Railway</vt:lpstr>
      <vt:lpstr>New Generation of Rail Action Plan - Presentation of draft document and discussion</vt:lpstr>
      <vt:lpstr>Progress in the implementation of EU Acquis –  Revised Annex I.2 of Treaty</vt:lpstr>
      <vt:lpstr>Preparation of the TEN-T Annual Report on the development of the railway network and a Five-year rolling plan for the development of indicative TEN-T extension.</vt:lpstr>
      <vt:lpstr>Overview of the TEN-T projects in the WB region</vt:lpstr>
      <vt:lpstr>Coffee break</vt:lpstr>
      <vt:lpstr>AOB Concluding remarks </vt:lpstr>
      <vt:lpstr>Lunch break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Technical Committee on Railway</dc:title>
  <dc:creator>Kire Dimanoski</dc:creator>
  <cp:lastModifiedBy>Kire Dimanoski</cp:lastModifiedBy>
  <cp:revision>2</cp:revision>
  <dcterms:created xsi:type="dcterms:W3CDTF">2020-08-27T12:02:40Z</dcterms:created>
  <dcterms:modified xsi:type="dcterms:W3CDTF">2025-02-27T08:19:00Z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0x010100D46AEB5F1E52224DBB35F543DD600F71</vt:lpwstr>
  </property>
  <property fmtid="{D5CDD505-2E9C-101B-9397-08002B2CF9AE}" pid="3" name="MediaServiceImageTags">
    <vt:lpwstr/>
  </property>
</Properties>
</file>