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notesSlides/notesSlide1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256" r:id="rId5"/>
    <p:sldId id="257" r:id="rId6"/>
    <p:sldId id="275" r:id="rId7"/>
    <p:sldId id="286" r:id="rId8"/>
    <p:sldId id="269" r:id="rId9"/>
    <p:sldId id="270" r:id="rId10"/>
    <p:sldId id="272" r:id="rId11"/>
    <p:sldId id="287" r:id="rId12"/>
    <p:sldId id="288" r:id="rId13"/>
    <p:sldId id="289" r:id="rId14"/>
    <p:sldId id="290" r:id="rId15"/>
    <p:sldId id="291" r:id="rId16"/>
    <p:sldId id="292" r:id="rId17"/>
    <p:sldId id="263" r:id="rId18"/>
    <p:sldId id="280" r:id="rId19"/>
    <p:sldId id="293" r:id="rId20"/>
    <p:sldId id="26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1DA458-BCDF-4651-9EAC-514C16646AB7}" v="72" dt="2024-11-18T15:10:20.1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rejda Hoxha" userId="fab2fd2e-81fe-42c7-883d-9b1b1c309e5b" providerId="ADAL" clId="{91CE165A-42A2-4A5E-A74A-DF32A0FBE0D8}"/>
    <pc:docChg chg="custSel delSld modSld">
      <pc:chgData name="Nerejda Hoxha" userId="fab2fd2e-81fe-42c7-883d-9b1b1c309e5b" providerId="ADAL" clId="{91CE165A-42A2-4A5E-A74A-DF32A0FBE0D8}" dt="2023-09-25T13:44:36.118" v="94" actId="20577"/>
      <pc:docMkLst>
        <pc:docMk/>
      </pc:docMkLst>
      <pc:sldChg chg="del">
        <pc:chgData name="Nerejda Hoxha" userId="fab2fd2e-81fe-42c7-883d-9b1b1c309e5b" providerId="ADAL" clId="{91CE165A-42A2-4A5E-A74A-DF32A0FBE0D8}" dt="2023-09-25T13:40:56.882" v="1" actId="47"/>
        <pc:sldMkLst>
          <pc:docMk/>
          <pc:sldMk cId="436255719" sldId="266"/>
        </pc:sldMkLst>
      </pc:sldChg>
      <pc:sldChg chg="addSp delSp modSp mod">
        <pc:chgData name="Nerejda Hoxha" userId="fab2fd2e-81fe-42c7-883d-9b1b1c309e5b" providerId="ADAL" clId="{91CE165A-42A2-4A5E-A74A-DF32A0FBE0D8}" dt="2023-09-25T13:42:23.521" v="11" actId="14100"/>
        <pc:sldMkLst>
          <pc:docMk/>
          <pc:sldMk cId="2219450366" sldId="269"/>
        </pc:sldMkLst>
        <pc:graphicFrameChg chg="del">
          <ac:chgData name="Nerejda Hoxha" userId="fab2fd2e-81fe-42c7-883d-9b1b1c309e5b" providerId="ADAL" clId="{91CE165A-42A2-4A5E-A74A-DF32A0FBE0D8}" dt="2023-09-25T13:42:04.723" v="8" actId="478"/>
          <ac:graphicFrameMkLst>
            <pc:docMk/>
            <pc:sldMk cId="2219450366" sldId="269"/>
            <ac:graphicFrameMk id="5" creationId="{233A5893-8E67-459B-8A6D-D8425CCC814F}"/>
          </ac:graphicFrameMkLst>
        </pc:graphicFrameChg>
        <pc:picChg chg="add mod">
          <ac:chgData name="Nerejda Hoxha" userId="fab2fd2e-81fe-42c7-883d-9b1b1c309e5b" providerId="ADAL" clId="{91CE165A-42A2-4A5E-A74A-DF32A0FBE0D8}" dt="2023-09-25T13:42:23.521" v="11" actId="14100"/>
          <ac:picMkLst>
            <pc:docMk/>
            <pc:sldMk cId="2219450366" sldId="269"/>
            <ac:picMk id="3" creationId="{6FA0C77C-6121-9E1F-EDB2-9C31358BB3B9}"/>
          </ac:picMkLst>
        </pc:picChg>
      </pc:sldChg>
      <pc:sldChg chg="addSp delSp modSp mod">
        <pc:chgData name="Nerejda Hoxha" userId="fab2fd2e-81fe-42c7-883d-9b1b1c309e5b" providerId="ADAL" clId="{91CE165A-42A2-4A5E-A74A-DF32A0FBE0D8}" dt="2023-09-25T13:43:01.593" v="18" actId="14100"/>
        <pc:sldMkLst>
          <pc:docMk/>
          <pc:sldMk cId="2595332468" sldId="270"/>
        </pc:sldMkLst>
        <pc:graphicFrameChg chg="del">
          <ac:chgData name="Nerejda Hoxha" userId="fab2fd2e-81fe-42c7-883d-9b1b1c309e5b" providerId="ADAL" clId="{91CE165A-42A2-4A5E-A74A-DF32A0FBE0D8}" dt="2023-09-25T13:42:40.580" v="15" actId="478"/>
          <ac:graphicFrameMkLst>
            <pc:docMk/>
            <pc:sldMk cId="2595332468" sldId="270"/>
            <ac:graphicFrameMk id="7" creationId="{2E241366-3CF7-4B17-8E27-027111F505BF}"/>
          </ac:graphicFrameMkLst>
        </pc:graphicFrameChg>
        <pc:picChg chg="add mod">
          <ac:chgData name="Nerejda Hoxha" userId="fab2fd2e-81fe-42c7-883d-9b1b1c309e5b" providerId="ADAL" clId="{91CE165A-42A2-4A5E-A74A-DF32A0FBE0D8}" dt="2023-09-25T13:43:01.593" v="18" actId="14100"/>
          <ac:picMkLst>
            <pc:docMk/>
            <pc:sldMk cId="2595332468" sldId="270"/>
            <ac:picMk id="3" creationId="{633C8449-FA54-DBC6-ABAB-D008B22027A8}"/>
          </ac:picMkLst>
        </pc:picChg>
      </pc:sldChg>
      <pc:sldChg chg="modSp">
        <pc:chgData name="Nerejda Hoxha" userId="fab2fd2e-81fe-42c7-883d-9b1b1c309e5b" providerId="ADAL" clId="{91CE165A-42A2-4A5E-A74A-DF32A0FBE0D8}" dt="2023-09-25T13:44:36.118" v="94" actId="20577"/>
        <pc:sldMkLst>
          <pc:docMk/>
          <pc:sldMk cId="963048210" sldId="272"/>
        </pc:sldMkLst>
        <pc:graphicFrameChg chg="mod">
          <ac:chgData name="Nerejda Hoxha" userId="fab2fd2e-81fe-42c7-883d-9b1b1c309e5b" providerId="ADAL" clId="{91CE165A-42A2-4A5E-A74A-DF32A0FBE0D8}" dt="2023-09-25T13:44:36.118" v="94" actId="20577"/>
          <ac:graphicFrameMkLst>
            <pc:docMk/>
            <pc:sldMk cId="963048210" sldId="272"/>
            <ac:graphicFrameMk id="5" creationId="{2D09D9CB-7972-46AE-973A-C335497FFAFC}"/>
          </ac:graphicFrameMkLst>
        </pc:graphicFrameChg>
      </pc:sldChg>
      <pc:sldChg chg="del">
        <pc:chgData name="Nerejda Hoxha" userId="fab2fd2e-81fe-42c7-883d-9b1b1c309e5b" providerId="ADAL" clId="{91CE165A-42A2-4A5E-A74A-DF32A0FBE0D8}" dt="2023-09-25T13:39:56.772" v="0" actId="47"/>
        <pc:sldMkLst>
          <pc:docMk/>
          <pc:sldMk cId="297116285" sldId="281"/>
        </pc:sldMkLst>
      </pc:sldChg>
      <pc:sldChg chg="del">
        <pc:chgData name="Nerejda Hoxha" userId="fab2fd2e-81fe-42c7-883d-9b1b1c309e5b" providerId="ADAL" clId="{91CE165A-42A2-4A5E-A74A-DF32A0FBE0D8}" dt="2023-09-25T13:42:36.354" v="14" actId="47"/>
        <pc:sldMkLst>
          <pc:docMk/>
          <pc:sldMk cId="2034971303" sldId="282"/>
        </pc:sldMkLst>
      </pc:sldChg>
      <pc:sldChg chg="addSp delSp modSp mod">
        <pc:chgData name="Nerejda Hoxha" userId="fab2fd2e-81fe-42c7-883d-9b1b1c309e5b" providerId="ADAL" clId="{91CE165A-42A2-4A5E-A74A-DF32A0FBE0D8}" dt="2023-09-25T13:42:30.601" v="13" actId="14100"/>
        <pc:sldMkLst>
          <pc:docMk/>
          <pc:sldMk cId="2432070426" sldId="286"/>
        </pc:sldMkLst>
        <pc:graphicFrameChg chg="del">
          <ac:chgData name="Nerejda Hoxha" userId="fab2fd2e-81fe-42c7-883d-9b1b1c309e5b" providerId="ADAL" clId="{91CE165A-42A2-4A5E-A74A-DF32A0FBE0D8}" dt="2023-09-25T13:41:07.005" v="3" actId="478"/>
          <ac:graphicFrameMkLst>
            <pc:docMk/>
            <pc:sldMk cId="2432070426" sldId="286"/>
            <ac:graphicFrameMk id="3" creationId="{6D6A746D-924E-4125-98B1-E33A9E27C7DC}"/>
          </ac:graphicFrameMkLst>
        </pc:graphicFrameChg>
        <pc:graphicFrameChg chg="del">
          <ac:chgData name="Nerejda Hoxha" userId="fab2fd2e-81fe-42c7-883d-9b1b1c309e5b" providerId="ADAL" clId="{91CE165A-42A2-4A5E-A74A-DF32A0FBE0D8}" dt="2023-09-25T13:41:04.692" v="2" actId="478"/>
          <ac:graphicFrameMkLst>
            <pc:docMk/>
            <pc:sldMk cId="2432070426" sldId="286"/>
            <ac:graphicFrameMk id="4" creationId="{CFC00531-C3EA-4601-85D3-8D8F28DB0A76}"/>
          </ac:graphicFrameMkLst>
        </pc:graphicFrameChg>
        <pc:picChg chg="add mod">
          <ac:chgData name="Nerejda Hoxha" userId="fab2fd2e-81fe-42c7-883d-9b1b1c309e5b" providerId="ADAL" clId="{91CE165A-42A2-4A5E-A74A-DF32A0FBE0D8}" dt="2023-09-25T13:42:30.601" v="13" actId="14100"/>
          <ac:picMkLst>
            <pc:docMk/>
            <pc:sldMk cId="2432070426" sldId="286"/>
            <ac:picMk id="5" creationId="{1CB323CD-D961-C9A7-AFD2-DC2F3D1D2F14}"/>
          </ac:picMkLst>
        </pc:picChg>
      </pc:sldChg>
    </pc:docChg>
  </pc:docChgLst>
  <pc:docChgLst>
    <pc:chgData name="Nerejda Hoxha" userId="fab2fd2e-81fe-42c7-883d-9b1b1c309e5b" providerId="ADAL" clId="{D71DA458-BCDF-4651-9EAC-514C16646AB7}"/>
    <pc:docChg chg="custSel addSld delSld modSld">
      <pc:chgData name="Nerejda Hoxha" userId="fab2fd2e-81fe-42c7-883d-9b1b1c309e5b" providerId="ADAL" clId="{D71DA458-BCDF-4651-9EAC-514C16646AB7}" dt="2024-11-18T15:10:20.133" v="158"/>
      <pc:docMkLst>
        <pc:docMk/>
      </pc:docMkLst>
      <pc:sldChg chg="modSp mod">
        <pc:chgData name="Nerejda Hoxha" userId="fab2fd2e-81fe-42c7-883d-9b1b1c309e5b" providerId="ADAL" clId="{D71DA458-BCDF-4651-9EAC-514C16646AB7}" dt="2024-10-30T16:32:50.201" v="139" actId="6549"/>
        <pc:sldMkLst>
          <pc:docMk/>
          <pc:sldMk cId="850912626" sldId="256"/>
        </pc:sldMkLst>
        <pc:spChg chg="mod">
          <ac:chgData name="Nerejda Hoxha" userId="fab2fd2e-81fe-42c7-883d-9b1b1c309e5b" providerId="ADAL" clId="{D71DA458-BCDF-4651-9EAC-514C16646AB7}" dt="2024-10-30T16:32:50.201" v="139" actId="6549"/>
          <ac:spMkLst>
            <pc:docMk/>
            <pc:sldMk cId="850912626" sldId="256"/>
            <ac:spMk id="2" creationId="{00000000-0000-0000-0000-000000000000}"/>
          </ac:spMkLst>
        </pc:spChg>
        <pc:spChg chg="mod">
          <ac:chgData name="Nerejda Hoxha" userId="fab2fd2e-81fe-42c7-883d-9b1b1c309e5b" providerId="ADAL" clId="{D71DA458-BCDF-4651-9EAC-514C16646AB7}" dt="2024-10-30T16:21:52.399" v="13" actId="20577"/>
          <ac:spMkLst>
            <pc:docMk/>
            <pc:sldMk cId="850912626" sldId="256"/>
            <ac:spMk id="3" creationId="{00000000-0000-0000-0000-000000000000}"/>
          </ac:spMkLst>
        </pc:spChg>
      </pc:sldChg>
      <pc:sldChg chg="modSp mod">
        <pc:chgData name="Nerejda Hoxha" userId="fab2fd2e-81fe-42c7-883d-9b1b1c309e5b" providerId="ADAL" clId="{D71DA458-BCDF-4651-9EAC-514C16646AB7}" dt="2024-10-30T16:22:01.920" v="14" actId="6549"/>
        <pc:sldMkLst>
          <pc:docMk/>
          <pc:sldMk cId="2254471493" sldId="257"/>
        </pc:sldMkLst>
        <pc:spChg chg="mod">
          <ac:chgData name="Nerejda Hoxha" userId="fab2fd2e-81fe-42c7-883d-9b1b1c309e5b" providerId="ADAL" clId="{D71DA458-BCDF-4651-9EAC-514C16646AB7}" dt="2024-10-30T16:22:01.920" v="14" actId="6549"/>
          <ac:spMkLst>
            <pc:docMk/>
            <pc:sldMk cId="2254471493" sldId="257"/>
            <ac:spMk id="7" creationId="{612DFB8B-EB06-4748-A524-0D8C6FF210E1}"/>
          </ac:spMkLst>
        </pc:spChg>
      </pc:sldChg>
      <pc:sldChg chg="addSp delSp modSp mod">
        <pc:chgData name="Nerejda Hoxha" userId="fab2fd2e-81fe-42c7-883d-9b1b1c309e5b" providerId="ADAL" clId="{D71DA458-BCDF-4651-9EAC-514C16646AB7}" dt="2024-11-18T15:10:20.133" v="158"/>
        <pc:sldMkLst>
          <pc:docMk/>
          <pc:sldMk cId="461630145" sldId="263"/>
        </pc:sldMkLst>
        <pc:graphicFrameChg chg="add mod">
          <ac:chgData name="Nerejda Hoxha" userId="fab2fd2e-81fe-42c7-883d-9b1b1c309e5b" providerId="ADAL" clId="{D71DA458-BCDF-4651-9EAC-514C16646AB7}" dt="2024-11-18T15:10:20.133" v="158"/>
          <ac:graphicFrameMkLst>
            <pc:docMk/>
            <pc:sldMk cId="461630145" sldId="263"/>
            <ac:graphicFrameMk id="3" creationId="{06270A7A-A821-6D93-1447-6598BD1A7910}"/>
          </ac:graphicFrameMkLst>
        </pc:graphicFrameChg>
        <pc:graphicFrameChg chg="modGraphic">
          <ac:chgData name="Nerejda Hoxha" userId="fab2fd2e-81fe-42c7-883d-9b1b1c309e5b" providerId="ADAL" clId="{D71DA458-BCDF-4651-9EAC-514C16646AB7}" dt="2024-10-30T16:31:13.059" v="131" actId="20577"/>
          <ac:graphicFrameMkLst>
            <pc:docMk/>
            <pc:sldMk cId="461630145" sldId="263"/>
            <ac:graphicFrameMk id="20" creationId="{FBC29C50-916D-4640-82AF-42E6BF079E20}"/>
          </ac:graphicFrameMkLst>
        </pc:graphicFrameChg>
        <pc:picChg chg="del">
          <ac:chgData name="Nerejda Hoxha" userId="fab2fd2e-81fe-42c7-883d-9b1b1c309e5b" providerId="ADAL" clId="{D71DA458-BCDF-4651-9EAC-514C16646AB7}" dt="2024-10-30T16:31:05.416" v="128" actId="478"/>
          <ac:picMkLst>
            <pc:docMk/>
            <pc:sldMk cId="461630145" sldId="263"/>
            <ac:picMk id="4" creationId="{2CB6741D-AF8F-E527-48C9-9A826FDFFC42}"/>
          </ac:picMkLst>
        </pc:picChg>
        <pc:picChg chg="del">
          <ac:chgData name="Nerejda Hoxha" userId="fab2fd2e-81fe-42c7-883d-9b1b1c309e5b" providerId="ADAL" clId="{D71DA458-BCDF-4651-9EAC-514C16646AB7}" dt="2024-10-30T16:30:02.050" v="116" actId="478"/>
          <ac:picMkLst>
            <pc:docMk/>
            <pc:sldMk cId="461630145" sldId="263"/>
            <ac:picMk id="5" creationId="{0042571A-3627-E800-1DFF-D9FBC784D0BF}"/>
          </ac:picMkLst>
        </pc:picChg>
        <pc:picChg chg="add del mod">
          <ac:chgData name="Nerejda Hoxha" userId="fab2fd2e-81fe-42c7-883d-9b1b1c309e5b" providerId="ADAL" clId="{D71DA458-BCDF-4651-9EAC-514C16646AB7}" dt="2024-10-30T16:31:05.977" v="129" actId="478"/>
          <ac:picMkLst>
            <pc:docMk/>
            <pc:sldMk cId="461630145" sldId="263"/>
            <ac:picMk id="6" creationId="{FA308BBE-380A-3DB5-5320-6615694AB5C1}"/>
          </ac:picMkLst>
        </pc:picChg>
        <pc:picChg chg="del">
          <ac:chgData name="Nerejda Hoxha" userId="fab2fd2e-81fe-42c7-883d-9b1b1c309e5b" providerId="ADAL" clId="{D71DA458-BCDF-4651-9EAC-514C16646AB7}" dt="2024-10-30T16:31:06.501" v="130" actId="478"/>
          <ac:picMkLst>
            <pc:docMk/>
            <pc:sldMk cId="461630145" sldId="263"/>
            <ac:picMk id="7" creationId="{9B50947B-430D-4BD2-E52A-21E5FDA4B4DD}"/>
          </ac:picMkLst>
        </pc:picChg>
        <pc:picChg chg="del">
          <ac:chgData name="Nerejda Hoxha" userId="fab2fd2e-81fe-42c7-883d-9b1b1c309e5b" providerId="ADAL" clId="{D71DA458-BCDF-4651-9EAC-514C16646AB7}" dt="2024-10-30T16:28:32.265" v="104" actId="478"/>
          <ac:picMkLst>
            <pc:docMk/>
            <pc:sldMk cId="461630145" sldId="263"/>
            <ac:picMk id="8" creationId="{0678C3E2-4EE5-41E8-9690-33BC9BFE9478}"/>
          </ac:picMkLst>
        </pc:picChg>
        <pc:picChg chg="del">
          <ac:chgData name="Nerejda Hoxha" userId="fab2fd2e-81fe-42c7-883d-9b1b1c309e5b" providerId="ADAL" clId="{D71DA458-BCDF-4651-9EAC-514C16646AB7}" dt="2024-10-30T16:31:04.783" v="127" actId="478"/>
          <ac:picMkLst>
            <pc:docMk/>
            <pc:sldMk cId="461630145" sldId="263"/>
            <ac:picMk id="9" creationId="{FF45C640-3CEE-60F5-D80B-5AC86A473A7C}"/>
          </ac:picMkLst>
        </pc:picChg>
        <pc:picChg chg="del">
          <ac:chgData name="Nerejda Hoxha" userId="fab2fd2e-81fe-42c7-883d-9b1b1c309e5b" providerId="ADAL" clId="{D71DA458-BCDF-4651-9EAC-514C16646AB7}" dt="2024-10-30T16:31:03.457" v="125" actId="478"/>
          <ac:picMkLst>
            <pc:docMk/>
            <pc:sldMk cId="461630145" sldId="263"/>
            <ac:picMk id="10" creationId="{E51CE004-3B00-217F-260B-1D469795C2CE}"/>
          </ac:picMkLst>
        </pc:picChg>
        <pc:picChg chg="del">
          <ac:chgData name="Nerejda Hoxha" userId="fab2fd2e-81fe-42c7-883d-9b1b1c309e5b" providerId="ADAL" clId="{D71DA458-BCDF-4651-9EAC-514C16646AB7}" dt="2024-10-30T16:31:04.145" v="126" actId="478"/>
          <ac:picMkLst>
            <pc:docMk/>
            <pc:sldMk cId="461630145" sldId="263"/>
            <ac:picMk id="22" creationId="{E74C0BD5-4094-4423-9F63-52CA086379C7}"/>
          </ac:picMkLst>
        </pc:picChg>
      </pc:sldChg>
      <pc:sldChg chg="addSp delSp modSp mod">
        <pc:chgData name="Nerejda Hoxha" userId="fab2fd2e-81fe-42c7-883d-9b1b1c309e5b" providerId="ADAL" clId="{D71DA458-BCDF-4651-9EAC-514C16646AB7}" dt="2024-10-30T16:24:49.126" v="55" actId="14100"/>
        <pc:sldMkLst>
          <pc:docMk/>
          <pc:sldMk cId="2219450366" sldId="269"/>
        </pc:sldMkLst>
        <pc:graphicFrameChg chg="add mod">
          <ac:chgData name="Nerejda Hoxha" userId="fab2fd2e-81fe-42c7-883d-9b1b1c309e5b" providerId="ADAL" clId="{D71DA458-BCDF-4651-9EAC-514C16646AB7}" dt="2024-10-30T16:24:49.126" v="55" actId="14100"/>
          <ac:graphicFrameMkLst>
            <pc:docMk/>
            <pc:sldMk cId="2219450366" sldId="269"/>
            <ac:graphicFrameMk id="4" creationId="{233A5893-8E67-459B-8A6D-D8425CCC814F}"/>
          </ac:graphicFrameMkLst>
        </pc:graphicFrameChg>
        <pc:picChg chg="del">
          <ac:chgData name="Nerejda Hoxha" userId="fab2fd2e-81fe-42c7-883d-9b1b1c309e5b" providerId="ADAL" clId="{D71DA458-BCDF-4651-9EAC-514C16646AB7}" dt="2024-10-30T16:24:24.658" v="52" actId="478"/>
          <ac:picMkLst>
            <pc:docMk/>
            <pc:sldMk cId="2219450366" sldId="269"/>
            <ac:picMk id="3" creationId="{6FA0C77C-6121-9E1F-EDB2-9C31358BB3B9}"/>
          </ac:picMkLst>
        </pc:picChg>
      </pc:sldChg>
      <pc:sldChg chg="addSp delSp modSp mod">
        <pc:chgData name="Nerejda Hoxha" userId="fab2fd2e-81fe-42c7-883d-9b1b1c309e5b" providerId="ADAL" clId="{D71DA458-BCDF-4651-9EAC-514C16646AB7}" dt="2024-10-30T16:25:15.302" v="59" actId="14100"/>
        <pc:sldMkLst>
          <pc:docMk/>
          <pc:sldMk cId="2595332468" sldId="270"/>
        </pc:sldMkLst>
        <pc:graphicFrameChg chg="add mod">
          <ac:chgData name="Nerejda Hoxha" userId="fab2fd2e-81fe-42c7-883d-9b1b1c309e5b" providerId="ADAL" clId="{D71DA458-BCDF-4651-9EAC-514C16646AB7}" dt="2024-10-30T16:25:15.302" v="59" actId="14100"/>
          <ac:graphicFrameMkLst>
            <pc:docMk/>
            <pc:sldMk cId="2595332468" sldId="270"/>
            <ac:graphicFrameMk id="4" creationId="{2E241366-3CF7-4B17-8E27-027111F505BF}"/>
          </ac:graphicFrameMkLst>
        </pc:graphicFrameChg>
        <pc:picChg chg="del">
          <ac:chgData name="Nerejda Hoxha" userId="fab2fd2e-81fe-42c7-883d-9b1b1c309e5b" providerId="ADAL" clId="{D71DA458-BCDF-4651-9EAC-514C16646AB7}" dt="2024-10-30T16:24:54.280" v="56" actId="478"/>
          <ac:picMkLst>
            <pc:docMk/>
            <pc:sldMk cId="2595332468" sldId="270"/>
            <ac:picMk id="3" creationId="{633C8449-FA54-DBC6-ABAB-D008B22027A8}"/>
          </ac:picMkLst>
        </pc:picChg>
      </pc:sldChg>
      <pc:sldChg chg="modSp">
        <pc:chgData name="Nerejda Hoxha" userId="fab2fd2e-81fe-42c7-883d-9b1b1c309e5b" providerId="ADAL" clId="{D71DA458-BCDF-4651-9EAC-514C16646AB7}" dt="2024-10-30T16:25:38.530" v="85" actId="20577"/>
        <pc:sldMkLst>
          <pc:docMk/>
          <pc:sldMk cId="963048210" sldId="272"/>
        </pc:sldMkLst>
        <pc:graphicFrameChg chg="mod">
          <ac:chgData name="Nerejda Hoxha" userId="fab2fd2e-81fe-42c7-883d-9b1b1c309e5b" providerId="ADAL" clId="{D71DA458-BCDF-4651-9EAC-514C16646AB7}" dt="2024-10-30T16:25:38.530" v="85" actId="20577"/>
          <ac:graphicFrameMkLst>
            <pc:docMk/>
            <pc:sldMk cId="963048210" sldId="272"/>
            <ac:graphicFrameMk id="5" creationId="{2D09D9CB-7972-46AE-973A-C335497FFAFC}"/>
          </ac:graphicFrameMkLst>
        </pc:graphicFrameChg>
      </pc:sldChg>
      <pc:sldChg chg="modSp mod">
        <pc:chgData name="Nerejda Hoxha" userId="fab2fd2e-81fe-42c7-883d-9b1b1c309e5b" providerId="ADAL" clId="{D71DA458-BCDF-4651-9EAC-514C16646AB7}" dt="2024-10-30T16:22:45.870" v="45" actId="1076"/>
        <pc:sldMkLst>
          <pc:docMk/>
          <pc:sldMk cId="28706352" sldId="275"/>
        </pc:sldMkLst>
        <pc:graphicFrameChg chg="mod">
          <ac:chgData name="Nerejda Hoxha" userId="fab2fd2e-81fe-42c7-883d-9b1b1c309e5b" providerId="ADAL" clId="{D71DA458-BCDF-4651-9EAC-514C16646AB7}" dt="2024-10-30T16:22:32.788" v="43" actId="20577"/>
          <ac:graphicFrameMkLst>
            <pc:docMk/>
            <pc:sldMk cId="28706352" sldId="275"/>
            <ac:graphicFrameMk id="4" creationId="{36F75EA3-C790-4D9A-A088-554B864F71E2}"/>
          </ac:graphicFrameMkLst>
        </pc:graphicFrameChg>
        <pc:picChg chg="mod">
          <ac:chgData name="Nerejda Hoxha" userId="fab2fd2e-81fe-42c7-883d-9b1b1c309e5b" providerId="ADAL" clId="{D71DA458-BCDF-4651-9EAC-514C16646AB7}" dt="2024-10-30T16:22:38.701" v="44" actId="1076"/>
          <ac:picMkLst>
            <pc:docMk/>
            <pc:sldMk cId="28706352" sldId="275"/>
            <ac:picMk id="5" creationId="{E50F4A54-FB74-487F-A14F-99A94D2A733C}"/>
          </ac:picMkLst>
        </pc:picChg>
        <pc:picChg chg="mod">
          <ac:chgData name="Nerejda Hoxha" userId="fab2fd2e-81fe-42c7-883d-9b1b1c309e5b" providerId="ADAL" clId="{D71DA458-BCDF-4651-9EAC-514C16646AB7}" dt="2024-10-30T16:22:45.870" v="45" actId="1076"/>
          <ac:picMkLst>
            <pc:docMk/>
            <pc:sldMk cId="28706352" sldId="275"/>
            <ac:picMk id="6" creationId="{65A1A9CF-DE8C-49C9-842F-D9A82CD1FCAD}"/>
          </ac:picMkLst>
        </pc:picChg>
      </pc:sldChg>
      <pc:sldChg chg="addSp delSp modSp mod">
        <pc:chgData name="Nerejda Hoxha" userId="fab2fd2e-81fe-42c7-883d-9b1b1c309e5b" providerId="ADAL" clId="{D71DA458-BCDF-4651-9EAC-514C16646AB7}" dt="2024-10-30T16:32:34.407" v="138" actId="1076"/>
        <pc:sldMkLst>
          <pc:docMk/>
          <pc:sldMk cId="1697477785" sldId="280"/>
        </pc:sldMkLst>
        <pc:graphicFrameChg chg="del">
          <ac:chgData name="Nerejda Hoxha" userId="fab2fd2e-81fe-42c7-883d-9b1b1c309e5b" providerId="ADAL" clId="{D71DA458-BCDF-4651-9EAC-514C16646AB7}" dt="2024-10-30T16:31:25.711" v="132" actId="478"/>
          <ac:graphicFrameMkLst>
            <pc:docMk/>
            <pc:sldMk cId="1697477785" sldId="280"/>
            <ac:graphicFrameMk id="3" creationId="{32486839-4712-4FA9-9C54-0746F06914EE}"/>
          </ac:graphicFrameMkLst>
        </pc:graphicFrameChg>
        <pc:graphicFrameChg chg="add mod">
          <ac:chgData name="Nerejda Hoxha" userId="fab2fd2e-81fe-42c7-883d-9b1b1c309e5b" providerId="ADAL" clId="{D71DA458-BCDF-4651-9EAC-514C16646AB7}" dt="2024-10-30T16:32:34.407" v="138" actId="1076"/>
          <ac:graphicFrameMkLst>
            <pc:docMk/>
            <pc:sldMk cId="1697477785" sldId="280"/>
            <ac:graphicFrameMk id="4" creationId="{32486839-4712-4FA9-9C54-0746F06914EE}"/>
          </ac:graphicFrameMkLst>
        </pc:graphicFrameChg>
      </pc:sldChg>
      <pc:sldChg chg="del">
        <pc:chgData name="Nerejda Hoxha" userId="fab2fd2e-81fe-42c7-883d-9b1b1c309e5b" providerId="ADAL" clId="{D71DA458-BCDF-4651-9EAC-514C16646AB7}" dt="2024-10-30T16:22:52.266" v="46" actId="47"/>
        <pc:sldMkLst>
          <pc:docMk/>
          <pc:sldMk cId="2851076587" sldId="283"/>
        </pc:sldMkLst>
      </pc:sldChg>
      <pc:sldChg chg="addSp delSp modSp mod">
        <pc:chgData name="Nerejda Hoxha" userId="fab2fd2e-81fe-42c7-883d-9b1b1c309e5b" providerId="ADAL" clId="{D71DA458-BCDF-4651-9EAC-514C16646AB7}" dt="2024-10-30T16:24:20.158" v="51" actId="1076"/>
        <pc:sldMkLst>
          <pc:docMk/>
          <pc:sldMk cId="2432070426" sldId="286"/>
        </pc:sldMkLst>
        <pc:graphicFrameChg chg="add mod">
          <ac:chgData name="Nerejda Hoxha" userId="fab2fd2e-81fe-42c7-883d-9b1b1c309e5b" providerId="ADAL" clId="{D71DA458-BCDF-4651-9EAC-514C16646AB7}" dt="2024-10-30T16:24:20.158" v="51" actId="1076"/>
          <ac:graphicFrameMkLst>
            <pc:docMk/>
            <pc:sldMk cId="2432070426" sldId="286"/>
            <ac:graphicFrameMk id="3" creationId="{7D19295D-BF00-A203-CAD7-C9FA195413C1}"/>
          </ac:graphicFrameMkLst>
        </pc:graphicFrameChg>
        <pc:picChg chg="del">
          <ac:chgData name="Nerejda Hoxha" userId="fab2fd2e-81fe-42c7-883d-9b1b1c309e5b" providerId="ADAL" clId="{D71DA458-BCDF-4651-9EAC-514C16646AB7}" dt="2024-10-30T16:24:02.469" v="47" actId="478"/>
          <ac:picMkLst>
            <pc:docMk/>
            <pc:sldMk cId="2432070426" sldId="286"/>
            <ac:picMk id="5" creationId="{1CB323CD-D961-C9A7-AFD2-DC2F3D1D2F14}"/>
          </ac:picMkLst>
        </pc:picChg>
      </pc:sldChg>
      <pc:sldChg chg="addSp delSp modSp mod">
        <pc:chgData name="Nerejda Hoxha" userId="fab2fd2e-81fe-42c7-883d-9b1b1c309e5b" providerId="ADAL" clId="{D71DA458-BCDF-4651-9EAC-514C16646AB7}" dt="2024-10-30T16:26:16.410" v="88" actId="1076"/>
        <pc:sldMkLst>
          <pc:docMk/>
          <pc:sldMk cId="1915259811" sldId="287"/>
        </pc:sldMkLst>
        <pc:graphicFrameChg chg="del">
          <ac:chgData name="Nerejda Hoxha" userId="fab2fd2e-81fe-42c7-883d-9b1b1c309e5b" providerId="ADAL" clId="{D71DA458-BCDF-4651-9EAC-514C16646AB7}" dt="2024-10-30T16:25:49.934" v="86" actId="478"/>
          <ac:graphicFrameMkLst>
            <pc:docMk/>
            <pc:sldMk cId="1915259811" sldId="287"/>
            <ac:graphicFrameMk id="3" creationId="{02AEE725-CF20-4770-89DC-27120EC3BBFC}"/>
          </ac:graphicFrameMkLst>
        </pc:graphicFrameChg>
        <pc:graphicFrameChg chg="add mod">
          <ac:chgData name="Nerejda Hoxha" userId="fab2fd2e-81fe-42c7-883d-9b1b1c309e5b" providerId="ADAL" clId="{D71DA458-BCDF-4651-9EAC-514C16646AB7}" dt="2024-10-30T16:26:16.410" v="88" actId="1076"/>
          <ac:graphicFrameMkLst>
            <pc:docMk/>
            <pc:sldMk cId="1915259811" sldId="287"/>
            <ac:graphicFrameMk id="4" creationId="{02AEE725-CF20-4770-89DC-27120EC3BBFC}"/>
          </ac:graphicFrameMkLst>
        </pc:graphicFrameChg>
      </pc:sldChg>
      <pc:sldChg chg="addSp delSp modSp mod">
        <pc:chgData name="Nerejda Hoxha" userId="fab2fd2e-81fe-42c7-883d-9b1b1c309e5b" providerId="ADAL" clId="{D71DA458-BCDF-4651-9EAC-514C16646AB7}" dt="2024-10-30T16:26:44.937" v="91" actId="1076"/>
        <pc:sldMkLst>
          <pc:docMk/>
          <pc:sldMk cId="2353937463" sldId="288"/>
        </pc:sldMkLst>
        <pc:graphicFrameChg chg="add mod">
          <ac:chgData name="Nerejda Hoxha" userId="fab2fd2e-81fe-42c7-883d-9b1b1c309e5b" providerId="ADAL" clId="{D71DA458-BCDF-4651-9EAC-514C16646AB7}" dt="2024-10-30T16:26:44.937" v="91" actId="1076"/>
          <ac:graphicFrameMkLst>
            <pc:docMk/>
            <pc:sldMk cId="2353937463" sldId="288"/>
            <ac:graphicFrameMk id="3" creationId="{E2184A00-C73D-4041-934D-7FCCAEF3B12F}"/>
          </ac:graphicFrameMkLst>
        </pc:graphicFrameChg>
        <pc:graphicFrameChg chg="del">
          <ac:chgData name="Nerejda Hoxha" userId="fab2fd2e-81fe-42c7-883d-9b1b1c309e5b" providerId="ADAL" clId="{D71DA458-BCDF-4651-9EAC-514C16646AB7}" dt="2024-10-30T16:26:25.068" v="89" actId="478"/>
          <ac:graphicFrameMkLst>
            <pc:docMk/>
            <pc:sldMk cId="2353937463" sldId="288"/>
            <ac:graphicFrameMk id="4" creationId="{E2184A00-C73D-4041-934D-7FCCAEF3B12F}"/>
          </ac:graphicFrameMkLst>
        </pc:graphicFrameChg>
      </pc:sldChg>
      <pc:sldChg chg="addSp delSp modSp mod">
        <pc:chgData name="Nerejda Hoxha" userId="fab2fd2e-81fe-42c7-883d-9b1b1c309e5b" providerId="ADAL" clId="{D71DA458-BCDF-4651-9EAC-514C16646AB7}" dt="2024-10-30T16:27:10.960" v="94" actId="1076"/>
        <pc:sldMkLst>
          <pc:docMk/>
          <pc:sldMk cId="3833497866" sldId="289"/>
        </pc:sldMkLst>
        <pc:graphicFrameChg chg="del">
          <ac:chgData name="Nerejda Hoxha" userId="fab2fd2e-81fe-42c7-883d-9b1b1c309e5b" providerId="ADAL" clId="{D71DA458-BCDF-4651-9EAC-514C16646AB7}" dt="2024-10-30T16:26:50.543" v="92" actId="478"/>
          <ac:graphicFrameMkLst>
            <pc:docMk/>
            <pc:sldMk cId="3833497866" sldId="289"/>
            <ac:graphicFrameMk id="3" creationId="{BAB81487-067B-4B2E-AEC1-01B4657BB121}"/>
          </ac:graphicFrameMkLst>
        </pc:graphicFrameChg>
        <pc:graphicFrameChg chg="add mod">
          <ac:chgData name="Nerejda Hoxha" userId="fab2fd2e-81fe-42c7-883d-9b1b1c309e5b" providerId="ADAL" clId="{D71DA458-BCDF-4651-9EAC-514C16646AB7}" dt="2024-10-30T16:27:10.960" v="94" actId="1076"/>
          <ac:graphicFrameMkLst>
            <pc:docMk/>
            <pc:sldMk cId="3833497866" sldId="289"/>
            <ac:graphicFrameMk id="4" creationId="{BAB81487-067B-4B2E-AEC1-01B4657BB121}"/>
          </ac:graphicFrameMkLst>
        </pc:graphicFrameChg>
      </pc:sldChg>
      <pc:sldChg chg="addSp delSp modSp mod">
        <pc:chgData name="Nerejda Hoxha" userId="fab2fd2e-81fe-42c7-883d-9b1b1c309e5b" providerId="ADAL" clId="{D71DA458-BCDF-4651-9EAC-514C16646AB7}" dt="2024-10-30T16:27:37.761" v="97" actId="1076"/>
        <pc:sldMkLst>
          <pc:docMk/>
          <pc:sldMk cId="3394671587" sldId="290"/>
        </pc:sldMkLst>
        <pc:graphicFrameChg chg="add mod">
          <ac:chgData name="Nerejda Hoxha" userId="fab2fd2e-81fe-42c7-883d-9b1b1c309e5b" providerId="ADAL" clId="{D71DA458-BCDF-4651-9EAC-514C16646AB7}" dt="2024-10-30T16:27:37.761" v="97" actId="1076"/>
          <ac:graphicFrameMkLst>
            <pc:docMk/>
            <pc:sldMk cId="3394671587" sldId="290"/>
            <ac:graphicFrameMk id="3" creationId="{3BBDC1CE-F81E-4AA6-AC49-13E4D283F2D7}"/>
          </ac:graphicFrameMkLst>
        </pc:graphicFrameChg>
        <pc:graphicFrameChg chg="del">
          <ac:chgData name="Nerejda Hoxha" userId="fab2fd2e-81fe-42c7-883d-9b1b1c309e5b" providerId="ADAL" clId="{D71DA458-BCDF-4651-9EAC-514C16646AB7}" dt="2024-10-30T16:27:29.774" v="95" actId="478"/>
          <ac:graphicFrameMkLst>
            <pc:docMk/>
            <pc:sldMk cId="3394671587" sldId="290"/>
            <ac:graphicFrameMk id="4" creationId="{3BBDC1CE-F81E-4AA6-AC49-13E4D283F2D7}"/>
          </ac:graphicFrameMkLst>
        </pc:graphicFrameChg>
      </pc:sldChg>
      <pc:sldChg chg="addSp delSp modSp mod">
        <pc:chgData name="Nerejda Hoxha" userId="fab2fd2e-81fe-42c7-883d-9b1b1c309e5b" providerId="ADAL" clId="{D71DA458-BCDF-4651-9EAC-514C16646AB7}" dt="2024-10-30T16:28:00.320" v="100" actId="1076"/>
        <pc:sldMkLst>
          <pc:docMk/>
          <pc:sldMk cId="499026467" sldId="291"/>
        </pc:sldMkLst>
        <pc:graphicFrameChg chg="del">
          <ac:chgData name="Nerejda Hoxha" userId="fab2fd2e-81fe-42c7-883d-9b1b1c309e5b" providerId="ADAL" clId="{D71DA458-BCDF-4651-9EAC-514C16646AB7}" dt="2024-10-30T16:27:43.899" v="98" actId="478"/>
          <ac:graphicFrameMkLst>
            <pc:docMk/>
            <pc:sldMk cId="499026467" sldId="291"/>
            <ac:graphicFrameMk id="3" creationId="{C11E0009-6565-4D17-974F-B00AA873692F}"/>
          </ac:graphicFrameMkLst>
        </pc:graphicFrameChg>
        <pc:graphicFrameChg chg="add mod">
          <ac:chgData name="Nerejda Hoxha" userId="fab2fd2e-81fe-42c7-883d-9b1b1c309e5b" providerId="ADAL" clId="{D71DA458-BCDF-4651-9EAC-514C16646AB7}" dt="2024-10-30T16:28:00.320" v="100" actId="1076"/>
          <ac:graphicFrameMkLst>
            <pc:docMk/>
            <pc:sldMk cId="499026467" sldId="291"/>
            <ac:graphicFrameMk id="4" creationId="{C11E0009-6565-4D17-974F-B00AA873692F}"/>
          </ac:graphicFrameMkLst>
        </pc:graphicFrameChg>
      </pc:sldChg>
      <pc:sldChg chg="addSp delSp modSp mod">
        <pc:chgData name="Nerejda Hoxha" userId="fab2fd2e-81fe-42c7-883d-9b1b1c309e5b" providerId="ADAL" clId="{D71DA458-BCDF-4651-9EAC-514C16646AB7}" dt="2024-10-30T16:28:23.699" v="103" actId="1076"/>
        <pc:sldMkLst>
          <pc:docMk/>
          <pc:sldMk cId="3036333722" sldId="292"/>
        </pc:sldMkLst>
        <pc:graphicFrameChg chg="add mod">
          <ac:chgData name="Nerejda Hoxha" userId="fab2fd2e-81fe-42c7-883d-9b1b1c309e5b" providerId="ADAL" clId="{D71DA458-BCDF-4651-9EAC-514C16646AB7}" dt="2024-10-30T16:28:23.699" v="103" actId="1076"/>
          <ac:graphicFrameMkLst>
            <pc:docMk/>
            <pc:sldMk cId="3036333722" sldId="292"/>
            <ac:graphicFrameMk id="3" creationId="{529CD9AC-A82D-448E-B2DD-A9B1F428C3E7}"/>
          </ac:graphicFrameMkLst>
        </pc:graphicFrameChg>
        <pc:graphicFrameChg chg="del">
          <ac:chgData name="Nerejda Hoxha" userId="fab2fd2e-81fe-42c7-883d-9b1b1c309e5b" providerId="ADAL" clId="{D71DA458-BCDF-4651-9EAC-514C16646AB7}" dt="2024-10-30T16:28:06.618" v="101" actId="478"/>
          <ac:graphicFrameMkLst>
            <pc:docMk/>
            <pc:sldMk cId="3036333722" sldId="292"/>
            <ac:graphicFrameMk id="4" creationId="{529CD9AC-A82D-448E-B2DD-A9B1F428C3E7}"/>
          </ac:graphicFrameMkLst>
        </pc:graphicFrameChg>
      </pc:sldChg>
      <pc:sldChg chg="addSp delSp modSp add mod">
        <pc:chgData name="Nerejda Hoxha" userId="fab2fd2e-81fe-42c7-883d-9b1b1c309e5b" providerId="ADAL" clId="{D71DA458-BCDF-4651-9EAC-514C16646AB7}" dt="2024-10-30T16:33:59.187" v="157" actId="14100"/>
        <pc:sldMkLst>
          <pc:docMk/>
          <pc:sldMk cId="987827279" sldId="293"/>
        </pc:sldMkLst>
        <pc:spChg chg="mod">
          <ac:chgData name="Nerejda Hoxha" userId="fab2fd2e-81fe-42c7-883d-9b1b1c309e5b" providerId="ADAL" clId="{D71DA458-BCDF-4651-9EAC-514C16646AB7}" dt="2024-10-30T16:33:28.911" v="153" actId="20577"/>
          <ac:spMkLst>
            <pc:docMk/>
            <pc:sldMk cId="987827279" sldId="293"/>
            <ac:spMk id="2" creationId="{90CD7354-70BB-D596-06E2-FF7E41FE7574}"/>
          </ac:spMkLst>
        </pc:spChg>
        <pc:graphicFrameChg chg="add mod modGraphic">
          <ac:chgData name="Nerejda Hoxha" userId="fab2fd2e-81fe-42c7-883d-9b1b1c309e5b" providerId="ADAL" clId="{D71DA458-BCDF-4651-9EAC-514C16646AB7}" dt="2024-10-30T16:33:59.187" v="157" actId="14100"/>
          <ac:graphicFrameMkLst>
            <pc:docMk/>
            <pc:sldMk cId="987827279" sldId="293"/>
            <ac:graphicFrameMk id="3" creationId="{79C23030-F6F0-5D05-FBA9-E8389DF651D2}"/>
          </ac:graphicFrameMkLst>
        </pc:graphicFrameChg>
        <pc:graphicFrameChg chg="del">
          <ac:chgData name="Nerejda Hoxha" userId="fab2fd2e-81fe-42c7-883d-9b1b1c309e5b" providerId="ADAL" clId="{D71DA458-BCDF-4651-9EAC-514C16646AB7}" dt="2024-10-30T16:33:32.870" v="154" actId="478"/>
          <ac:graphicFrameMkLst>
            <pc:docMk/>
            <pc:sldMk cId="987827279" sldId="293"/>
            <ac:graphicFrameMk id="4" creationId="{4F450DFC-EE69-6050-D315-04A26220F19B}"/>
          </ac:graphicFrameMkLst>
        </pc:graphicFrameChg>
      </pc:sldChg>
    </pc:docChg>
  </pc:docChgLst>
  <pc:docChgLst>
    <pc:chgData name="Nerejda Hoxha" userId="S::nhoxha@transport-community.org::fab2fd2e-81fe-42c7-883d-9b1b1c309e5b" providerId="AD" clId="Web-{DE4BF19C-55DA-2190-5454-637AFCD008FD}"/>
    <pc:docChg chg="modSld">
      <pc:chgData name="Nerejda Hoxha" userId="S::nhoxha@transport-community.org::fab2fd2e-81fe-42c7-883d-9b1b1c309e5b" providerId="AD" clId="Web-{DE4BF19C-55DA-2190-5454-637AFCD008FD}" dt="2021-10-06T13:38:31.915" v="31" actId="20577"/>
      <pc:docMkLst>
        <pc:docMk/>
      </pc:docMkLst>
      <pc:sldChg chg="modSp">
        <pc:chgData name="Nerejda Hoxha" userId="S::nhoxha@transport-community.org::fab2fd2e-81fe-42c7-883d-9b1b1c309e5b" providerId="AD" clId="Web-{DE4BF19C-55DA-2190-5454-637AFCD008FD}" dt="2021-10-06T13:38:31.915" v="31" actId="20577"/>
        <pc:sldMkLst>
          <pc:docMk/>
          <pc:sldMk cId="28706352" sldId="275"/>
        </pc:sldMkLst>
        <pc:graphicFrameChg chg="mod modGraphic">
          <ac:chgData name="Nerejda Hoxha" userId="S::nhoxha@transport-community.org::fab2fd2e-81fe-42c7-883d-9b1b1c309e5b" providerId="AD" clId="Web-{DE4BF19C-55DA-2190-5454-637AFCD008FD}" dt="2021-10-06T13:38:31.915" v="31" actId="20577"/>
          <ac:graphicFrameMkLst>
            <pc:docMk/>
            <pc:sldMk cId="28706352" sldId="275"/>
            <ac:graphicFrameMk id="4" creationId="{36F75EA3-C790-4D9A-A088-554B864F71E2}"/>
          </ac:graphicFrameMkLst>
        </pc:graphicFrameChg>
        <pc:picChg chg="mod">
          <ac:chgData name="Nerejda Hoxha" userId="S::nhoxha@transport-community.org::fab2fd2e-81fe-42c7-883d-9b1b1c309e5b" providerId="AD" clId="Web-{DE4BF19C-55DA-2190-5454-637AFCD008FD}" dt="2021-10-06T13:37:00.944" v="4" actId="1076"/>
          <ac:picMkLst>
            <pc:docMk/>
            <pc:sldMk cId="28706352" sldId="275"/>
            <ac:picMk id="5" creationId="{E50F4A54-FB74-487F-A14F-99A94D2A733C}"/>
          </ac:picMkLst>
        </pc:picChg>
        <pc:picChg chg="mod">
          <ac:chgData name="Nerejda Hoxha" userId="S::nhoxha@transport-community.org::fab2fd2e-81fe-42c7-883d-9b1b1c309e5b" providerId="AD" clId="Web-{DE4BF19C-55DA-2190-5454-637AFCD008FD}" dt="2021-10-06T13:37:06.303" v="5" actId="1076"/>
          <ac:picMkLst>
            <pc:docMk/>
            <pc:sldMk cId="28706352" sldId="275"/>
            <ac:picMk id="6" creationId="{65A1A9CF-DE8C-49C9-842F-D9A82CD1FCAD}"/>
          </ac:picMkLst>
        </pc:picChg>
      </pc:sldChg>
    </pc:docChg>
  </pc:docChgLst>
  <pc:docChgLst>
    <pc:chgData name="Nerejda Hoxha" userId="fab2fd2e-81fe-42c7-883d-9b1b1c309e5b" providerId="ADAL" clId="{2862BB45-3EE1-411F-8BB5-B8876D157CD3}"/>
    <pc:docChg chg="undo custSel addSld delSld modSld sldOrd">
      <pc:chgData name="Nerejda Hoxha" userId="fab2fd2e-81fe-42c7-883d-9b1b1c309e5b" providerId="ADAL" clId="{2862BB45-3EE1-411F-8BB5-B8876D157CD3}" dt="2023-09-11T12:50:01.313" v="617" actId="207"/>
      <pc:docMkLst>
        <pc:docMk/>
      </pc:docMkLst>
      <pc:sldChg chg="modSp mod">
        <pc:chgData name="Nerejda Hoxha" userId="fab2fd2e-81fe-42c7-883d-9b1b1c309e5b" providerId="ADAL" clId="{2862BB45-3EE1-411F-8BB5-B8876D157CD3}" dt="2023-09-11T11:22:03.087" v="48" actId="20577"/>
        <pc:sldMkLst>
          <pc:docMk/>
          <pc:sldMk cId="850912626" sldId="256"/>
        </pc:sldMkLst>
        <pc:spChg chg="mod">
          <ac:chgData name="Nerejda Hoxha" userId="fab2fd2e-81fe-42c7-883d-9b1b1c309e5b" providerId="ADAL" clId="{2862BB45-3EE1-411F-8BB5-B8876D157CD3}" dt="2023-09-11T11:21:36.308" v="6" actId="20577"/>
          <ac:spMkLst>
            <pc:docMk/>
            <pc:sldMk cId="850912626" sldId="256"/>
            <ac:spMk id="2" creationId="{00000000-0000-0000-0000-000000000000}"/>
          </ac:spMkLst>
        </pc:spChg>
        <pc:spChg chg="mod">
          <ac:chgData name="Nerejda Hoxha" userId="fab2fd2e-81fe-42c7-883d-9b1b1c309e5b" providerId="ADAL" clId="{2862BB45-3EE1-411F-8BB5-B8876D157CD3}" dt="2023-09-11T11:22:03.087" v="48" actId="20577"/>
          <ac:spMkLst>
            <pc:docMk/>
            <pc:sldMk cId="850912626" sldId="256"/>
            <ac:spMk id="3" creationId="{00000000-0000-0000-0000-000000000000}"/>
          </ac:spMkLst>
        </pc:spChg>
      </pc:sldChg>
      <pc:sldChg chg="modSp mod">
        <pc:chgData name="Nerejda Hoxha" userId="fab2fd2e-81fe-42c7-883d-9b1b1c309e5b" providerId="ADAL" clId="{2862BB45-3EE1-411F-8BB5-B8876D157CD3}" dt="2023-09-11T11:23:44.188" v="136" actId="20577"/>
        <pc:sldMkLst>
          <pc:docMk/>
          <pc:sldMk cId="2254471493" sldId="257"/>
        </pc:sldMkLst>
        <pc:spChg chg="mod">
          <ac:chgData name="Nerejda Hoxha" userId="fab2fd2e-81fe-42c7-883d-9b1b1c309e5b" providerId="ADAL" clId="{2862BB45-3EE1-411F-8BB5-B8876D157CD3}" dt="2023-09-11T11:23:44.188" v="136" actId="20577"/>
          <ac:spMkLst>
            <pc:docMk/>
            <pc:sldMk cId="2254471493" sldId="257"/>
            <ac:spMk id="2" creationId="{00000000-0000-0000-0000-000000000000}"/>
          </ac:spMkLst>
        </pc:spChg>
        <pc:spChg chg="mod">
          <ac:chgData name="Nerejda Hoxha" userId="fab2fd2e-81fe-42c7-883d-9b1b1c309e5b" providerId="ADAL" clId="{2862BB45-3EE1-411F-8BB5-B8876D157CD3}" dt="2023-09-11T11:22:34.998" v="117" actId="20577"/>
          <ac:spMkLst>
            <pc:docMk/>
            <pc:sldMk cId="2254471493" sldId="257"/>
            <ac:spMk id="7" creationId="{612DFB8B-EB06-4748-A524-0D8C6FF210E1}"/>
          </ac:spMkLst>
        </pc:spChg>
      </pc:sldChg>
      <pc:sldChg chg="addSp delSp modSp mod">
        <pc:chgData name="Nerejda Hoxha" userId="fab2fd2e-81fe-42c7-883d-9b1b1c309e5b" providerId="ADAL" clId="{2862BB45-3EE1-411F-8BB5-B8876D157CD3}" dt="2023-09-11T11:39:16.722" v="447" actId="1076"/>
        <pc:sldMkLst>
          <pc:docMk/>
          <pc:sldMk cId="461630145" sldId="263"/>
        </pc:sldMkLst>
        <pc:grpChg chg="add del">
          <ac:chgData name="Nerejda Hoxha" userId="fab2fd2e-81fe-42c7-883d-9b1b1c309e5b" providerId="ADAL" clId="{2862BB45-3EE1-411F-8BB5-B8876D157CD3}" dt="2023-09-11T11:38:48.703" v="441" actId="165"/>
          <ac:grpSpMkLst>
            <pc:docMk/>
            <pc:sldMk cId="461630145" sldId="263"/>
            <ac:grpSpMk id="29" creationId="{FA37E359-4B3B-4C28-ACF6-4F47BD688AAF}"/>
          </ac:grpSpMkLst>
        </pc:grpChg>
        <pc:graphicFrameChg chg="del">
          <ac:chgData name="Nerejda Hoxha" userId="fab2fd2e-81fe-42c7-883d-9b1b1c309e5b" providerId="ADAL" clId="{2862BB45-3EE1-411F-8BB5-B8876D157CD3}" dt="2023-09-11T11:30:48.911" v="407" actId="478"/>
          <ac:graphicFrameMkLst>
            <pc:docMk/>
            <pc:sldMk cId="461630145" sldId="263"/>
            <ac:graphicFrameMk id="3" creationId="{50187078-9004-442B-A075-0C5A6F3F0796}"/>
          </ac:graphicFrameMkLst>
        </pc:graphicFrameChg>
        <pc:graphicFrameChg chg="add del mod">
          <ac:chgData name="Nerejda Hoxha" userId="fab2fd2e-81fe-42c7-883d-9b1b1c309e5b" providerId="ADAL" clId="{2862BB45-3EE1-411F-8BB5-B8876D157CD3}" dt="2023-09-11T11:32:03.119" v="411" actId="478"/>
          <ac:graphicFrameMkLst>
            <pc:docMk/>
            <pc:sldMk cId="461630145" sldId="263"/>
            <ac:graphicFrameMk id="6" creationId="{50187078-9004-442B-A075-0C5A6F3F0796}"/>
          </ac:graphicFrameMkLst>
        </pc:graphicFrameChg>
        <pc:graphicFrameChg chg="modGraphic">
          <ac:chgData name="Nerejda Hoxha" userId="fab2fd2e-81fe-42c7-883d-9b1b1c309e5b" providerId="ADAL" clId="{2862BB45-3EE1-411F-8BB5-B8876D157CD3}" dt="2023-09-11T11:38:33.309" v="437" actId="20577"/>
          <ac:graphicFrameMkLst>
            <pc:docMk/>
            <pc:sldMk cId="461630145" sldId="263"/>
            <ac:graphicFrameMk id="20" creationId="{FBC29C50-916D-4640-82AF-42E6BF079E20}"/>
          </ac:graphicFrameMkLst>
        </pc:graphicFrameChg>
        <pc:picChg chg="add mod">
          <ac:chgData name="Nerejda Hoxha" userId="fab2fd2e-81fe-42c7-883d-9b1b1c309e5b" providerId="ADAL" clId="{2862BB45-3EE1-411F-8BB5-B8876D157CD3}" dt="2023-09-11T11:37:36.632" v="436" actId="14100"/>
          <ac:picMkLst>
            <pc:docMk/>
            <pc:sldMk cId="461630145" sldId="263"/>
            <ac:picMk id="8" creationId="{0678C3E2-4EE5-41E8-9690-33BC9BFE9478}"/>
          </ac:picMkLst>
        </pc:picChg>
        <pc:picChg chg="add mod">
          <ac:chgData name="Nerejda Hoxha" userId="fab2fd2e-81fe-42c7-883d-9b1b1c309e5b" providerId="ADAL" clId="{2862BB45-3EE1-411F-8BB5-B8876D157CD3}" dt="2023-09-11T11:39:02.312" v="444" actId="1076"/>
          <ac:picMkLst>
            <pc:docMk/>
            <pc:sldMk cId="461630145" sldId="263"/>
            <ac:picMk id="9" creationId="{FF45C640-3CEE-60F5-D80B-5AC86A473A7C}"/>
          </ac:picMkLst>
        </pc:picChg>
        <pc:picChg chg="add mod">
          <ac:chgData name="Nerejda Hoxha" userId="fab2fd2e-81fe-42c7-883d-9b1b1c309e5b" providerId="ADAL" clId="{2862BB45-3EE1-411F-8BB5-B8876D157CD3}" dt="2023-09-11T11:39:16.722" v="447" actId="1076"/>
          <ac:picMkLst>
            <pc:docMk/>
            <pc:sldMk cId="461630145" sldId="263"/>
            <ac:picMk id="10" creationId="{E51CE004-3B00-217F-260B-1D469795C2CE}"/>
          </ac:picMkLst>
        </pc:picChg>
        <pc:picChg chg="mod topLvl">
          <ac:chgData name="Nerejda Hoxha" userId="fab2fd2e-81fe-42c7-883d-9b1b1c309e5b" providerId="ADAL" clId="{2862BB45-3EE1-411F-8BB5-B8876D157CD3}" dt="2023-09-11T11:39:08.743" v="445" actId="1076"/>
          <ac:picMkLst>
            <pc:docMk/>
            <pc:sldMk cId="461630145" sldId="263"/>
            <ac:picMk id="22" creationId="{E74C0BD5-4094-4423-9F63-52CA086379C7}"/>
          </ac:picMkLst>
        </pc:picChg>
        <pc:picChg chg="del">
          <ac:chgData name="Nerejda Hoxha" userId="fab2fd2e-81fe-42c7-883d-9b1b1c309e5b" providerId="ADAL" clId="{2862BB45-3EE1-411F-8BB5-B8876D157CD3}" dt="2023-09-11T11:38:39.760" v="438" actId="478"/>
          <ac:picMkLst>
            <pc:docMk/>
            <pc:sldMk cId="461630145" sldId="263"/>
            <ac:picMk id="24" creationId="{9E9D0F43-0C75-482F-91FC-31A1EA4B1F69}"/>
          </ac:picMkLst>
        </pc:picChg>
        <pc:picChg chg="del mod topLvl">
          <ac:chgData name="Nerejda Hoxha" userId="fab2fd2e-81fe-42c7-883d-9b1b1c309e5b" providerId="ADAL" clId="{2862BB45-3EE1-411F-8BB5-B8876D157CD3}" dt="2023-09-11T11:38:54.165" v="442" actId="478"/>
          <ac:picMkLst>
            <pc:docMk/>
            <pc:sldMk cId="461630145" sldId="263"/>
            <ac:picMk id="25" creationId="{3569E17C-95B4-49C6-A2CB-24FCCEFEF9B6}"/>
          </ac:picMkLst>
        </pc:picChg>
      </pc:sldChg>
      <pc:sldChg chg="addSp delSp modSp del mod">
        <pc:chgData name="Nerejda Hoxha" userId="fab2fd2e-81fe-42c7-883d-9b1b1c309e5b" providerId="ADAL" clId="{2862BB45-3EE1-411F-8BB5-B8876D157CD3}" dt="2023-09-11T12:43:11.780" v="502" actId="47"/>
        <pc:sldMkLst>
          <pc:docMk/>
          <pc:sldMk cId="276735994" sldId="268"/>
        </pc:sldMkLst>
        <pc:graphicFrameChg chg="del">
          <ac:chgData name="Nerejda Hoxha" userId="fab2fd2e-81fe-42c7-883d-9b1b1c309e5b" providerId="ADAL" clId="{2862BB45-3EE1-411F-8BB5-B8876D157CD3}" dt="2023-09-11T11:30:21.100" v="405" actId="478"/>
          <ac:graphicFrameMkLst>
            <pc:docMk/>
            <pc:sldMk cId="276735994" sldId="268"/>
            <ac:graphicFrameMk id="3" creationId="{087C24B4-6E0E-4A14-BE7D-E4013CB4EA74}"/>
          </ac:graphicFrameMkLst>
        </pc:graphicFrameChg>
        <pc:picChg chg="del">
          <ac:chgData name="Nerejda Hoxha" userId="fab2fd2e-81fe-42c7-883d-9b1b1c309e5b" providerId="ADAL" clId="{2862BB45-3EE1-411F-8BB5-B8876D157CD3}" dt="2023-09-11T11:30:22.841" v="406" actId="478"/>
          <ac:picMkLst>
            <pc:docMk/>
            <pc:sldMk cId="276735994" sldId="268"/>
            <ac:picMk id="4" creationId="{1DCD5F24-4C99-6401-C1BA-E3B019A39136}"/>
          </ac:picMkLst>
        </pc:picChg>
        <pc:picChg chg="add mod">
          <ac:chgData name="Nerejda Hoxha" userId="fab2fd2e-81fe-42c7-883d-9b1b1c309e5b" providerId="ADAL" clId="{2862BB45-3EE1-411F-8BB5-B8876D157CD3}" dt="2023-09-11T12:40:16.319" v="479" actId="14100"/>
          <ac:picMkLst>
            <pc:docMk/>
            <pc:sldMk cId="276735994" sldId="268"/>
            <ac:picMk id="5" creationId="{1CAC5B13-7256-52B4-C092-EA51B1D8148D}"/>
          </ac:picMkLst>
        </pc:picChg>
        <pc:picChg chg="add mod">
          <ac:chgData name="Nerejda Hoxha" userId="fab2fd2e-81fe-42c7-883d-9b1b1c309e5b" providerId="ADAL" clId="{2862BB45-3EE1-411F-8BB5-B8876D157CD3}" dt="2023-09-11T12:40:27.286" v="481" actId="1076"/>
          <ac:picMkLst>
            <pc:docMk/>
            <pc:sldMk cId="276735994" sldId="268"/>
            <ac:picMk id="6" creationId="{4593BB44-070F-3858-52B0-6D078CF430B5}"/>
          </ac:picMkLst>
        </pc:picChg>
      </pc:sldChg>
      <pc:sldChg chg="addSp delSp modSp mod">
        <pc:chgData name="Nerejda Hoxha" userId="fab2fd2e-81fe-42c7-883d-9b1b1c309e5b" providerId="ADAL" clId="{2862BB45-3EE1-411F-8BB5-B8876D157CD3}" dt="2023-09-11T12:44:07.668" v="510" actId="1076"/>
        <pc:sldMkLst>
          <pc:docMk/>
          <pc:sldMk cId="2219450366" sldId="269"/>
        </pc:sldMkLst>
        <pc:graphicFrameChg chg="del">
          <ac:chgData name="Nerejda Hoxha" userId="fab2fd2e-81fe-42c7-883d-9b1b1c309e5b" providerId="ADAL" clId="{2862BB45-3EE1-411F-8BB5-B8876D157CD3}" dt="2023-09-11T12:43:23.347" v="505" actId="478"/>
          <ac:graphicFrameMkLst>
            <pc:docMk/>
            <pc:sldMk cId="2219450366" sldId="269"/>
            <ac:graphicFrameMk id="3" creationId="{233A5893-8E67-459B-8A6D-D8425CCC814F}"/>
          </ac:graphicFrameMkLst>
        </pc:graphicFrameChg>
        <pc:graphicFrameChg chg="add mod">
          <ac:chgData name="Nerejda Hoxha" userId="fab2fd2e-81fe-42c7-883d-9b1b1c309e5b" providerId="ADAL" clId="{2862BB45-3EE1-411F-8BB5-B8876D157CD3}" dt="2023-09-11T12:44:07.668" v="510" actId="1076"/>
          <ac:graphicFrameMkLst>
            <pc:docMk/>
            <pc:sldMk cId="2219450366" sldId="269"/>
            <ac:graphicFrameMk id="5" creationId="{233A5893-8E67-459B-8A6D-D8425CCC814F}"/>
          </ac:graphicFrameMkLst>
        </pc:graphicFrameChg>
        <pc:picChg chg="del">
          <ac:chgData name="Nerejda Hoxha" userId="fab2fd2e-81fe-42c7-883d-9b1b1c309e5b" providerId="ADAL" clId="{2862BB45-3EE1-411F-8BB5-B8876D157CD3}" dt="2023-09-11T12:43:24.359" v="506" actId="478"/>
          <ac:picMkLst>
            <pc:docMk/>
            <pc:sldMk cId="2219450366" sldId="269"/>
            <ac:picMk id="4" creationId="{43341B0F-084A-A922-8C97-AD80A62514A0}"/>
          </ac:picMkLst>
        </pc:picChg>
      </pc:sldChg>
      <pc:sldChg chg="addSp delSp modSp mod">
        <pc:chgData name="Nerejda Hoxha" userId="fab2fd2e-81fe-42c7-883d-9b1b1c309e5b" providerId="ADAL" clId="{2862BB45-3EE1-411F-8BB5-B8876D157CD3}" dt="2023-09-11T12:44:35.399" v="515" actId="14100"/>
        <pc:sldMkLst>
          <pc:docMk/>
          <pc:sldMk cId="2595332468" sldId="270"/>
        </pc:sldMkLst>
        <pc:grpChg chg="del">
          <ac:chgData name="Nerejda Hoxha" userId="fab2fd2e-81fe-42c7-883d-9b1b1c309e5b" providerId="ADAL" clId="{2862BB45-3EE1-411F-8BB5-B8876D157CD3}" dt="2023-09-11T12:44:13.603" v="511" actId="478"/>
          <ac:grpSpMkLst>
            <pc:docMk/>
            <pc:sldMk cId="2595332468" sldId="270"/>
            <ac:grpSpMk id="6" creationId="{C9815768-B693-63B2-C29E-2F7DE21EC598}"/>
          </ac:grpSpMkLst>
        </pc:grpChg>
        <pc:graphicFrameChg chg="del">
          <ac:chgData name="Nerejda Hoxha" userId="fab2fd2e-81fe-42c7-883d-9b1b1c309e5b" providerId="ADAL" clId="{2862BB45-3EE1-411F-8BB5-B8876D157CD3}" dt="2023-09-11T12:44:15.673" v="512" actId="478"/>
          <ac:graphicFrameMkLst>
            <pc:docMk/>
            <pc:sldMk cId="2595332468" sldId="270"/>
            <ac:graphicFrameMk id="3" creationId="{2E241366-3CF7-4B17-8E27-027111F505BF}"/>
          </ac:graphicFrameMkLst>
        </pc:graphicFrameChg>
        <pc:graphicFrameChg chg="add mod">
          <ac:chgData name="Nerejda Hoxha" userId="fab2fd2e-81fe-42c7-883d-9b1b1c309e5b" providerId="ADAL" clId="{2862BB45-3EE1-411F-8BB5-B8876D157CD3}" dt="2023-09-11T12:44:35.399" v="515" actId="14100"/>
          <ac:graphicFrameMkLst>
            <pc:docMk/>
            <pc:sldMk cId="2595332468" sldId="270"/>
            <ac:graphicFrameMk id="7" creationId="{2E241366-3CF7-4B17-8E27-027111F505BF}"/>
          </ac:graphicFrameMkLst>
        </pc:graphicFrameChg>
      </pc:sldChg>
      <pc:sldChg chg="modSp mod">
        <pc:chgData name="Nerejda Hoxha" userId="fab2fd2e-81fe-42c7-883d-9b1b1c309e5b" providerId="ADAL" clId="{2862BB45-3EE1-411F-8BB5-B8876D157CD3}" dt="2023-09-11T11:23:07.269" v="126" actId="1076"/>
        <pc:sldMkLst>
          <pc:docMk/>
          <pc:sldMk cId="28706352" sldId="275"/>
        </pc:sldMkLst>
        <pc:graphicFrameChg chg="mod">
          <ac:chgData name="Nerejda Hoxha" userId="fab2fd2e-81fe-42c7-883d-9b1b1c309e5b" providerId="ADAL" clId="{2862BB45-3EE1-411F-8BB5-B8876D157CD3}" dt="2023-09-11T11:22:58.808" v="124" actId="20577"/>
          <ac:graphicFrameMkLst>
            <pc:docMk/>
            <pc:sldMk cId="28706352" sldId="275"/>
            <ac:graphicFrameMk id="4" creationId="{36F75EA3-C790-4D9A-A088-554B864F71E2}"/>
          </ac:graphicFrameMkLst>
        </pc:graphicFrameChg>
        <pc:picChg chg="mod">
          <ac:chgData name="Nerejda Hoxha" userId="fab2fd2e-81fe-42c7-883d-9b1b1c309e5b" providerId="ADAL" clId="{2862BB45-3EE1-411F-8BB5-B8876D157CD3}" dt="2023-09-11T11:23:03.248" v="125" actId="1076"/>
          <ac:picMkLst>
            <pc:docMk/>
            <pc:sldMk cId="28706352" sldId="275"/>
            <ac:picMk id="5" creationId="{E50F4A54-FB74-487F-A14F-99A94D2A733C}"/>
          </ac:picMkLst>
        </pc:picChg>
        <pc:picChg chg="mod">
          <ac:chgData name="Nerejda Hoxha" userId="fab2fd2e-81fe-42c7-883d-9b1b1c309e5b" providerId="ADAL" clId="{2862BB45-3EE1-411F-8BB5-B8876D157CD3}" dt="2023-09-11T11:23:07.269" v="126" actId="1076"/>
          <ac:picMkLst>
            <pc:docMk/>
            <pc:sldMk cId="28706352" sldId="275"/>
            <ac:picMk id="6" creationId="{65A1A9CF-DE8C-49C9-842F-D9A82CD1FCAD}"/>
          </ac:picMkLst>
        </pc:picChg>
      </pc:sldChg>
      <pc:sldChg chg="addSp delSp modSp del mod">
        <pc:chgData name="Nerejda Hoxha" userId="fab2fd2e-81fe-42c7-883d-9b1b1c309e5b" providerId="ADAL" clId="{2862BB45-3EE1-411F-8BB5-B8876D157CD3}" dt="2023-09-11T11:23:29.334" v="128" actId="47"/>
        <pc:sldMkLst>
          <pc:docMk/>
          <pc:sldMk cId="418743591" sldId="276"/>
        </pc:sldMkLst>
        <pc:spChg chg="add mod">
          <ac:chgData name="Nerejda Hoxha" userId="fab2fd2e-81fe-42c7-883d-9b1b1c309e5b" providerId="ADAL" clId="{2862BB45-3EE1-411F-8BB5-B8876D157CD3}" dt="2023-09-11T11:23:27.160" v="127" actId="478"/>
          <ac:spMkLst>
            <pc:docMk/>
            <pc:sldMk cId="418743591" sldId="276"/>
            <ac:spMk id="4" creationId="{40BB4FCD-C1EF-42AE-C6AF-83ECACAAEA55}"/>
          </ac:spMkLst>
        </pc:spChg>
        <pc:graphicFrameChg chg="del">
          <ac:chgData name="Nerejda Hoxha" userId="fab2fd2e-81fe-42c7-883d-9b1b1c309e5b" providerId="ADAL" clId="{2862BB45-3EE1-411F-8BB5-B8876D157CD3}" dt="2023-09-11T11:23:27.160" v="127" actId="478"/>
          <ac:graphicFrameMkLst>
            <pc:docMk/>
            <pc:sldMk cId="418743591" sldId="276"/>
            <ac:graphicFrameMk id="6" creationId="{C6E88988-F525-4328-9691-63B3C935798A}"/>
          </ac:graphicFrameMkLst>
        </pc:graphicFrameChg>
      </pc:sldChg>
      <pc:sldChg chg="addSp delSp modSp mod">
        <pc:chgData name="Nerejda Hoxha" userId="fab2fd2e-81fe-42c7-883d-9b1b1c309e5b" providerId="ADAL" clId="{2862BB45-3EE1-411F-8BB5-B8876D157CD3}" dt="2023-09-11T12:50:01.313" v="617" actId="207"/>
        <pc:sldMkLst>
          <pc:docMk/>
          <pc:sldMk cId="1697477785" sldId="280"/>
        </pc:sldMkLst>
        <pc:spChg chg="mod">
          <ac:chgData name="Nerejda Hoxha" userId="fab2fd2e-81fe-42c7-883d-9b1b1c309e5b" providerId="ADAL" clId="{2862BB45-3EE1-411F-8BB5-B8876D157CD3}" dt="2023-09-11T12:50:01.313" v="617" actId="207"/>
          <ac:spMkLst>
            <pc:docMk/>
            <pc:sldMk cId="1697477785" sldId="280"/>
            <ac:spMk id="2" creationId="{00000000-0000-0000-0000-000000000000}"/>
          </ac:spMkLst>
        </pc:spChg>
        <pc:graphicFrameChg chg="add mod">
          <ac:chgData name="Nerejda Hoxha" userId="fab2fd2e-81fe-42c7-883d-9b1b1c309e5b" providerId="ADAL" clId="{2862BB45-3EE1-411F-8BB5-B8876D157CD3}" dt="2023-09-11T12:49:40.663" v="615" actId="26606"/>
          <ac:graphicFrameMkLst>
            <pc:docMk/>
            <pc:sldMk cId="1697477785" sldId="280"/>
            <ac:graphicFrameMk id="3" creationId="{32486839-4712-4FA9-9C54-0746F06914EE}"/>
          </ac:graphicFrameMkLst>
        </pc:graphicFrameChg>
        <pc:picChg chg="del">
          <ac:chgData name="Nerejda Hoxha" userId="fab2fd2e-81fe-42c7-883d-9b1b1c309e5b" providerId="ADAL" clId="{2862BB45-3EE1-411F-8BB5-B8876D157CD3}" dt="2023-09-11T12:49:05.206" v="612" actId="478"/>
          <ac:picMkLst>
            <pc:docMk/>
            <pc:sldMk cId="1697477785" sldId="280"/>
            <ac:picMk id="4" creationId="{C73BADC3-929B-8DC1-44B1-3F4EEBB41C55}"/>
          </ac:picMkLst>
        </pc:picChg>
        <pc:picChg chg="del">
          <ac:chgData name="Nerejda Hoxha" userId="fab2fd2e-81fe-42c7-883d-9b1b1c309e5b" providerId="ADAL" clId="{2862BB45-3EE1-411F-8BB5-B8876D157CD3}" dt="2023-09-11T12:49:06.183" v="613" actId="478"/>
          <ac:picMkLst>
            <pc:docMk/>
            <pc:sldMk cId="1697477785" sldId="280"/>
            <ac:picMk id="11" creationId="{DBB6ED31-67EE-FA4B-2960-380A59791BE2}"/>
          </ac:picMkLst>
        </pc:picChg>
      </pc:sldChg>
      <pc:sldChg chg="addSp delSp modSp add mod">
        <pc:chgData name="Nerejda Hoxha" userId="fab2fd2e-81fe-42c7-883d-9b1b1c309e5b" providerId="ADAL" clId="{2862BB45-3EE1-411F-8BB5-B8876D157CD3}" dt="2023-09-11T11:26:26.082" v="392" actId="1076"/>
        <pc:sldMkLst>
          <pc:docMk/>
          <pc:sldMk cId="2851076587" sldId="283"/>
        </pc:sldMkLst>
        <pc:spChg chg="mod">
          <ac:chgData name="Nerejda Hoxha" userId="fab2fd2e-81fe-42c7-883d-9b1b1c309e5b" providerId="ADAL" clId="{2862BB45-3EE1-411F-8BB5-B8876D157CD3}" dt="2023-09-11T11:23:58.166" v="188" actId="20577"/>
          <ac:spMkLst>
            <pc:docMk/>
            <pc:sldMk cId="2851076587" sldId="283"/>
            <ac:spMk id="2" creationId="{00000000-0000-0000-0000-000000000000}"/>
          </ac:spMkLst>
        </pc:spChg>
        <pc:spChg chg="del mod">
          <ac:chgData name="Nerejda Hoxha" userId="fab2fd2e-81fe-42c7-883d-9b1b1c309e5b" providerId="ADAL" clId="{2862BB45-3EE1-411F-8BB5-B8876D157CD3}" dt="2023-09-11T11:24:29.965" v="190" actId="1032"/>
          <ac:spMkLst>
            <pc:docMk/>
            <pc:sldMk cId="2851076587" sldId="283"/>
            <ac:spMk id="7" creationId="{612DFB8B-EB06-4748-A524-0D8C6FF210E1}"/>
          </ac:spMkLst>
        </pc:spChg>
        <pc:graphicFrameChg chg="add mod modGraphic">
          <ac:chgData name="Nerejda Hoxha" userId="fab2fd2e-81fe-42c7-883d-9b1b1c309e5b" providerId="ADAL" clId="{2862BB45-3EE1-411F-8BB5-B8876D157CD3}" dt="2023-09-11T11:26:26.082" v="392" actId="1076"/>
          <ac:graphicFrameMkLst>
            <pc:docMk/>
            <pc:sldMk cId="2851076587" sldId="283"/>
            <ac:graphicFrameMk id="3" creationId="{35CF1AC7-BDE7-C015-34F1-3F8E069B230F}"/>
          </ac:graphicFrameMkLst>
        </pc:graphicFrameChg>
      </pc:sldChg>
      <pc:sldChg chg="new del">
        <pc:chgData name="Nerejda Hoxha" userId="fab2fd2e-81fe-42c7-883d-9b1b1c309e5b" providerId="ADAL" clId="{2862BB45-3EE1-411F-8BB5-B8876D157CD3}" dt="2023-09-11T11:27:43.039" v="394" actId="680"/>
        <pc:sldMkLst>
          <pc:docMk/>
          <pc:sldMk cId="103388135" sldId="284"/>
        </pc:sldMkLst>
      </pc:sldChg>
      <pc:sldChg chg="addSp delSp modSp add del mod ord">
        <pc:chgData name="Nerejda Hoxha" userId="fab2fd2e-81fe-42c7-883d-9b1b1c309e5b" providerId="ADAL" clId="{2862BB45-3EE1-411F-8BB5-B8876D157CD3}" dt="2023-09-11T12:43:15.772" v="504" actId="47"/>
        <pc:sldMkLst>
          <pc:docMk/>
          <pc:sldMk cId="2385096629" sldId="284"/>
        </pc:sldMkLst>
        <pc:graphicFrameChg chg="del">
          <ac:chgData name="Nerejda Hoxha" userId="fab2fd2e-81fe-42c7-883d-9b1b1c309e5b" providerId="ADAL" clId="{2862BB45-3EE1-411F-8BB5-B8876D157CD3}" dt="2023-09-11T11:28:25.865" v="396" actId="478"/>
          <ac:graphicFrameMkLst>
            <pc:docMk/>
            <pc:sldMk cId="2385096629" sldId="284"/>
            <ac:graphicFrameMk id="3" creationId="{087C24B4-6E0E-4A14-BE7D-E4013CB4EA74}"/>
          </ac:graphicFrameMkLst>
        </pc:graphicFrameChg>
        <pc:graphicFrameChg chg="add mod">
          <ac:chgData name="Nerejda Hoxha" userId="fab2fd2e-81fe-42c7-883d-9b1b1c309e5b" providerId="ADAL" clId="{2862BB45-3EE1-411F-8BB5-B8876D157CD3}" dt="2023-09-11T11:30:12.550" v="402" actId="1076"/>
          <ac:graphicFrameMkLst>
            <pc:docMk/>
            <pc:sldMk cId="2385096629" sldId="284"/>
            <ac:graphicFrameMk id="5" creationId="{7D19295D-BF00-A203-CAD7-C9FA195413C1}"/>
          </ac:graphicFrameMkLst>
        </pc:graphicFrameChg>
        <pc:picChg chg="del mod">
          <ac:chgData name="Nerejda Hoxha" userId="fab2fd2e-81fe-42c7-883d-9b1b1c309e5b" providerId="ADAL" clId="{2862BB45-3EE1-411F-8BB5-B8876D157CD3}" dt="2023-09-11T11:30:09.275" v="401" actId="478"/>
          <ac:picMkLst>
            <pc:docMk/>
            <pc:sldMk cId="2385096629" sldId="284"/>
            <ac:picMk id="4" creationId="{1DCD5F24-4C99-6401-C1BA-E3B019A39136}"/>
          </ac:picMkLst>
        </pc:picChg>
      </pc:sldChg>
      <pc:sldChg chg="addSp delSp modSp add del mod">
        <pc:chgData name="Nerejda Hoxha" userId="fab2fd2e-81fe-42c7-883d-9b1b1c309e5b" providerId="ADAL" clId="{2862BB45-3EE1-411F-8BB5-B8876D157CD3}" dt="2023-09-11T12:43:13.764" v="503" actId="47"/>
        <pc:sldMkLst>
          <pc:docMk/>
          <pc:sldMk cId="1639616157" sldId="285"/>
        </pc:sldMkLst>
        <pc:graphicFrameChg chg="add mod">
          <ac:chgData name="Nerejda Hoxha" userId="fab2fd2e-81fe-42c7-883d-9b1b1c309e5b" providerId="ADAL" clId="{2862BB45-3EE1-411F-8BB5-B8876D157CD3}" dt="2023-09-11T12:39:42.831" v="473" actId="14100"/>
          <ac:graphicFrameMkLst>
            <pc:docMk/>
            <pc:sldMk cId="1639616157" sldId="285"/>
            <ac:graphicFrameMk id="3" creationId="{C90425DA-629E-40AC-9268-EDC608ACD6E5}"/>
          </ac:graphicFrameMkLst>
        </pc:graphicFrameChg>
        <pc:graphicFrameChg chg="add mod">
          <ac:chgData name="Nerejda Hoxha" userId="fab2fd2e-81fe-42c7-883d-9b1b1c309e5b" providerId="ADAL" clId="{2862BB45-3EE1-411F-8BB5-B8876D157CD3}" dt="2023-09-11T12:39:40.419" v="472" actId="1076"/>
          <ac:graphicFrameMkLst>
            <pc:docMk/>
            <pc:sldMk cId="1639616157" sldId="285"/>
            <ac:graphicFrameMk id="4" creationId="{5489ACD6-202A-4C23-AB6A-9E0AA799262F}"/>
          </ac:graphicFrameMkLst>
        </pc:graphicFrameChg>
        <pc:picChg chg="del">
          <ac:chgData name="Nerejda Hoxha" userId="fab2fd2e-81fe-42c7-883d-9b1b1c309e5b" providerId="ADAL" clId="{2862BB45-3EE1-411F-8BB5-B8876D157CD3}" dt="2023-09-11T12:38:33.370" v="458" actId="478"/>
          <ac:picMkLst>
            <pc:docMk/>
            <pc:sldMk cId="1639616157" sldId="285"/>
            <ac:picMk id="5" creationId="{1CAC5B13-7256-52B4-C092-EA51B1D8148D}"/>
          </ac:picMkLst>
        </pc:picChg>
        <pc:picChg chg="del">
          <ac:chgData name="Nerejda Hoxha" userId="fab2fd2e-81fe-42c7-883d-9b1b1c309e5b" providerId="ADAL" clId="{2862BB45-3EE1-411F-8BB5-B8876D157CD3}" dt="2023-09-11T12:38:36.537" v="459" actId="478"/>
          <ac:picMkLst>
            <pc:docMk/>
            <pc:sldMk cId="1639616157" sldId="285"/>
            <ac:picMk id="6" creationId="{4593BB44-070F-3858-52B0-6D078CF430B5}"/>
          </ac:picMkLst>
        </pc:picChg>
      </pc:sldChg>
      <pc:sldChg chg="addSp delSp modSp add mod">
        <pc:chgData name="Nerejda Hoxha" userId="fab2fd2e-81fe-42c7-883d-9b1b1c309e5b" providerId="ADAL" clId="{2862BB45-3EE1-411F-8BB5-B8876D157CD3}" dt="2023-09-11T12:42:39.983" v="501" actId="14100"/>
        <pc:sldMkLst>
          <pc:docMk/>
          <pc:sldMk cId="2432070426" sldId="286"/>
        </pc:sldMkLst>
        <pc:graphicFrameChg chg="add mod">
          <ac:chgData name="Nerejda Hoxha" userId="fab2fd2e-81fe-42c7-883d-9b1b1c309e5b" providerId="ADAL" clId="{2862BB45-3EE1-411F-8BB5-B8876D157CD3}" dt="2023-09-11T12:42:39.983" v="501" actId="14100"/>
          <ac:graphicFrameMkLst>
            <pc:docMk/>
            <pc:sldMk cId="2432070426" sldId="286"/>
            <ac:graphicFrameMk id="3" creationId="{6D6A746D-924E-4125-98B1-E33A9E27C7DC}"/>
          </ac:graphicFrameMkLst>
        </pc:graphicFrameChg>
        <pc:graphicFrameChg chg="add mod">
          <ac:chgData name="Nerejda Hoxha" userId="fab2fd2e-81fe-42c7-883d-9b1b1c309e5b" providerId="ADAL" clId="{2862BB45-3EE1-411F-8BB5-B8876D157CD3}" dt="2023-09-11T12:42:35.649" v="500" actId="14100"/>
          <ac:graphicFrameMkLst>
            <pc:docMk/>
            <pc:sldMk cId="2432070426" sldId="286"/>
            <ac:graphicFrameMk id="4" creationId="{CFC00531-C3EA-4601-85D3-8D8F28DB0A76}"/>
          </ac:graphicFrameMkLst>
        </pc:graphicFrameChg>
        <pc:picChg chg="del">
          <ac:chgData name="Nerejda Hoxha" userId="fab2fd2e-81fe-42c7-883d-9b1b1c309e5b" providerId="ADAL" clId="{2862BB45-3EE1-411F-8BB5-B8876D157CD3}" dt="2023-09-11T12:40:42.902" v="482" actId="478"/>
          <ac:picMkLst>
            <pc:docMk/>
            <pc:sldMk cId="2432070426" sldId="286"/>
            <ac:picMk id="5" creationId="{1CAC5B13-7256-52B4-C092-EA51B1D8148D}"/>
          </ac:picMkLst>
        </pc:picChg>
        <pc:picChg chg="del">
          <ac:chgData name="Nerejda Hoxha" userId="fab2fd2e-81fe-42c7-883d-9b1b1c309e5b" providerId="ADAL" clId="{2862BB45-3EE1-411F-8BB5-B8876D157CD3}" dt="2023-09-11T12:40:44.123" v="483" actId="478"/>
          <ac:picMkLst>
            <pc:docMk/>
            <pc:sldMk cId="2432070426" sldId="286"/>
            <ac:picMk id="6" creationId="{4593BB44-070F-3858-52B0-6D078CF430B5}"/>
          </ac:picMkLst>
        </pc:picChg>
      </pc:sldChg>
      <pc:sldChg chg="addSp delSp modSp add mod">
        <pc:chgData name="Nerejda Hoxha" userId="fab2fd2e-81fe-42c7-883d-9b1b1c309e5b" providerId="ADAL" clId="{2862BB45-3EE1-411F-8BB5-B8876D157CD3}" dt="2023-09-11T12:45:37.966" v="528"/>
        <pc:sldMkLst>
          <pc:docMk/>
          <pc:sldMk cId="1915259811" sldId="287"/>
        </pc:sldMkLst>
        <pc:spChg chg="mod">
          <ac:chgData name="Nerejda Hoxha" userId="fab2fd2e-81fe-42c7-883d-9b1b1c309e5b" providerId="ADAL" clId="{2862BB45-3EE1-411F-8BB5-B8876D157CD3}" dt="2023-09-11T12:44:54.624" v="523" actId="20577"/>
          <ac:spMkLst>
            <pc:docMk/>
            <pc:sldMk cId="1915259811" sldId="287"/>
            <ac:spMk id="2" creationId="{00000000-0000-0000-0000-000000000000}"/>
          </ac:spMkLst>
        </pc:spChg>
        <pc:graphicFrameChg chg="add mod">
          <ac:chgData name="Nerejda Hoxha" userId="fab2fd2e-81fe-42c7-883d-9b1b1c309e5b" providerId="ADAL" clId="{2862BB45-3EE1-411F-8BB5-B8876D157CD3}" dt="2023-09-11T12:45:20.489" v="526" actId="1076"/>
          <ac:graphicFrameMkLst>
            <pc:docMk/>
            <pc:sldMk cId="1915259811" sldId="287"/>
            <ac:graphicFrameMk id="3" creationId="{02AEE725-CF20-4770-89DC-27120EC3BBFC}"/>
          </ac:graphicFrameMkLst>
        </pc:graphicFrameChg>
        <pc:graphicFrameChg chg="add mod">
          <ac:chgData name="Nerejda Hoxha" userId="fab2fd2e-81fe-42c7-883d-9b1b1c309e5b" providerId="ADAL" clId="{2862BB45-3EE1-411F-8BB5-B8876D157CD3}" dt="2023-09-11T12:45:37.966" v="528"/>
          <ac:graphicFrameMkLst>
            <pc:docMk/>
            <pc:sldMk cId="1915259811" sldId="287"/>
            <ac:graphicFrameMk id="4" creationId="{02AEE725-CF20-4770-89DC-27120EC3BBFC}"/>
          </ac:graphicFrameMkLst>
        </pc:graphicFrameChg>
        <pc:graphicFrameChg chg="del">
          <ac:chgData name="Nerejda Hoxha" userId="fab2fd2e-81fe-42c7-883d-9b1b1c309e5b" providerId="ADAL" clId="{2862BB45-3EE1-411F-8BB5-B8876D157CD3}" dt="2023-09-11T12:44:57.573" v="524" actId="478"/>
          <ac:graphicFrameMkLst>
            <pc:docMk/>
            <pc:sldMk cId="1915259811" sldId="287"/>
            <ac:graphicFrameMk id="7" creationId="{2E241366-3CF7-4B17-8E27-027111F505BF}"/>
          </ac:graphicFrameMkLst>
        </pc:graphicFrameChg>
      </pc:sldChg>
      <pc:sldChg chg="addSp delSp modSp add mod">
        <pc:chgData name="Nerejda Hoxha" userId="fab2fd2e-81fe-42c7-883d-9b1b1c309e5b" providerId="ADAL" clId="{2862BB45-3EE1-411F-8BB5-B8876D157CD3}" dt="2023-09-11T12:46:11.991" v="554" actId="1076"/>
        <pc:sldMkLst>
          <pc:docMk/>
          <pc:sldMk cId="2353937463" sldId="288"/>
        </pc:sldMkLst>
        <pc:spChg chg="mod">
          <ac:chgData name="Nerejda Hoxha" userId="fab2fd2e-81fe-42c7-883d-9b1b1c309e5b" providerId="ADAL" clId="{2862BB45-3EE1-411F-8BB5-B8876D157CD3}" dt="2023-09-11T12:45:51.563" v="551" actId="20577"/>
          <ac:spMkLst>
            <pc:docMk/>
            <pc:sldMk cId="2353937463" sldId="288"/>
            <ac:spMk id="2" creationId="{00000000-0000-0000-0000-000000000000}"/>
          </ac:spMkLst>
        </pc:spChg>
        <pc:graphicFrameChg chg="del">
          <ac:chgData name="Nerejda Hoxha" userId="fab2fd2e-81fe-42c7-883d-9b1b1c309e5b" providerId="ADAL" clId="{2862BB45-3EE1-411F-8BB5-B8876D157CD3}" dt="2023-09-11T12:45:56.020" v="552" actId="478"/>
          <ac:graphicFrameMkLst>
            <pc:docMk/>
            <pc:sldMk cId="2353937463" sldId="288"/>
            <ac:graphicFrameMk id="3" creationId="{02AEE725-CF20-4770-89DC-27120EC3BBFC}"/>
          </ac:graphicFrameMkLst>
        </pc:graphicFrameChg>
        <pc:graphicFrameChg chg="add mod">
          <ac:chgData name="Nerejda Hoxha" userId="fab2fd2e-81fe-42c7-883d-9b1b1c309e5b" providerId="ADAL" clId="{2862BB45-3EE1-411F-8BB5-B8876D157CD3}" dt="2023-09-11T12:46:11.991" v="554" actId="1076"/>
          <ac:graphicFrameMkLst>
            <pc:docMk/>
            <pc:sldMk cId="2353937463" sldId="288"/>
            <ac:graphicFrameMk id="4" creationId="{E2184A00-C73D-4041-934D-7FCCAEF3B12F}"/>
          </ac:graphicFrameMkLst>
        </pc:graphicFrameChg>
      </pc:sldChg>
      <pc:sldChg chg="addSp delSp modSp add mod">
        <pc:chgData name="Nerejda Hoxha" userId="fab2fd2e-81fe-42c7-883d-9b1b1c309e5b" providerId="ADAL" clId="{2862BB45-3EE1-411F-8BB5-B8876D157CD3}" dt="2023-09-11T12:46:56.263" v="566"/>
        <pc:sldMkLst>
          <pc:docMk/>
          <pc:sldMk cId="3833497866" sldId="289"/>
        </pc:sldMkLst>
        <pc:spChg chg="mod">
          <ac:chgData name="Nerejda Hoxha" userId="fab2fd2e-81fe-42c7-883d-9b1b1c309e5b" providerId="ADAL" clId="{2862BB45-3EE1-411F-8BB5-B8876D157CD3}" dt="2023-09-11T12:46:25.496" v="561" actId="20577"/>
          <ac:spMkLst>
            <pc:docMk/>
            <pc:sldMk cId="3833497866" sldId="289"/>
            <ac:spMk id="2" creationId="{00000000-0000-0000-0000-000000000000}"/>
          </ac:spMkLst>
        </pc:spChg>
        <pc:graphicFrameChg chg="add mod">
          <ac:chgData name="Nerejda Hoxha" userId="fab2fd2e-81fe-42c7-883d-9b1b1c309e5b" providerId="ADAL" clId="{2862BB45-3EE1-411F-8BB5-B8876D157CD3}" dt="2023-09-11T12:46:48.639" v="564" actId="1076"/>
          <ac:graphicFrameMkLst>
            <pc:docMk/>
            <pc:sldMk cId="3833497866" sldId="289"/>
            <ac:graphicFrameMk id="3" creationId="{BAB81487-067B-4B2E-AEC1-01B4657BB121}"/>
          </ac:graphicFrameMkLst>
        </pc:graphicFrameChg>
        <pc:graphicFrameChg chg="del">
          <ac:chgData name="Nerejda Hoxha" userId="fab2fd2e-81fe-42c7-883d-9b1b1c309e5b" providerId="ADAL" clId="{2862BB45-3EE1-411F-8BB5-B8876D157CD3}" dt="2023-09-11T12:46:29.599" v="562" actId="478"/>
          <ac:graphicFrameMkLst>
            <pc:docMk/>
            <pc:sldMk cId="3833497866" sldId="289"/>
            <ac:graphicFrameMk id="4" creationId="{E2184A00-C73D-4041-934D-7FCCAEF3B12F}"/>
          </ac:graphicFrameMkLst>
        </pc:graphicFrameChg>
        <pc:graphicFrameChg chg="add mod">
          <ac:chgData name="Nerejda Hoxha" userId="fab2fd2e-81fe-42c7-883d-9b1b1c309e5b" providerId="ADAL" clId="{2862BB45-3EE1-411F-8BB5-B8876D157CD3}" dt="2023-09-11T12:46:56.263" v="566"/>
          <ac:graphicFrameMkLst>
            <pc:docMk/>
            <pc:sldMk cId="3833497866" sldId="289"/>
            <ac:graphicFrameMk id="5" creationId="{BAB81487-067B-4B2E-AEC1-01B4657BB121}"/>
          </ac:graphicFrameMkLst>
        </pc:graphicFrameChg>
      </pc:sldChg>
      <pc:sldChg chg="addSp delSp modSp add mod">
        <pc:chgData name="Nerejda Hoxha" userId="fab2fd2e-81fe-42c7-883d-9b1b1c309e5b" providerId="ADAL" clId="{2862BB45-3EE1-411F-8BB5-B8876D157CD3}" dt="2023-09-11T12:47:33.432" v="585" actId="1076"/>
        <pc:sldMkLst>
          <pc:docMk/>
          <pc:sldMk cId="3394671587" sldId="290"/>
        </pc:sldMkLst>
        <pc:spChg chg="mod">
          <ac:chgData name="Nerejda Hoxha" userId="fab2fd2e-81fe-42c7-883d-9b1b1c309e5b" providerId="ADAL" clId="{2862BB45-3EE1-411F-8BB5-B8876D157CD3}" dt="2023-09-11T12:47:08.957" v="582" actId="20577"/>
          <ac:spMkLst>
            <pc:docMk/>
            <pc:sldMk cId="3394671587" sldId="290"/>
            <ac:spMk id="2" creationId="{00000000-0000-0000-0000-000000000000}"/>
          </ac:spMkLst>
        </pc:spChg>
        <pc:graphicFrameChg chg="del">
          <ac:chgData name="Nerejda Hoxha" userId="fab2fd2e-81fe-42c7-883d-9b1b1c309e5b" providerId="ADAL" clId="{2862BB45-3EE1-411F-8BB5-B8876D157CD3}" dt="2023-09-11T12:47:14.383" v="583" actId="478"/>
          <ac:graphicFrameMkLst>
            <pc:docMk/>
            <pc:sldMk cId="3394671587" sldId="290"/>
            <ac:graphicFrameMk id="3" creationId="{BAB81487-067B-4B2E-AEC1-01B4657BB121}"/>
          </ac:graphicFrameMkLst>
        </pc:graphicFrameChg>
        <pc:graphicFrameChg chg="add mod">
          <ac:chgData name="Nerejda Hoxha" userId="fab2fd2e-81fe-42c7-883d-9b1b1c309e5b" providerId="ADAL" clId="{2862BB45-3EE1-411F-8BB5-B8876D157CD3}" dt="2023-09-11T12:47:33.432" v="585" actId="1076"/>
          <ac:graphicFrameMkLst>
            <pc:docMk/>
            <pc:sldMk cId="3394671587" sldId="290"/>
            <ac:graphicFrameMk id="4" creationId="{3BBDC1CE-F81E-4AA6-AC49-13E4D283F2D7}"/>
          </ac:graphicFrameMkLst>
        </pc:graphicFrameChg>
      </pc:sldChg>
      <pc:sldChg chg="addSp delSp modSp add mod">
        <pc:chgData name="Nerejda Hoxha" userId="fab2fd2e-81fe-42c7-883d-9b1b1c309e5b" providerId="ADAL" clId="{2862BB45-3EE1-411F-8BB5-B8876D157CD3}" dt="2023-09-11T12:48:14.264" v="600" actId="1076"/>
        <pc:sldMkLst>
          <pc:docMk/>
          <pc:sldMk cId="499026467" sldId="291"/>
        </pc:sldMkLst>
        <pc:spChg chg="mod">
          <ac:chgData name="Nerejda Hoxha" userId="fab2fd2e-81fe-42c7-883d-9b1b1c309e5b" providerId="ADAL" clId="{2862BB45-3EE1-411F-8BB5-B8876D157CD3}" dt="2023-09-11T12:47:52.591" v="596" actId="20577"/>
          <ac:spMkLst>
            <pc:docMk/>
            <pc:sldMk cId="499026467" sldId="291"/>
            <ac:spMk id="2" creationId="{00000000-0000-0000-0000-000000000000}"/>
          </ac:spMkLst>
        </pc:spChg>
        <pc:graphicFrameChg chg="add mod">
          <ac:chgData name="Nerejda Hoxha" userId="fab2fd2e-81fe-42c7-883d-9b1b1c309e5b" providerId="ADAL" clId="{2862BB45-3EE1-411F-8BB5-B8876D157CD3}" dt="2023-09-11T12:48:14.264" v="600" actId="1076"/>
          <ac:graphicFrameMkLst>
            <pc:docMk/>
            <pc:sldMk cId="499026467" sldId="291"/>
            <ac:graphicFrameMk id="3" creationId="{C11E0009-6565-4D17-974F-B00AA873692F}"/>
          </ac:graphicFrameMkLst>
        </pc:graphicFrameChg>
        <pc:graphicFrameChg chg="del mod">
          <ac:chgData name="Nerejda Hoxha" userId="fab2fd2e-81fe-42c7-883d-9b1b1c309e5b" providerId="ADAL" clId="{2862BB45-3EE1-411F-8BB5-B8876D157CD3}" dt="2023-09-11T12:47:56.269" v="598" actId="478"/>
          <ac:graphicFrameMkLst>
            <pc:docMk/>
            <pc:sldMk cId="499026467" sldId="291"/>
            <ac:graphicFrameMk id="4" creationId="{3BBDC1CE-F81E-4AA6-AC49-13E4D283F2D7}"/>
          </ac:graphicFrameMkLst>
        </pc:graphicFrameChg>
      </pc:sldChg>
      <pc:sldChg chg="addSp delSp modSp add mod">
        <pc:chgData name="Nerejda Hoxha" userId="fab2fd2e-81fe-42c7-883d-9b1b1c309e5b" providerId="ADAL" clId="{2862BB45-3EE1-411F-8BB5-B8876D157CD3}" dt="2023-09-11T12:48:59.136" v="611" actId="1076"/>
        <pc:sldMkLst>
          <pc:docMk/>
          <pc:sldMk cId="3036333722" sldId="292"/>
        </pc:sldMkLst>
        <pc:spChg chg="mod">
          <ac:chgData name="Nerejda Hoxha" userId="fab2fd2e-81fe-42c7-883d-9b1b1c309e5b" providerId="ADAL" clId="{2862BB45-3EE1-411F-8BB5-B8876D157CD3}" dt="2023-09-11T12:48:32.320" v="607" actId="20577"/>
          <ac:spMkLst>
            <pc:docMk/>
            <pc:sldMk cId="3036333722" sldId="292"/>
            <ac:spMk id="2" creationId="{00000000-0000-0000-0000-000000000000}"/>
          </ac:spMkLst>
        </pc:spChg>
        <pc:graphicFrameChg chg="del">
          <ac:chgData name="Nerejda Hoxha" userId="fab2fd2e-81fe-42c7-883d-9b1b1c309e5b" providerId="ADAL" clId="{2862BB45-3EE1-411F-8BB5-B8876D157CD3}" dt="2023-09-11T12:48:36.330" v="608" actId="478"/>
          <ac:graphicFrameMkLst>
            <pc:docMk/>
            <pc:sldMk cId="3036333722" sldId="292"/>
            <ac:graphicFrameMk id="3" creationId="{C11E0009-6565-4D17-974F-B00AA873692F}"/>
          </ac:graphicFrameMkLst>
        </pc:graphicFrameChg>
        <pc:graphicFrameChg chg="add mod">
          <ac:chgData name="Nerejda Hoxha" userId="fab2fd2e-81fe-42c7-883d-9b1b1c309e5b" providerId="ADAL" clId="{2862BB45-3EE1-411F-8BB5-B8876D157CD3}" dt="2023-09-11T12:48:59.136" v="611" actId="1076"/>
          <ac:graphicFrameMkLst>
            <pc:docMk/>
            <pc:sldMk cId="3036333722" sldId="292"/>
            <ac:graphicFrameMk id="4" creationId="{529CD9AC-A82D-448E-B2DD-A9B1F428C3E7}"/>
          </ac:graphicFrameMkLst>
        </pc:graphicFrameChg>
      </pc:sldChg>
    </pc:docChg>
  </pc:docChgLst>
  <pc:docChgLst>
    <pc:chgData name="Nerejda Hoxha" userId="fab2fd2e-81fe-42c7-883d-9b1b1c309e5b" providerId="ADAL" clId="{875DDA44-A2EA-407F-B557-E6C40EC7678B}"/>
    <pc:docChg chg="undo custSel addSld delSld modSld">
      <pc:chgData name="Nerejda Hoxha" userId="fab2fd2e-81fe-42c7-883d-9b1b1c309e5b" providerId="ADAL" clId="{875DDA44-A2EA-407F-B557-E6C40EC7678B}" dt="2022-10-10T10:57:53.298" v="1654" actId="47"/>
      <pc:docMkLst>
        <pc:docMk/>
      </pc:docMkLst>
      <pc:sldChg chg="modSp mod">
        <pc:chgData name="Nerejda Hoxha" userId="fab2fd2e-81fe-42c7-883d-9b1b1c309e5b" providerId="ADAL" clId="{875DDA44-A2EA-407F-B557-E6C40EC7678B}" dt="2022-09-28T14:05:52.455" v="1430" actId="20577"/>
        <pc:sldMkLst>
          <pc:docMk/>
          <pc:sldMk cId="850912626" sldId="256"/>
        </pc:sldMkLst>
        <pc:spChg chg="mod">
          <ac:chgData name="Nerejda Hoxha" userId="fab2fd2e-81fe-42c7-883d-9b1b1c309e5b" providerId="ADAL" clId="{875DDA44-A2EA-407F-B557-E6C40EC7678B}" dt="2022-09-28T08:14:04.046" v="5" actId="20577"/>
          <ac:spMkLst>
            <pc:docMk/>
            <pc:sldMk cId="850912626" sldId="256"/>
            <ac:spMk id="2" creationId="{00000000-0000-0000-0000-000000000000}"/>
          </ac:spMkLst>
        </pc:spChg>
        <pc:spChg chg="mod">
          <ac:chgData name="Nerejda Hoxha" userId="fab2fd2e-81fe-42c7-883d-9b1b1c309e5b" providerId="ADAL" clId="{875DDA44-A2EA-407F-B557-E6C40EC7678B}" dt="2022-09-28T14:05:52.455" v="1430" actId="20577"/>
          <ac:spMkLst>
            <pc:docMk/>
            <pc:sldMk cId="850912626" sldId="256"/>
            <ac:spMk id="3" creationId="{00000000-0000-0000-0000-000000000000}"/>
          </ac:spMkLst>
        </pc:spChg>
      </pc:sldChg>
      <pc:sldChg chg="modSp mod">
        <pc:chgData name="Nerejda Hoxha" userId="fab2fd2e-81fe-42c7-883d-9b1b1c309e5b" providerId="ADAL" clId="{875DDA44-A2EA-407F-B557-E6C40EC7678B}" dt="2022-09-28T08:14:41.959" v="32" actId="27636"/>
        <pc:sldMkLst>
          <pc:docMk/>
          <pc:sldMk cId="2254471493" sldId="257"/>
        </pc:sldMkLst>
        <pc:spChg chg="mod">
          <ac:chgData name="Nerejda Hoxha" userId="fab2fd2e-81fe-42c7-883d-9b1b1c309e5b" providerId="ADAL" clId="{875DDA44-A2EA-407F-B557-E6C40EC7678B}" dt="2022-09-28T08:14:41.959" v="32" actId="27636"/>
          <ac:spMkLst>
            <pc:docMk/>
            <pc:sldMk cId="2254471493" sldId="257"/>
            <ac:spMk id="7" creationId="{612DFB8B-EB06-4748-A524-0D8C6FF210E1}"/>
          </ac:spMkLst>
        </pc:spChg>
      </pc:sldChg>
      <pc:sldChg chg="del">
        <pc:chgData name="Nerejda Hoxha" userId="fab2fd2e-81fe-42c7-883d-9b1b1c309e5b" providerId="ADAL" clId="{875DDA44-A2EA-407F-B557-E6C40EC7678B}" dt="2022-09-28T08:20:33.919" v="174" actId="47"/>
        <pc:sldMkLst>
          <pc:docMk/>
          <pc:sldMk cId="3717429350" sldId="260"/>
        </pc:sldMkLst>
      </pc:sldChg>
      <pc:sldChg chg="del">
        <pc:chgData name="Nerejda Hoxha" userId="fab2fd2e-81fe-42c7-883d-9b1b1c309e5b" providerId="ADAL" clId="{875DDA44-A2EA-407F-B557-E6C40EC7678B}" dt="2022-09-28T08:21:30.110" v="182" actId="47"/>
        <pc:sldMkLst>
          <pc:docMk/>
          <pc:sldMk cId="1652469231" sldId="261"/>
        </pc:sldMkLst>
      </pc:sldChg>
      <pc:sldChg chg="del">
        <pc:chgData name="Nerejda Hoxha" userId="fab2fd2e-81fe-42c7-883d-9b1b1c309e5b" providerId="ADAL" clId="{875DDA44-A2EA-407F-B557-E6C40EC7678B}" dt="2022-09-28T08:22:12.707" v="190" actId="47"/>
        <pc:sldMkLst>
          <pc:docMk/>
          <pc:sldMk cId="1632780552" sldId="262"/>
        </pc:sldMkLst>
      </pc:sldChg>
      <pc:sldChg chg="addSp delSp modSp mod">
        <pc:chgData name="Nerejda Hoxha" userId="fab2fd2e-81fe-42c7-883d-9b1b1c309e5b" providerId="ADAL" clId="{875DDA44-A2EA-407F-B557-E6C40EC7678B}" dt="2022-09-28T13:29:00.365" v="1398" actId="478"/>
        <pc:sldMkLst>
          <pc:docMk/>
          <pc:sldMk cId="461630145" sldId="263"/>
        </pc:sldMkLst>
        <pc:grpChg chg="mod">
          <ac:chgData name="Nerejda Hoxha" userId="fab2fd2e-81fe-42c7-883d-9b1b1c309e5b" providerId="ADAL" clId="{875DDA44-A2EA-407F-B557-E6C40EC7678B}" dt="2022-09-28T09:05:33.892" v="218" actId="1076"/>
          <ac:grpSpMkLst>
            <pc:docMk/>
            <pc:sldMk cId="461630145" sldId="263"/>
            <ac:grpSpMk id="29" creationId="{FA37E359-4B3B-4C28-ACF6-4F47BD688AAF}"/>
          </ac:grpSpMkLst>
        </pc:grpChg>
        <pc:graphicFrameChg chg="add mod">
          <ac:chgData name="Nerejda Hoxha" userId="fab2fd2e-81fe-42c7-883d-9b1b1c309e5b" providerId="ADAL" clId="{875DDA44-A2EA-407F-B557-E6C40EC7678B}" dt="2022-09-28T08:23:30.251" v="202" actId="1076"/>
          <ac:graphicFrameMkLst>
            <pc:docMk/>
            <pc:sldMk cId="461630145" sldId="263"/>
            <ac:graphicFrameMk id="3" creationId="{50187078-9004-442B-A075-0C5A6F3F0796}"/>
          </ac:graphicFrameMkLst>
        </pc:graphicFrameChg>
        <pc:graphicFrameChg chg="modGraphic">
          <ac:chgData name="Nerejda Hoxha" userId="fab2fd2e-81fe-42c7-883d-9b1b1c309e5b" providerId="ADAL" clId="{875DDA44-A2EA-407F-B557-E6C40EC7678B}" dt="2022-09-28T08:44:31.956" v="213" actId="20577"/>
          <ac:graphicFrameMkLst>
            <pc:docMk/>
            <pc:sldMk cId="461630145" sldId="263"/>
            <ac:graphicFrameMk id="20" creationId="{FBC29C50-916D-4640-82AF-42E6BF079E20}"/>
          </ac:graphicFrameMkLst>
        </pc:graphicFrameChg>
        <pc:picChg chg="add mod">
          <ac:chgData name="Nerejda Hoxha" userId="fab2fd2e-81fe-42c7-883d-9b1b1c309e5b" providerId="ADAL" clId="{875DDA44-A2EA-407F-B557-E6C40EC7678B}" dt="2022-09-28T09:05:50.089" v="223" actId="1076"/>
          <ac:picMkLst>
            <pc:docMk/>
            <pc:sldMk cId="461630145" sldId="263"/>
            <ac:picMk id="4" creationId="{2CB6741D-AF8F-E527-48C9-9A826FDFFC42}"/>
          </ac:picMkLst>
        </pc:picChg>
        <pc:picChg chg="add mod">
          <ac:chgData name="Nerejda Hoxha" userId="fab2fd2e-81fe-42c7-883d-9b1b1c309e5b" providerId="ADAL" clId="{875DDA44-A2EA-407F-B557-E6C40EC7678B}" dt="2022-09-28T09:07:54.487" v="232" actId="1076"/>
          <ac:picMkLst>
            <pc:docMk/>
            <pc:sldMk cId="461630145" sldId="263"/>
            <ac:picMk id="5" creationId="{0042571A-3627-E800-1DFF-D9FBC784D0BF}"/>
          </ac:picMkLst>
        </pc:picChg>
        <pc:picChg chg="add del mod">
          <ac:chgData name="Nerejda Hoxha" userId="fab2fd2e-81fe-42c7-883d-9b1b1c309e5b" providerId="ADAL" clId="{875DDA44-A2EA-407F-B557-E6C40EC7678B}" dt="2022-09-28T13:29:00.365" v="1398" actId="478"/>
          <ac:picMkLst>
            <pc:docMk/>
            <pc:sldMk cId="461630145" sldId="263"/>
            <ac:picMk id="7" creationId="{9B50947B-430D-4BD2-E52A-21E5FDA4B4DD}"/>
          </ac:picMkLst>
        </pc:picChg>
        <pc:picChg chg="add del mod">
          <ac:chgData name="Nerejda Hoxha" userId="fab2fd2e-81fe-42c7-883d-9b1b1c309e5b" providerId="ADAL" clId="{875DDA44-A2EA-407F-B557-E6C40EC7678B}" dt="2022-09-28T13:28:59.872" v="1397"/>
          <ac:picMkLst>
            <pc:docMk/>
            <pc:sldMk cId="461630145" sldId="263"/>
            <ac:picMk id="8" creationId="{D5423921-3D26-175F-FAC1-BA03F4BC1FFE}"/>
          </ac:picMkLst>
        </pc:picChg>
        <pc:picChg chg="del">
          <ac:chgData name="Nerejda Hoxha" userId="fab2fd2e-81fe-42c7-883d-9b1b1c309e5b" providerId="ADAL" clId="{875DDA44-A2EA-407F-B557-E6C40EC7678B}" dt="2022-09-28T09:07:38.609" v="228" actId="478"/>
          <ac:picMkLst>
            <pc:docMk/>
            <pc:sldMk cId="461630145" sldId="263"/>
            <ac:picMk id="23" creationId="{1D41F6F1-62B2-4042-8D1D-60A67623C086}"/>
          </ac:picMkLst>
        </pc:picChg>
        <pc:picChg chg="del">
          <ac:chgData name="Nerejda Hoxha" userId="fab2fd2e-81fe-42c7-883d-9b1b1c309e5b" providerId="ADAL" clId="{875DDA44-A2EA-407F-B557-E6C40EC7678B}" dt="2022-09-28T09:05:22.637" v="214" actId="478"/>
          <ac:picMkLst>
            <pc:docMk/>
            <pc:sldMk cId="461630145" sldId="263"/>
            <ac:picMk id="26" creationId="{05C9FE38-892D-42D7-B6EB-8B2D952C9E9A}"/>
          </ac:picMkLst>
        </pc:picChg>
        <pc:picChg chg="del">
          <ac:chgData name="Nerejda Hoxha" userId="fab2fd2e-81fe-42c7-883d-9b1b1c309e5b" providerId="ADAL" clId="{875DDA44-A2EA-407F-B557-E6C40EC7678B}" dt="2022-09-28T09:05:35.825" v="219" actId="478"/>
          <ac:picMkLst>
            <pc:docMk/>
            <pc:sldMk cId="461630145" sldId="263"/>
            <ac:picMk id="27" creationId="{7A528E76-3B00-42F4-8F8D-3AF327A6E952}"/>
          </ac:picMkLst>
        </pc:picChg>
        <pc:picChg chg="del">
          <ac:chgData name="Nerejda Hoxha" userId="fab2fd2e-81fe-42c7-883d-9b1b1c309e5b" providerId="ADAL" clId="{875DDA44-A2EA-407F-B557-E6C40EC7678B}" dt="2022-09-28T08:22:56.729" v="197" actId="478"/>
          <ac:picMkLst>
            <pc:docMk/>
            <pc:sldMk cId="461630145" sldId="263"/>
            <ac:picMk id="28" creationId="{5FC1B1A0-16D2-4254-836C-9BD89A9699D6}"/>
          </ac:picMkLst>
        </pc:picChg>
      </pc:sldChg>
      <pc:sldChg chg="modSp del">
        <pc:chgData name="Nerejda Hoxha" userId="fab2fd2e-81fe-42c7-883d-9b1b1c309e5b" providerId="ADAL" clId="{875DDA44-A2EA-407F-B557-E6C40EC7678B}" dt="2022-09-28T09:51:13.844" v="1036" actId="47"/>
        <pc:sldMkLst>
          <pc:docMk/>
          <pc:sldMk cId="1103894990" sldId="265"/>
        </pc:sldMkLst>
        <pc:graphicFrameChg chg="mod">
          <ac:chgData name="Nerejda Hoxha" userId="fab2fd2e-81fe-42c7-883d-9b1b1c309e5b" providerId="ADAL" clId="{875DDA44-A2EA-407F-B557-E6C40EC7678B}" dt="2022-09-28T09:45:01.531" v="1011" actId="20577"/>
          <ac:graphicFrameMkLst>
            <pc:docMk/>
            <pc:sldMk cId="1103894990" sldId="265"/>
            <ac:graphicFrameMk id="5" creationId="{BC2F74A4-FBB7-4129-9185-AB84776695A3}"/>
          </ac:graphicFrameMkLst>
        </pc:graphicFrameChg>
      </pc:sldChg>
      <pc:sldChg chg="addSp delSp modSp mod">
        <pc:chgData name="Nerejda Hoxha" userId="fab2fd2e-81fe-42c7-883d-9b1b1c309e5b" providerId="ADAL" clId="{875DDA44-A2EA-407F-B557-E6C40EC7678B}" dt="2022-10-03T08:10:15.692" v="1602" actId="20577"/>
        <pc:sldMkLst>
          <pc:docMk/>
          <pc:sldMk cId="436255719" sldId="266"/>
        </pc:sldMkLst>
        <pc:spChg chg="mod">
          <ac:chgData name="Nerejda Hoxha" userId="fab2fd2e-81fe-42c7-883d-9b1b1c309e5b" providerId="ADAL" clId="{875DDA44-A2EA-407F-B557-E6C40EC7678B}" dt="2022-10-03T07:55:21.216" v="1470" actId="1076"/>
          <ac:spMkLst>
            <pc:docMk/>
            <pc:sldMk cId="436255719" sldId="266"/>
            <ac:spMk id="2" creationId="{00000000-0000-0000-0000-000000000000}"/>
          </ac:spMkLst>
        </pc:spChg>
        <pc:spChg chg="add del mod">
          <ac:chgData name="Nerejda Hoxha" userId="fab2fd2e-81fe-42c7-883d-9b1b1c309e5b" providerId="ADAL" clId="{875DDA44-A2EA-407F-B557-E6C40EC7678B}" dt="2022-09-28T09:56:14.300" v="1039" actId="478"/>
          <ac:spMkLst>
            <pc:docMk/>
            <pc:sldMk cId="436255719" sldId="266"/>
            <ac:spMk id="5" creationId="{DE9F65FC-4674-3C68-370C-8C7FB62B857D}"/>
          </ac:spMkLst>
        </pc:spChg>
        <pc:spChg chg="add mod">
          <ac:chgData name="Nerejda Hoxha" userId="fab2fd2e-81fe-42c7-883d-9b1b1c309e5b" providerId="ADAL" clId="{875DDA44-A2EA-407F-B557-E6C40EC7678B}" dt="2022-10-03T08:10:15.692" v="1602" actId="20577"/>
          <ac:spMkLst>
            <pc:docMk/>
            <pc:sldMk cId="436255719" sldId="266"/>
            <ac:spMk id="6" creationId="{3B054070-5D20-CE3C-9175-503357A14EC8}"/>
          </ac:spMkLst>
        </pc:spChg>
        <pc:graphicFrameChg chg="del mod">
          <ac:chgData name="Nerejda Hoxha" userId="fab2fd2e-81fe-42c7-883d-9b1b1c309e5b" providerId="ADAL" clId="{875DDA44-A2EA-407F-B557-E6C40EC7678B}" dt="2022-09-28T09:56:03.715" v="1038" actId="478"/>
          <ac:graphicFrameMkLst>
            <pc:docMk/>
            <pc:sldMk cId="436255719" sldId="266"/>
            <ac:graphicFrameMk id="4" creationId="{F4E8B2B0-D0F6-43A0-B4B6-B75E17BF35A6}"/>
          </ac:graphicFrameMkLst>
        </pc:graphicFrameChg>
        <pc:picChg chg="add del mod">
          <ac:chgData name="Nerejda Hoxha" userId="fab2fd2e-81fe-42c7-883d-9b1b1c309e5b" providerId="ADAL" clId="{875DDA44-A2EA-407F-B557-E6C40EC7678B}" dt="2022-09-28T14:43:37.687" v="1448" actId="21"/>
          <ac:picMkLst>
            <pc:docMk/>
            <pc:sldMk cId="436255719" sldId="266"/>
            <ac:picMk id="7" creationId="{C770E2A3-0300-581D-DD6D-69DF0F378ACF}"/>
          </ac:picMkLst>
        </pc:picChg>
      </pc:sldChg>
      <pc:sldChg chg="del">
        <pc:chgData name="Nerejda Hoxha" userId="fab2fd2e-81fe-42c7-883d-9b1b1c309e5b" providerId="ADAL" clId="{875DDA44-A2EA-407F-B557-E6C40EC7678B}" dt="2022-09-28T10:19:03.183" v="1098" actId="47"/>
        <pc:sldMkLst>
          <pc:docMk/>
          <pc:sldMk cId="4067470550" sldId="267"/>
        </pc:sldMkLst>
      </pc:sldChg>
      <pc:sldChg chg="addSp delSp modSp mod">
        <pc:chgData name="Nerejda Hoxha" userId="fab2fd2e-81fe-42c7-883d-9b1b1c309e5b" providerId="ADAL" clId="{875DDA44-A2EA-407F-B557-E6C40EC7678B}" dt="2022-10-04T14:35:41.552" v="1642" actId="14100"/>
        <pc:sldMkLst>
          <pc:docMk/>
          <pc:sldMk cId="276735994" sldId="268"/>
        </pc:sldMkLst>
        <pc:graphicFrameChg chg="add mod">
          <ac:chgData name="Nerejda Hoxha" userId="fab2fd2e-81fe-42c7-883d-9b1b1c309e5b" providerId="ADAL" clId="{875DDA44-A2EA-407F-B557-E6C40EC7678B}" dt="2022-09-28T13:25:36.277" v="1356" actId="14100"/>
          <ac:graphicFrameMkLst>
            <pc:docMk/>
            <pc:sldMk cId="276735994" sldId="268"/>
            <ac:graphicFrameMk id="3" creationId="{087C24B4-6E0E-4A14-BE7D-E4013CB4EA74}"/>
          </ac:graphicFrameMkLst>
        </pc:graphicFrameChg>
        <pc:picChg chg="add mod">
          <ac:chgData name="Nerejda Hoxha" userId="fab2fd2e-81fe-42c7-883d-9b1b1c309e5b" providerId="ADAL" clId="{875DDA44-A2EA-407F-B557-E6C40EC7678B}" dt="2022-10-04T14:35:41.552" v="1642" actId="14100"/>
          <ac:picMkLst>
            <pc:docMk/>
            <pc:sldMk cId="276735994" sldId="268"/>
            <ac:picMk id="4" creationId="{1DCD5F24-4C99-6401-C1BA-E3B019A39136}"/>
          </ac:picMkLst>
        </pc:picChg>
        <pc:picChg chg="del">
          <ac:chgData name="Nerejda Hoxha" userId="fab2fd2e-81fe-42c7-883d-9b1b1c309e5b" providerId="ADAL" clId="{875DDA44-A2EA-407F-B557-E6C40EC7678B}" dt="2022-09-28T08:21:10.623" v="175" actId="478"/>
          <ac:picMkLst>
            <pc:docMk/>
            <pc:sldMk cId="276735994" sldId="268"/>
            <ac:picMk id="6" creationId="{BCC578F6-F73B-44B5-BDCD-6C4B1756DB36}"/>
          </ac:picMkLst>
        </pc:picChg>
        <pc:picChg chg="del">
          <ac:chgData name="Nerejda Hoxha" userId="fab2fd2e-81fe-42c7-883d-9b1b1c309e5b" providerId="ADAL" clId="{875DDA44-A2EA-407F-B557-E6C40EC7678B}" dt="2022-09-28T08:21:13.205" v="176" actId="478"/>
          <ac:picMkLst>
            <pc:docMk/>
            <pc:sldMk cId="276735994" sldId="268"/>
            <ac:picMk id="8" creationId="{74F22B23-45C9-480E-8AA0-D1BD1125A68A}"/>
          </ac:picMkLst>
        </pc:picChg>
      </pc:sldChg>
      <pc:sldChg chg="addSp delSp modSp mod">
        <pc:chgData name="Nerejda Hoxha" userId="fab2fd2e-81fe-42c7-883d-9b1b1c309e5b" providerId="ADAL" clId="{875DDA44-A2EA-407F-B557-E6C40EC7678B}" dt="2022-10-04T14:33:19.272" v="1636" actId="1076"/>
        <pc:sldMkLst>
          <pc:docMk/>
          <pc:sldMk cId="2219450366" sldId="269"/>
        </pc:sldMkLst>
        <pc:graphicFrameChg chg="add mod">
          <ac:chgData name="Nerejda Hoxha" userId="fab2fd2e-81fe-42c7-883d-9b1b1c309e5b" providerId="ADAL" clId="{875DDA44-A2EA-407F-B557-E6C40EC7678B}" dt="2022-09-28T08:22:06.539" v="189" actId="1076"/>
          <ac:graphicFrameMkLst>
            <pc:docMk/>
            <pc:sldMk cId="2219450366" sldId="269"/>
            <ac:graphicFrameMk id="3" creationId="{233A5893-8E67-459B-8A6D-D8425CCC814F}"/>
          </ac:graphicFrameMkLst>
        </pc:graphicFrameChg>
        <pc:picChg chg="add mod">
          <ac:chgData name="Nerejda Hoxha" userId="fab2fd2e-81fe-42c7-883d-9b1b1c309e5b" providerId="ADAL" clId="{875DDA44-A2EA-407F-B557-E6C40EC7678B}" dt="2022-10-04T14:33:19.272" v="1636" actId="1076"/>
          <ac:picMkLst>
            <pc:docMk/>
            <pc:sldMk cId="2219450366" sldId="269"/>
            <ac:picMk id="4" creationId="{43341B0F-084A-A922-8C97-AD80A62514A0}"/>
          </ac:picMkLst>
        </pc:picChg>
        <pc:picChg chg="del">
          <ac:chgData name="Nerejda Hoxha" userId="fab2fd2e-81fe-42c7-883d-9b1b1c309e5b" providerId="ADAL" clId="{875DDA44-A2EA-407F-B557-E6C40EC7678B}" dt="2022-09-28T08:21:43.669" v="184" actId="478"/>
          <ac:picMkLst>
            <pc:docMk/>
            <pc:sldMk cId="2219450366" sldId="269"/>
            <ac:picMk id="6" creationId="{78963681-85CF-457D-928E-B41C315A6E89}"/>
          </ac:picMkLst>
        </pc:picChg>
        <pc:picChg chg="del">
          <ac:chgData name="Nerejda Hoxha" userId="fab2fd2e-81fe-42c7-883d-9b1b1c309e5b" providerId="ADAL" clId="{875DDA44-A2EA-407F-B557-E6C40EC7678B}" dt="2022-09-28T08:21:40.928" v="183" actId="478"/>
          <ac:picMkLst>
            <pc:docMk/>
            <pc:sldMk cId="2219450366" sldId="269"/>
            <ac:picMk id="7" creationId="{060DD125-E1A8-4E54-B41F-45588026EB95}"/>
          </ac:picMkLst>
        </pc:picChg>
        <pc:picChg chg="del">
          <ac:chgData name="Nerejda Hoxha" userId="fab2fd2e-81fe-42c7-883d-9b1b1c309e5b" providerId="ADAL" clId="{875DDA44-A2EA-407F-B557-E6C40EC7678B}" dt="2022-09-28T08:21:46.220" v="185" actId="478"/>
          <ac:picMkLst>
            <pc:docMk/>
            <pc:sldMk cId="2219450366" sldId="269"/>
            <ac:picMk id="8" creationId="{4665C6F2-30E9-49DD-A47C-05620BA1BD01}"/>
          </ac:picMkLst>
        </pc:picChg>
      </pc:sldChg>
      <pc:sldChg chg="addSp delSp modSp mod">
        <pc:chgData name="Nerejda Hoxha" userId="fab2fd2e-81fe-42c7-883d-9b1b1c309e5b" providerId="ADAL" clId="{875DDA44-A2EA-407F-B557-E6C40EC7678B}" dt="2022-10-04T14:33:34.351" v="1639" actId="1076"/>
        <pc:sldMkLst>
          <pc:docMk/>
          <pc:sldMk cId="2595332468" sldId="270"/>
        </pc:sldMkLst>
        <pc:grpChg chg="add mod">
          <ac:chgData name="Nerejda Hoxha" userId="fab2fd2e-81fe-42c7-883d-9b1b1c309e5b" providerId="ADAL" clId="{875DDA44-A2EA-407F-B557-E6C40EC7678B}" dt="2022-10-04T14:33:34.351" v="1639" actId="1076"/>
          <ac:grpSpMkLst>
            <pc:docMk/>
            <pc:sldMk cId="2595332468" sldId="270"/>
            <ac:grpSpMk id="6" creationId="{C9815768-B693-63B2-C29E-2F7DE21EC598}"/>
          </ac:grpSpMkLst>
        </pc:grpChg>
        <pc:graphicFrameChg chg="add mod">
          <ac:chgData name="Nerejda Hoxha" userId="fab2fd2e-81fe-42c7-883d-9b1b1c309e5b" providerId="ADAL" clId="{875DDA44-A2EA-407F-B557-E6C40EC7678B}" dt="2022-09-28T14:44:06.703" v="1457" actId="14100"/>
          <ac:graphicFrameMkLst>
            <pc:docMk/>
            <pc:sldMk cId="2595332468" sldId="270"/>
            <ac:graphicFrameMk id="3" creationId="{2E241366-3CF7-4B17-8E27-027111F505BF}"/>
          </ac:graphicFrameMkLst>
        </pc:graphicFrameChg>
        <pc:picChg chg="add mod">
          <ac:chgData name="Nerejda Hoxha" userId="fab2fd2e-81fe-42c7-883d-9b1b1c309e5b" providerId="ADAL" clId="{875DDA44-A2EA-407F-B557-E6C40EC7678B}" dt="2022-10-04T14:33:29.864" v="1638" actId="164"/>
          <ac:picMkLst>
            <pc:docMk/>
            <pc:sldMk cId="2595332468" sldId="270"/>
            <ac:picMk id="4" creationId="{0D155F77-CEC0-3DA3-3B01-1FA924722F6F}"/>
          </ac:picMkLst>
        </pc:picChg>
        <pc:picChg chg="add mod">
          <ac:chgData name="Nerejda Hoxha" userId="fab2fd2e-81fe-42c7-883d-9b1b1c309e5b" providerId="ADAL" clId="{875DDA44-A2EA-407F-B557-E6C40EC7678B}" dt="2022-10-04T14:33:29.864" v="1638" actId="164"/>
          <ac:picMkLst>
            <pc:docMk/>
            <pc:sldMk cId="2595332468" sldId="270"/>
            <ac:picMk id="5" creationId="{F33AD210-2241-6689-0DE4-6BCB37CF65A3}"/>
          </ac:picMkLst>
        </pc:picChg>
        <pc:picChg chg="del">
          <ac:chgData name="Nerejda Hoxha" userId="fab2fd2e-81fe-42c7-883d-9b1b1c309e5b" providerId="ADAL" clId="{875DDA44-A2EA-407F-B557-E6C40EC7678B}" dt="2022-09-28T08:22:17.749" v="191" actId="478"/>
          <ac:picMkLst>
            <pc:docMk/>
            <pc:sldMk cId="2595332468" sldId="270"/>
            <ac:picMk id="6" creationId="{217B36FE-75F9-4CA4-BB21-70C106DB5FAD}"/>
          </ac:picMkLst>
        </pc:picChg>
        <pc:picChg chg="del">
          <ac:chgData name="Nerejda Hoxha" userId="fab2fd2e-81fe-42c7-883d-9b1b1c309e5b" providerId="ADAL" clId="{875DDA44-A2EA-407F-B557-E6C40EC7678B}" dt="2022-09-28T08:22:19.964" v="192" actId="478"/>
          <ac:picMkLst>
            <pc:docMk/>
            <pc:sldMk cId="2595332468" sldId="270"/>
            <ac:picMk id="7" creationId="{BC24846A-700C-4A7A-880A-0EAEC90BF975}"/>
          </ac:picMkLst>
        </pc:picChg>
      </pc:sldChg>
      <pc:sldChg chg="del">
        <pc:chgData name="Nerejda Hoxha" userId="fab2fd2e-81fe-42c7-883d-9b1b1c309e5b" providerId="ADAL" clId="{875DDA44-A2EA-407F-B557-E6C40EC7678B}" dt="2022-09-28T08:20:24.477" v="173" actId="47"/>
        <pc:sldMkLst>
          <pc:docMk/>
          <pc:sldMk cId="1967767633" sldId="271"/>
        </pc:sldMkLst>
      </pc:sldChg>
      <pc:sldChg chg="modSp">
        <pc:chgData name="Nerejda Hoxha" userId="fab2fd2e-81fe-42c7-883d-9b1b1c309e5b" providerId="ADAL" clId="{875DDA44-A2EA-407F-B557-E6C40EC7678B}" dt="2022-10-04T14:36:28.365" v="1653" actId="12"/>
        <pc:sldMkLst>
          <pc:docMk/>
          <pc:sldMk cId="963048210" sldId="272"/>
        </pc:sldMkLst>
        <pc:graphicFrameChg chg="mod">
          <ac:chgData name="Nerejda Hoxha" userId="fab2fd2e-81fe-42c7-883d-9b1b1c309e5b" providerId="ADAL" clId="{875DDA44-A2EA-407F-B557-E6C40EC7678B}" dt="2022-10-04T14:36:28.365" v="1653" actId="12"/>
          <ac:graphicFrameMkLst>
            <pc:docMk/>
            <pc:sldMk cId="963048210" sldId="272"/>
            <ac:graphicFrameMk id="5" creationId="{2D09D9CB-7972-46AE-973A-C335497FFAFC}"/>
          </ac:graphicFrameMkLst>
        </pc:graphicFrameChg>
      </pc:sldChg>
      <pc:sldChg chg="modSp del mod">
        <pc:chgData name="Nerejda Hoxha" userId="fab2fd2e-81fe-42c7-883d-9b1b1c309e5b" providerId="ADAL" clId="{875DDA44-A2EA-407F-B557-E6C40EC7678B}" dt="2022-10-10T10:57:53.298" v="1654" actId="47"/>
        <pc:sldMkLst>
          <pc:docMk/>
          <pc:sldMk cId="1276581857" sldId="273"/>
        </pc:sldMkLst>
        <pc:graphicFrameChg chg="mod modGraphic">
          <ac:chgData name="Nerejda Hoxha" userId="fab2fd2e-81fe-42c7-883d-9b1b1c309e5b" providerId="ADAL" clId="{875DDA44-A2EA-407F-B557-E6C40EC7678B}" dt="2022-09-28T14:44:39.984" v="1461" actId="14100"/>
          <ac:graphicFrameMkLst>
            <pc:docMk/>
            <pc:sldMk cId="1276581857" sldId="273"/>
            <ac:graphicFrameMk id="6" creationId="{10DB373B-9036-4FDD-8B9C-4DFA48EB398B}"/>
          </ac:graphicFrameMkLst>
        </pc:graphicFrameChg>
        <pc:picChg chg="mod">
          <ac:chgData name="Nerejda Hoxha" userId="fab2fd2e-81fe-42c7-883d-9b1b1c309e5b" providerId="ADAL" clId="{875DDA44-A2EA-407F-B557-E6C40EC7678B}" dt="2022-09-28T14:44:34.743" v="1460" actId="14100"/>
          <ac:picMkLst>
            <pc:docMk/>
            <pc:sldMk cId="1276581857" sldId="273"/>
            <ac:picMk id="4" creationId="{0B36293B-967E-4526-8318-2F9DB0429BB3}"/>
          </ac:picMkLst>
        </pc:picChg>
      </pc:sldChg>
      <pc:sldChg chg="del">
        <pc:chgData name="Nerejda Hoxha" userId="fab2fd2e-81fe-42c7-883d-9b1b1c309e5b" providerId="ADAL" clId="{875DDA44-A2EA-407F-B557-E6C40EC7678B}" dt="2022-09-28T08:19:02.293" v="98" actId="47"/>
        <pc:sldMkLst>
          <pc:docMk/>
          <pc:sldMk cId="1198130892" sldId="274"/>
        </pc:sldMkLst>
      </pc:sldChg>
      <pc:sldChg chg="modSp mod">
        <pc:chgData name="Nerejda Hoxha" userId="fab2fd2e-81fe-42c7-883d-9b1b1c309e5b" providerId="ADAL" clId="{875DDA44-A2EA-407F-B557-E6C40EC7678B}" dt="2022-09-28T08:18:49.759" v="97" actId="1076"/>
        <pc:sldMkLst>
          <pc:docMk/>
          <pc:sldMk cId="28706352" sldId="275"/>
        </pc:sldMkLst>
        <pc:graphicFrameChg chg="mod">
          <ac:chgData name="Nerejda Hoxha" userId="fab2fd2e-81fe-42c7-883d-9b1b1c309e5b" providerId="ADAL" clId="{875DDA44-A2EA-407F-B557-E6C40EC7678B}" dt="2022-09-28T08:18:39.430" v="95" actId="20577"/>
          <ac:graphicFrameMkLst>
            <pc:docMk/>
            <pc:sldMk cId="28706352" sldId="275"/>
            <ac:graphicFrameMk id="4" creationId="{36F75EA3-C790-4D9A-A088-554B864F71E2}"/>
          </ac:graphicFrameMkLst>
        </pc:graphicFrameChg>
        <pc:picChg chg="mod">
          <ac:chgData name="Nerejda Hoxha" userId="fab2fd2e-81fe-42c7-883d-9b1b1c309e5b" providerId="ADAL" clId="{875DDA44-A2EA-407F-B557-E6C40EC7678B}" dt="2022-09-28T08:18:49.759" v="97" actId="1076"/>
          <ac:picMkLst>
            <pc:docMk/>
            <pc:sldMk cId="28706352" sldId="275"/>
            <ac:picMk id="5" creationId="{E50F4A54-FB74-487F-A14F-99A94D2A733C}"/>
          </ac:picMkLst>
        </pc:picChg>
        <pc:picChg chg="mod">
          <ac:chgData name="Nerejda Hoxha" userId="fab2fd2e-81fe-42c7-883d-9b1b1c309e5b" providerId="ADAL" clId="{875DDA44-A2EA-407F-B557-E6C40EC7678B}" dt="2022-09-28T08:18:46.703" v="96" actId="1076"/>
          <ac:picMkLst>
            <pc:docMk/>
            <pc:sldMk cId="28706352" sldId="275"/>
            <ac:picMk id="6" creationId="{65A1A9CF-DE8C-49C9-842F-D9A82CD1FCAD}"/>
          </ac:picMkLst>
        </pc:picChg>
      </pc:sldChg>
      <pc:sldChg chg="modSp mod">
        <pc:chgData name="Nerejda Hoxha" userId="fab2fd2e-81fe-42c7-883d-9b1b1c309e5b" providerId="ADAL" clId="{875DDA44-A2EA-407F-B557-E6C40EC7678B}" dt="2022-09-28T08:20:12.245" v="172" actId="14100"/>
        <pc:sldMkLst>
          <pc:docMk/>
          <pc:sldMk cId="418743591" sldId="276"/>
        </pc:sldMkLst>
        <pc:graphicFrameChg chg="mod">
          <ac:chgData name="Nerejda Hoxha" userId="fab2fd2e-81fe-42c7-883d-9b1b1c309e5b" providerId="ADAL" clId="{875DDA44-A2EA-407F-B557-E6C40EC7678B}" dt="2022-09-28T08:20:12.245" v="172" actId="14100"/>
          <ac:graphicFrameMkLst>
            <pc:docMk/>
            <pc:sldMk cId="418743591" sldId="276"/>
            <ac:graphicFrameMk id="6" creationId="{C6E88988-F525-4328-9691-63B3C935798A}"/>
          </ac:graphicFrameMkLst>
        </pc:graphicFrameChg>
      </pc:sldChg>
      <pc:sldChg chg="del">
        <pc:chgData name="Nerejda Hoxha" userId="fab2fd2e-81fe-42c7-883d-9b1b1c309e5b" providerId="ADAL" clId="{875DDA44-A2EA-407F-B557-E6C40EC7678B}" dt="2022-09-28T13:29:15.554" v="1399" actId="47"/>
        <pc:sldMkLst>
          <pc:docMk/>
          <pc:sldMk cId="1764190998" sldId="277"/>
        </pc:sldMkLst>
      </pc:sldChg>
      <pc:sldChg chg="del">
        <pc:chgData name="Nerejda Hoxha" userId="fab2fd2e-81fe-42c7-883d-9b1b1c309e5b" providerId="ADAL" clId="{875DDA44-A2EA-407F-B557-E6C40EC7678B}" dt="2022-09-28T13:29:18.579" v="1400" actId="47"/>
        <pc:sldMkLst>
          <pc:docMk/>
          <pc:sldMk cId="98645177" sldId="279"/>
        </pc:sldMkLst>
      </pc:sldChg>
      <pc:sldChg chg="addSp delSp modSp add mod">
        <pc:chgData name="Nerejda Hoxha" userId="fab2fd2e-81fe-42c7-883d-9b1b1c309e5b" providerId="ADAL" clId="{875DDA44-A2EA-407F-B557-E6C40EC7678B}" dt="2022-10-03T08:18:56.433" v="1635" actId="1076"/>
        <pc:sldMkLst>
          <pc:docMk/>
          <pc:sldMk cId="1697477785" sldId="280"/>
        </pc:sldMkLst>
        <pc:spChg chg="mod">
          <ac:chgData name="Nerejda Hoxha" userId="fab2fd2e-81fe-42c7-883d-9b1b1c309e5b" providerId="ADAL" clId="{875DDA44-A2EA-407F-B557-E6C40EC7678B}" dt="2022-09-28T09:30:45.059" v="680" actId="20577"/>
          <ac:spMkLst>
            <pc:docMk/>
            <pc:sldMk cId="1697477785" sldId="280"/>
            <ac:spMk id="2" creationId="{00000000-0000-0000-0000-000000000000}"/>
          </ac:spMkLst>
        </pc:spChg>
        <pc:spChg chg="add del mod">
          <ac:chgData name="Nerejda Hoxha" userId="fab2fd2e-81fe-42c7-883d-9b1b1c309e5b" providerId="ADAL" clId="{875DDA44-A2EA-407F-B557-E6C40EC7678B}" dt="2022-10-03T08:16:48.979" v="1617" actId="931"/>
          <ac:spMkLst>
            <pc:docMk/>
            <pc:sldMk cId="1697477785" sldId="280"/>
            <ac:spMk id="7" creationId="{EDB68747-3F40-D4ED-068E-991595B14C43}"/>
          </ac:spMkLst>
        </pc:spChg>
        <pc:spChg chg="add del mod">
          <ac:chgData name="Nerejda Hoxha" userId="fab2fd2e-81fe-42c7-883d-9b1b1c309e5b" providerId="ADAL" clId="{875DDA44-A2EA-407F-B557-E6C40EC7678B}" dt="2022-10-03T08:18:51.167" v="1633" actId="478"/>
          <ac:spMkLst>
            <pc:docMk/>
            <pc:sldMk cId="1697477785" sldId="280"/>
            <ac:spMk id="12" creationId="{0E30D0BA-4755-2059-51A9-EC8C545D601B}"/>
          </ac:spMkLst>
        </pc:spChg>
        <pc:graphicFrameChg chg="add del mod modGraphic">
          <ac:chgData name="Nerejda Hoxha" userId="fab2fd2e-81fe-42c7-883d-9b1b1c309e5b" providerId="ADAL" clId="{875DDA44-A2EA-407F-B557-E6C40EC7678B}" dt="2022-09-28T09:39:36.235" v="777" actId="478"/>
          <ac:graphicFrameMkLst>
            <pc:docMk/>
            <pc:sldMk cId="1697477785" sldId="280"/>
            <ac:graphicFrameMk id="5" creationId="{DD48C55F-BB27-2440-80BB-EB08CD304015}"/>
          </ac:graphicFrameMkLst>
        </pc:graphicFrameChg>
        <pc:graphicFrameChg chg="del">
          <ac:chgData name="Nerejda Hoxha" userId="fab2fd2e-81fe-42c7-883d-9b1b1c309e5b" providerId="ADAL" clId="{875DDA44-A2EA-407F-B557-E6C40EC7678B}" dt="2022-09-28T09:29:59.427" v="649" actId="478"/>
          <ac:graphicFrameMkLst>
            <pc:docMk/>
            <pc:sldMk cId="1697477785" sldId="280"/>
            <ac:graphicFrameMk id="6" creationId="{10DB373B-9036-4FDD-8B9C-4DFA48EB398B}"/>
          </ac:graphicFrameMkLst>
        </pc:graphicFrameChg>
        <pc:picChg chg="add del mod">
          <ac:chgData name="Nerejda Hoxha" userId="fab2fd2e-81fe-42c7-883d-9b1b1c309e5b" providerId="ADAL" clId="{875DDA44-A2EA-407F-B557-E6C40EC7678B}" dt="2022-09-28T09:31:50.728" v="684" actId="478"/>
          <ac:picMkLst>
            <pc:docMk/>
            <pc:sldMk cId="1697477785" sldId="280"/>
            <ac:picMk id="3" creationId="{3B3EA529-A7D0-974B-859B-4C29A578BF34}"/>
          </ac:picMkLst>
        </pc:picChg>
        <pc:picChg chg="del">
          <ac:chgData name="Nerejda Hoxha" userId="fab2fd2e-81fe-42c7-883d-9b1b1c309e5b" providerId="ADAL" clId="{875DDA44-A2EA-407F-B557-E6C40EC7678B}" dt="2022-09-28T09:30:01.676" v="650" actId="478"/>
          <ac:picMkLst>
            <pc:docMk/>
            <pc:sldMk cId="1697477785" sldId="280"/>
            <ac:picMk id="4" creationId="{0B36293B-967E-4526-8318-2F9DB0429BB3}"/>
          </ac:picMkLst>
        </pc:picChg>
        <pc:picChg chg="add mod">
          <ac:chgData name="Nerejda Hoxha" userId="fab2fd2e-81fe-42c7-883d-9b1b1c309e5b" providerId="ADAL" clId="{875DDA44-A2EA-407F-B557-E6C40EC7678B}" dt="2022-10-03T08:18:56.433" v="1635" actId="1076"/>
          <ac:picMkLst>
            <pc:docMk/>
            <pc:sldMk cId="1697477785" sldId="280"/>
            <ac:picMk id="4" creationId="{C73BADC3-929B-8DC1-44B1-3F4EEBB41C55}"/>
          </ac:picMkLst>
        </pc:picChg>
        <pc:picChg chg="add del mod">
          <ac:chgData name="Nerejda Hoxha" userId="fab2fd2e-81fe-42c7-883d-9b1b1c309e5b" providerId="ADAL" clId="{875DDA44-A2EA-407F-B557-E6C40EC7678B}" dt="2022-10-03T08:16:48.979" v="1617" actId="931"/>
          <ac:picMkLst>
            <pc:docMk/>
            <pc:sldMk cId="1697477785" sldId="280"/>
            <ac:picMk id="6" creationId="{B1122B04-2555-22FF-BAA3-229A68656B37}"/>
          </ac:picMkLst>
        </pc:picChg>
        <pc:picChg chg="add del mod">
          <ac:chgData name="Nerejda Hoxha" userId="fab2fd2e-81fe-42c7-883d-9b1b1c309e5b" providerId="ADAL" clId="{875DDA44-A2EA-407F-B557-E6C40EC7678B}" dt="2022-10-03T08:18:11.339" v="1627" actId="931"/>
          <ac:picMkLst>
            <pc:docMk/>
            <pc:sldMk cId="1697477785" sldId="280"/>
            <ac:picMk id="9" creationId="{7A62AE49-ACF7-C8D8-9B0F-D0652144B98E}"/>
          </ac:picMkLst>
        </pc:picChg>
        <pc:picChg chg="add del mod">
          <ac:chgData name="Nerejda Hoxha" userId="fab2fd2e-81fe-42c7-883d-9b1b1c309e5b" providerId="ADAL" clId="{875DDA44-A2EA-407F-B557-E6C40EC7678B}" dt="2022-10-03T08:18:54.762" v="1634" actId="1076"/>
          <ac:picMkLst>
            <pc:docMk/>
            <pc:sldMk cId="1697477785" sldId="280"/>
            <ac:picMk id="11" creationId="{DBB6ED31-67EE-FA4B-2960-380A59791BE2}"/>
          </ac:picMkLst>
        </pc:picChg>
      </pc:sldChg>
      <pc:sldChg chg="addSp delSp modSp add mod">
        <pc:chgData name="Nerejda Hoxha" userId="fab2fd2e-81fe-42c7-883d-9b1b1c309e5b" providerId="ADAL" clId="{875DDA44-A2EA-407F-B557-E6C40EC7678B}" dt="2022-09-28T14:43:32.917" v="1447" actId="478"/>
        <pc:sldMkLst>
          <pc:docMk/>
          <pc:sldMk cId="297116285" sldId="281"/>
        </pc:sldMkLst>
        <pc:spChg chg="add mod">
          <ac:chgData name="Nerejda Hoxha" userId="fab2fd2e-81fe-42c7-883d-9b1b1c309e5b" providerId="ADAL" clId="{875DDA44-A2EA-407F-B557-E6C40EC7678B}" dt="2022-09-28T14:08:11.060" v="1440" actId="255"/>
          <ac:spMkLst>
            <pc:docMk/>
            <pc:sldMk cId="297116285" sldId="281"/>
            <ac:spMk id="4" creationId="{54CF3980-70B2-94E6-4263-99B25BCFF50F}"/>
          </ac:spMkLst>
        </pc:spChg>
        <pc:graphicFrameChg chg="del">
          <ac:chgData name="Nerejda Hoxha" userId="fab2fd2e-81fe-42c7-883d-9b1b1c309e5b" providerId="ADAL" clId="{875DDA44-A2EA-407F-B557-E6C40EC7678B}" dt="2022-09-28T09:46:50.032" v="1013" actId="478"/>
          <ac:graphicFrameMkLst>
            <pc:docMk/>
            <pc:sldMk cId="297116285" sldId="281"/>
            <ac:graphicFrameMk id="5" creationId="{BC2F74A4-FBB7-4129-9185-AB84776695A3}"/>
          </ac:graphicFrameMkLst>
        </pc:graphicFrameChg>
        <pc:graphicFrameChg chg="add del modGraphic">
          <ac:chgData name="Nerejda Hoxha" userId="fab2fd2e-81fe-42c7-883d-9b1b1c309e5b" providerId="ADAL" clId="{875DDA44-A2EA-407F-B557-E6C40EC7678B}" dt="2022-09-28T09:50:45.234" v="1035" actId="478"/>
          <ac:graphicFrameMkLst>
            <pc:docMk/>
            <pc:sldMk cId="297116285" sldId="281"/>
            <ac:graphicFrameMk id="6" creationId="{3C7441FF-9A4B-D686-7CBE-FB644A923C6A}"/>
          </ac:graphicFrameMkLst>
        </pc:graphicFrameChg>
        <pc:picChg chg="add del mod">
          <ac:chgData name="Nerejda Hoxha" userId="fab2fd2e-81fe-42c7-883d-9b1b1c309e5b" providerId="ADAL" clId="{875DDA44-A2EA-407F-B557-E6C40EC7678B}" dt="2022-09-28T13:22:43.184" v="1174" actId="478"/>
          <ac:picMkLst>
            <pc:docMk/>
            <pc:sldMk cId="297116285" sldId="281"/>
            <ac:picMk id="7" creationId="{F70731A1-86A8-1BD6-01E3-775829168287}"/>
          </ac:picMkLst>
        </pc:picChg>
        <pc:picChg chg="add del mod">
          <ac:chgData name="Nerejda Hoxha" userId="fab2fd2e-81fe-42c7-883d-9b1b1c309e5b" providerId="ADAL" clId="{875DDA44-A2EA-407F-B557-E6C40EC7678B}" dt="2022-09-28T14:43:32.917" v="1447" actId="478"/>
          <ac:picMkLst>
            <pc:docMk/>
            <pc:sldMk cId="297116285" sldId="281"/>
            <ac:picMk id="9" creationId="{CE123014-BAEE-A345-9A6F-6BF22FCAA4A3}"/>
          </ac:picMkLst>
        </pc:picChg>
      </pc:sldChg>
      <pc:sldChg chg="addSp delSp modSp add mod">
        <pc:chgData name="Nerejda Hoxha" userId="fab2fd2e-81fe-42c7-883d-9b1b1c309e5b" providerId="ADAL" clId="{875DDA44-A2EA-407F-B557-E6C40EC7678B}" dt="2022-10-03T08:10:43.028" v="1604" actId="20577"/>
        <pc:sldMkLst>
          <pc:docMk/>
          <pc:sldMk cId="2034971303" sldId="282"/>
        </pc:sldMkLst>
        <pc:spChg chg="add del mod">
          <ac:chgData name="Nerejda Hoxha" userId="fab2fd2e-81fe-42c7-883d-9b1b1c309e5b" providerId="ADAL" clId="{875DDA44-A2EA-407F-B557-E6C40EC7678B}" dt="2022-09-28T10:19:11.498" v="1100" actId="478"/>
          <ac:spMkLst>
            <pc:docMk/>
            <pc:sldMk cId="2034971303" sldId="282"/>
            <ac:spMk id="5" creationId="{64CED10E-4C9C-C7AA-FFBE-B4EB83EE380D}"/>
          </ac:spMkLst>
        </pc:spChg>
        <pc:spChg chg="add mod">
          <ac:chgData name="Nerejda Hoxha" userId="fab2fd2e-81fe-42c7-883d-9b1b1c309e5b" providerId="ADAL" clId="{875DDA44-A2EA-407F-B557-E6C40EC7678B}" dt="2022-10-03T08:10:43.028" v="1604" actId="20577"/>
          <ac:spMkLst>
            <pc:docMk/>
            <pc:sldMk cId="2034971303" sldId="282"/>
            <ac:spMk id="6" creationId="{39A272D5-487A-E801-1B1E-D0905D6E7745}"/>
          </ac:spMkLst>
        </pc:spChg>
        <pc:graphicFrameChg chg="del">
          <ac:chgData name="Nerejda Hoxha" userId="fab2fd2e-81fe-42c7-883d-9b1b1c309e5b" providerId="ADAL" clId="{875DDA44-A2EA-407F-B557-E6C40EC7678B}" dt="2022-09-28T10:19:09.048" v="1099" actId="478"/>
          <ac:graphicFrameMkLst>
            <pc:docMk/>
            <pc:sldMk cId="2034971303" sldId="282"/>
            <ac:graphicFrameMk id="4" creationId="{C2B17661-7884-458E-BD3C-912BD871B9A3}"/>
          </ac:graphicFrameMkLst>
        </pc:graphicFrameChg>
        <pc:picChg chg="add del mod">
          <ac:chgData name="Nerejda Hoxha" userId="fab2fd2e-81fe-42c7-883d-9b1b1c309e5b" providerId="ADAL" clId="{875DDA44-A2EA-407F-B557-E6C40EC7678B}" dt="2022-09-28T14:43:55.416" v="1453" actId="21"/>
          <ac:picMkLst>
            <pc:docMk/>
            <pc:sldMk cId="2034971303" sldId="282"/>
            <ac:picMk id="7" creationId="{485B2333-8E48-1D65-ADC2-8FE5F4E0E9AE}"/>
          </ac:picMkLst>
        </pc:picChg>
        <pc:picChg chg="add del mod">
          <ac:chgData name="Nerejda Hoxha" userId="fab2fd2e-81fe-42c7-883d-9b1b1c309e5b" providerId="ADAL" clId="{875DDA44-A2EA-407F-B557-E6C40EC7678B}" dt="2022-09-28T14:43:55.416" v="1453" actId="21"/>
          <ac:picMkLst>
            <pc:docMk/>
            <pc:sldMk cId="2034971303" sldId="282"/>
            <ac:picMk id="8" creationId="{8172B249-A5DE-7AAB-5D16-2FF6B5186962}"/>
          </ac:picMkLst>
        </pc:picChg>
      </pc:sldChg>
      <pc:sldChg chg="addSp delSp modSp add del mod">
        <pc:chgData name="Nerejda Hoxha" userId="fab2fd2e-81fe-42c7-883d-9b1b1c309e5b" providerId="ADAL" clId="{875DDA44-A2EA-407F-B557-E6C40EC7678B}" dt="2022-09-28T10:18:52.852" v="1096" actId="47"/>
        <pc:sldMkLst>
          <pc:docMk/>
          <pc:sldMk cId="4010262943" sldId="282"/>
        </pc:sldMkLst>
        <pc:spChg chg="add mod">
          <ac:chgData name="Nerejda Hoxha" userId="fab2fd2e-81fe-42c7-883d-9b1b1c309e5b" providerId="ADAL" clId="{875DDA44-A2EA-407F-B557-E6C40EC7678B}" dt="2022-09-28T10:18:50.053" v="1095" actId="478"/>
          <ac:spMkLst>
            <pc:docMk/>
            <pc:sldMk cId="4010262943" sldId="282"/>
            <ac:spMk id="5" creationId="{8ACF5EAA-97B1-E8A2-5EE2-0A3EF2D080EE}"/>
          </ac:spMkLst>
        </pc:spChg>
        <pc:graphicFrameChg chg="del">
          <ac:chgData name="Nerejda Hoxha" userId="fab2fd2e-81fe-42c7-883d-9b1b1c309e5b" providerId="ADAL" clId="{875DDA44-A2EA-407F-B557-E6C40EC7678B}" dt="2022-09-28T10:18:50.053" v="1095" actId="478"/>
          <ac:graphicFrameMkLst>
            <pc:docMk/>
            <pc:sldMk cId="4010262943" sldId="282"/>
            <ac:graphicFrameMk id="4" creationId="{F4E8B2B0-D0F6-43A0-B4B6-B75E17BF35A6}"/>
          </ac:graphicFrameMkLst>
        </pc:graphicFrameChg>
      </pc:sldChg>
    </pc:docChg>
  </pc:docChgLst>
  <pc:docChgLst>
    <pc:chgData name="Nerejda Hoxha" userId="fab2fd2e-81fe-42c7-883d-9b1b1c309e5b" providerId="ADAL" clId="{8069BAAB-1132-4D62-A636-0F492D882534}"/>
    <pc:docChg chg="undo custSel addSld delSld modSld sldOrd">
      <pc:chgData name="Nerejda Hoxha" userId="fab2fd2e-81fe-42c7-883d-9b1b1c309e5b" providerId="ADAL" clId="{8069BAAB-1132-4D62-A636-0F492D882534}" dt="2021-10-06T13:48:32.685" v="3420" actId="20577"/>
      <pc:docMkLst>
        <pc:docMk/>
      </pc:docMkLst>
      <pc:sldChg chg="addSp delSp modSp mod">
        <pc:chgData name="Nerejda Hoxha" userId="fab2fd2e-81fe-42c7-883d-9b1b1c309e5b" providerId="ADAL" clId="{8069BAAB-1132-4D62-A636-0F492D882534}" dt="2021-10-01T13:32:22.537" v="2068" actId="20577"/>
        <pc:sldMkLst>
          <pc:docMk/>
          <pc:sldMk cId="850912626" sldId="256"/>
        </pc:sldMkLst>
        <pc:spChg chg="add del mod">
          <ac:chgData name="Nerejda Hoxha" userId="fab2fd2e-81fe-42c7-883d-9b1b1c309e5b" providerId="ADAL" clId="{8069BAAB-1132-4D62-A636-0F492D882534}" dt="2021-10-01T13:32:22.537" v="2068" actId="20577"/>
          <ac:spMkLst>
            <pc:docMk/>
            <pc:sldMk cId="850912626" sldId="256"/>
            <ac:spMk id="2" creationId="{00000000-0000-0000-0000-000000000000}"/>
          </ac:spMkLst>
        </pc:spChg>
        <pc:spChg chg="mod">
          <ac:chgData name="Nerejda Hoxha" userId="fab2fd2e-81fe-42c7-883d-9b1b1c309e5b" providerId="ADAL" clId="{8069BAAB-1132-4D62-A636-0F492D882534}" dt="2021-10-01T13:21:02.284" v="1958" actId="20577"/>
          <ac:spMkLst>
            <pc:docMk/>
            <pc:sldMk cId="850912626" sldId="256"/>
            <ac:spMk id="3" creationId="{00000000-0000-0000-0000-000000000000}"/>
          </ac:spMkLst>
        </pc:spChg>
        <pc:spChg chg="add del mod">
          <ac:chgData name="Nerejda Hoxha" userId="fab2fd2e-81fe-42c7-883d-9b1b1c309e5b" providerId="ADAL" clId="{8069BAAB-1132-4D62-A636-0F492D882534}" dt="2021-10-01T11:58:37.183" v="38" actId="478"/>
          <ac:spMkLst>
            <pc:docMk/>
            <pc:sldMk cId="850912626" sldId="256"/>
            <ac:spMk id="5" creationId="{59F9A7D8-D0C8-4902-96DD-1BFC60D08922}"/>
          </ac:spMkLst>
        </pc:spChg>
      </pc:sldChg>
      <pc:sldChg chg="addSp delSp modSp mod">
        <pc:chgData name="Nerejda Hoxha" userId="fab2fd2e-81fe-42c7-883d-9b1b1c309e5b" providerId="ADAL" clId="{8069BAAB-1132-4D62-A636-0F492D882534}" dt="2021-10-01T13:06:03.708" v="1746" actId="20577"/>
        <pc:sldMkLst>
          <pc:docMk/>
          <pc:sldMk cId="2254471493" sldId="257"/>
        </pc:sldMkLst>
        <pc:spChg chg="mod">
          <ac:chgData name="Nerejda Hoxha" userId="fab2fd2e-81fe-42c7-883d-9b1b1c309e5b" providerId="ADAL" clId="{8069BAAB-1132-4D62-A636-0F492D882534}" dt="2021-10-01T12:59:19.885" v="1185" actId="20577"/>
          <ac:spMkLst>
            <pc:docMk/>
            <pc:sldMk cId="2254471493" sldId="257"/>
            <ac:spMk id="2" creationId="{00000000-0000-0000-0000-000000000000}"/>
          </ac:spMkLst>
        </pc:spChg>
        <pc:spChg chg="add del mod">
          <ac:chgData name="Nerejda Hoxha" userId="fab2fd2e-81fe-42c7-883d-9b1b1c309e5b" providerId="ADAL" clId="{8069BAAB-1132-4D62-A636-0F492D882534}" dt="2021-10-01T13:06:03.708" v="1746" actId="20577"/>
          <ac:spMkLst>
            <pc:docMk/>
            <pc:sldMk cId="2254471493" sldId="257"/>
            <ac:spMk id="7" creationId="{612DFB8B-EB06-4748-A524-0D8C6FF210E1}"/>
          </ac:spMkLst>
        </pc:spChg>
        <pc:graphicFrameChg chg="del mod">
          <ac:chgData name="Nerejda Hoxha" userId="fab2fd2e-81fe-42c7-883d-9b1b1c309e5b" providerId="ADAL" clId="{8069BAAB-1132-4D62-A636-0F492D882534}" dt="2021-10-01T12:59:22.679" v="1186" actId="478"/>
          <ac:graphicFrameMkLst>
            <pc:docMk/>
            <pc:sldMk cId="2254471493" sldId="257"/>
            <ac:graphicFrameMk id="4" creationId="{36F75EA3-C790-4D9A-A088-554B864F71E2}"/>
          </ac:graphicFrameMkLst>
        </pc:graphicFrameChg>
        <pc:graphicFrameChg chg="add del mod modGraphic">
          <ac:chgData name="Nerejda Hoxha" userId="fab2fd2e-81fe-42c7-883d-9b1b1c309e5b" providerId="ADAL" clId="{8069BAAB-1132-4D62-A636-0F492D882534}" dt="2021-10-01T13:01:18.079" v="1274" actId="1032"/>
          <ac:graphicFrameMkLst>
            <pc:docMk/>
            <pc:sldMk cId="2254471493" sldId="257"/>
            <ac:graphicFrameMk id="8" creationId="{79206041-DBB7-4DB6-9C86-A4A8FD4521E6}"/>
          </ac:graphicFrameMkLst>
        </pc:graphicFrameChg>
        <pc:picChg chg="add del mod">
          <ac:chgData name="Nerejda Hoxha" userId="fab2fd2e-81fe-42c7-883d-9b1b1c309e5b" providerId="ADAL" clId="{8069BAAB-1132-4D62-A636-0F492D882534}" dt="2021-10-01T13:01:42.963" v="1279" actId="478"/>
          <ac:picMkLst>
            <pc:docMk/>
            <pc:sldMk cId="2254471493" sldId="257"/>
            <ac:picMk id="5" creationId="{E50F4A54-FB74-487F-A14F-99A94D2A733C}"/>
          </ac:picMkLst>
        </pc:picChg>
      </pc:sldChg>
      <pc:sldChg chg="addSp delSp modSp mod">
        <pc:chgData name="Nerejda Hoxha" userId="fab2fd2e-81fe-42c7-883d-9b1b1c309e5b" providerId="ADAL" clId="{8069BAAB-1132-4D62-A636-0F492D882534}" dt="2021-10-01T13:33:35.384" v="2089" actId="20577"/>
        <pc:sldMkLst>
          <pc:docMk/>
          <pc:sldMk cId="3717429350" sldId="260"/>
        </pc:sldMkLst>
        <pc:spChg chg="mod">
          <ac:chgData name="Nerejda Hoxha" userId="fab2fd2e-81fe-42c7-883d-9b1b1c309e5b" providerId="ADAL" clId="{8069BAAB-1132-4D62-A636-0F492D882534}" dt="2021-10-01T13:33:35.384" v="2089" actId="20577"/>
          <ac:spMkLst>
            <pc:docMk/>
            <pc:sldMk cId="3717429350" sldId="260"/>
            <ac:spMk id="2" creationId="{00000000-0000-0000-0000-000000000000}"/>
          </ac:spMkLst>
        </pc:spChg>
        <pc:spChg chg="add del">
          <ac:chgData name="Nerejda Hoxha" userId="fab2fd2e-81fe-42c7-883d-9b1b1c309e5b" providerId="ADAL" clId="{8069BAAB-1132-4D62-A636-0F492D882534}" dt="2021-10-01T12:01:22.121" v="143" actId="22"/>
          <ac:spMkLst>
            <pc:docMk/>
            <pc:sldMk cId="3717429350" sldId="260"/>
            <ac:spMk id="8" creationId="{70E85BAA-8BBA-4390-BB28-21D9BC9EAB13}"/>
          </ac:spMkLst>
        </pc:spChg>
      </pc:sldChg>
      <pc:sldChg chg="addSp delSp modSp mod ord">
        <pc:chgData name="Nerejda Hoxha" userId="fab2fd2e-81fe-42c7-883d-9b1b1c309e5b" providerId="ADAL" clId="{8069BAAB-1132-4D62-A636-0F492D882534}" dt="2021-10-01T14:29:35.792" v="2953" actId="113"/>
        <pc:sldMkLst>
          <pc:docMk/>
          <pc:sldMk cId="461630145" sldId="263"/>
        </pc:sldMkLst>
        <pc:spChg chg="mod">
          <ac:chgData name="Nerejda Hoxha" userId="fab2fd2e-81fe-42c7-883d-9b1b1c309e5b" providerId="ADAL" clId="{8069BAAB-1132-4D62-A636-0F492D882534}" dt="2021-10-01T12:18:13.382" v="291" actId="20577"/>
          <ac:spMkLst>
            <pc:docMk/>
            <pc:sldMk cId="461630145" sldId="263"/>
            <ac:spMk id="2" creationId="{00000000-0000-0000-0000-000000000000}"/>
          </ac:spMkLst>
        </pc:spChg>
        <pc:spChg chg="add del mod">
          <ac:chgData name="Nerejda Hoxha" userId="fab2fd2e-81fe-42c7-883d-9b1b1c309e5b" providerId="ADAL" clId="{8069BAAB-1132-4D62-A636-0F492D882534}" dt="2021-10-01T12:40:45.708" v="610" actId="478"/>
          <ac:spMkLst>
            <pc:docMk/>
            <pc:sldMk cId="461630145" sldId="263"/>
            <ac:spMk id="16" creationId="{5BB6AA6A-4C69-4D92-8F41-B54485B57535}"/>
          </ac:spMkLst>
        </pc:spChg>
        <pc:spChg chg="add del mod">
          <ac:chgData name="Nerejda Hoxha" userId="fab2fd2e-81fe-42c7-883d-9b1b1c309e5b" providerId="ADAL" clId="{8069BAAB-1132-4D62-A636-0F492D882534}" dt="2021-10-01T12:41:10.798" v="613" actId="3680"/>
          <ac:spMkLst>
            <pc:docMk/>
            <pc:sldMk cId="461630145" sldId="263"/>
            <ac:spMk id="19" creationId="{96C2B5A3-1B5E-4A5E-AFEB-EA770B7693BC}"/>
          </ac:spMkLst>
        </pc:spChg>
        <pc:grpChg chg="add mod">
          <ac:chgData name="Nerejda Hoxha" userId="fab2fd2e-81fe-42c7-883d-9b1b1c309e5b" providerId="ADAL" clId="{8069BAAB-1132-4D62-A636-0F492D882534}" dt="2021-10-01T14:24:34.727" v="2872" actId="1076"/>
          <ac:grpSpMkLst>
            <pc:docMk/>
            <pc:sldMk cId="461630145" sldId="263"/>
            <ac:grpSpMk id="29" creationId="{FA37E359-4B3B-4C28-ACF6-4F47BD688AAF}"/>
          </ac:grpSpMkLst>
        </pc:grpChg>
        <pc:graphicFrameChg chg="add del mod modGraphic">
          <ac:chgData name="Nerejda Hoxha" userId="fab2fd2e-81fe-42c7-883d-9b1b1c309e5b" providerId="ADAL" clId="{8069BAAB-1132-4D62-A636-0F492D882534}" dt="2021-10-01T12:20:36.110" v="391" actId="1032"/>
          <ac:graphicFrameMkLst>
            <pc:docMk/>
            <pc:sldMk cId="461630145" sldId="263"/>
            <ac:graphicFrameMk id="3" creationId="{F1A032BD-6F74-4237-9D85-D178BCB25340}"/>
          </ac:graphicFrameMkLst>
        </pc:graphicFrameChg>
        <pc:graphicFrameChg chg="add del mod modGraphic">
          <ac:chgData name="Nerejda Hoxha" userId="fab2fd2e-81fe-42c7-883d-9b1b1c309e5b" providerId="ADAL" clId="{8069BAAB-1132-4D62-A636-0F492D882534}" dt="2021-10-01T12:21:51.898" v="409" actId="478"/>
          <ac:graphicFrameMkLst>
            <pc:docMk/>
            <pc:sldMk cId="461630145" sldId="263"/>
            <ac:graphicFrameMk id="4" creationId="{4DB94B59-1E76-4DE9-A8BC-9EE91183197B}"/>
          </ac:graphicFrameMkLst>
        </pc:graphicFrameChg>
        <pc:graphicFrameChg chg="del">
          <ac:chgData name="Nerejda Hoxha" userId="fab2fd2e-81fe-42c7-883d-9b1b1c309e5b" providerId="ADAL" clId="{8069BAAB-1132-4D62-A636-0F492D882534}" dt="2021-10-01T12:18:17.012" v="292" actId="478"/>
          <ac:graphicFrameMkLst>
            <pc:docMk/>
            <pc:sldMk cId="461630145" sldId="263"/>
            <ac:graphicFrameMk id="5" creationId="{2D09D9CB-7972-46AE-973A-C335497FFAFC}"/>
          </ac:graphicFrameMkLst>
        </pc:graphicFrameChg>
        <pc:graphicFrameChg chg="add del mod modGraphic">
          <ac:chgData name="Nerejda Hoxha" userId="fab2fd2e-81fe-42c7-883d-9b1b1c309e5b" providerId="ADAL" clId="{8069BAAB-1132-4D62-A636-0F492D882534}" dt="2021-10-01T12:30:22.490" v="447" actId="478"/>
          <ac:graphicFrameMkLst>
            <pc:docMk/>
            <pc:sldMk cId="461630145" sldId="263"/>
            <ac:graphicFrameMk id="10" creationId="{FF6A74F0-2FDD-4F23-8061-C6F5F790F9E4}"/>
          </ac:graphicFrameMkLst>
        </pc:graphicFrameChg>
        <pc:graphicFrameChg chg="add del mod">
          <ac:chgData name="Nerejda Hoxha" userId="fab2fd2e-81fe-42c7-883d-9b1b1c309e5b" providerId="ADAL" clId="{8069BAAB-1132-4D62-A636-0F492D882534}" dt="2021-10-01T12:40:28.430" v="609" actId="478"/>
          <ac:graphicFrameMkLst>
            <pc:docMk/>
            <pc:sldMk cId="461630145" sldId="263"/>
            <ac:graphicFrameMk id="11" creationId="{E5431966-F747-44EA-9C73-ECED3649085A}"/>
          </ac:graphicFrameMkLst>
        </pc:graphicFrameChg>
        <pc:graphicFrameChg chg="add del mod">
          <ac:chgData name="Nerejda Hoxha" userId="fab2fd2e-81fe-42c7-883d-9b1b1c309e5b" providerId="ADAL" clId="{8069BAAB-1132-4D62-A636-0F492D882534}" dt="2021-10-01T12:40:52.683" v="612" actId="478"/>
          <ac:graphicFrameMkLst>
            <pc:docMk/>
            <pc:sldMk cId="461630145" sldId="263"/>
            <ac:graphicFrameMk id="17" creationId="{926533A7-48EE-404D-8F0C-9E6B519211B0}"/>
          </ac:graphicFrameMkLst>
        </pc:graphicFrameChg>
        <pc:graphicFrameChg chg="add mod ord modGraphic">
          <ac:chgData name="Nerejda Hoxha" userId="fab2fd2e-81fe-42c7-883d-9b1b1c309e5b" providerId="ADAL" clId="{8069BAAB-1132-4D62-A636-0F492D882534}" dt="2021-10-01T14:29:35.792" v="2953" actId="113"/>
          <ac:graphicFrameMkLst>
            <pc:docMk/>
            <pc:sldMk cId="461630145" sldId="263"/>
            <ac:graphicFrameMk id="20" creationId="{FBC29C50-916D-4640-82AF-42E6BF079E20}"/>
          </ac:graphicFrameMkLst>
        </pc:graphicFrameChg>
        <pc:picChg chg="add del mod">
          <ac:chgData name="Nerejda Hoxha" userId="fab2fd2e-81fe-42c7-883d-9b1b1c309e5b" providerId="ADAL" clId="{8069BAAB-1132-4D62-A636-0F492D882534}" dt="2021-10-01T12:42:01.692" v="626" actId="21"/>
          <ac:picMkLst>
            <pc:docMk/>
            <pc:sldMk cId="461630145" sldId="263"/>
            <ac:picMk id="7" creationId="{7C6D9172-83AE-49AE-9641-F34104E9A991}"/>
          </ac:picMkLst>
        </pc:picChg>
        <pc:picChg chg="add del mod">
          <ac:chgData name="Nerejda Hoxha" userId="fab2fd2e-81fe-42c7-883d-9b1b1c309e5b" providerId="ADAL" clId="{8069BAAB-1132-4D62-A636-0F492D882534}" dt="2021-10-01T12:42:54.572" v="642" actId="478"/>
          <ac:picMkLst>
            <pc:docMk/>
            <pc:sldMk cId="461630145" sldId="263"/>
            <ac:picMk id="9" creationId="{528053D8-D233-4AA8-9290-92C265453914}"/>
          </ac:picMkLst>
        </pc:picChg>
        <pc:picChg chg="add del mod">
          <ac:chgData name="Nerejda Hoxha" userId="fab2fd2e-81fe-42c7-883d-9b1b1c309e5b" providerId="ADAL" clId="{8069BAAB-1132-4D62-A636-0F492D882534}" dt="2021-10-01T12:41:26.784" v="618" actId="21"/>
          <ac:picMkLst>
            <pc:docMk/>
            <pc:sldMk cId="461630145" sldId="263"/>
            <ac:picMk id="12" creationId="{F7912FAB-CBEC-47A0-964E-82A3BE4A78AF}"/>
          </ac:picMkLst>
        </pc:picChg>
        <pc:picChg chg="add del mod">
          <ac:chgData name="Nerejda Hoxha" userId="fab2fd2e-81fe-42c7-883d-9b1b1c309e5b" providerId="ADAL" clId="{8069BAAB-1132-4D62-A636-0F492D882534}" dt="2021-10-01T14:21:40.685" v="2844" actId="478"/>
          <ac:picMkLst>
            <pc:docMk/>
            <pc:sldMk cId="461630145" sldId="263"/>
            <ac:picMk id="13" creationId="{5627AD75-677F-4BA9-BD96-45E817E4606F}"/>
          </ac:picMkLst>
        </pc:picChg>
        <pc:picChg chg="add del mod">
          <ac:chgData name="Nerejda Hoxha" userId="fab2fd2e-81fe-42c7-883d-9b1b1c309e5b" providerId="ADAL" clId="{8069BAAB-1132-4D62-A636-0F492D882534}" dt="2021-10-01T14:21:41.605" v="2845" actId="478"/>
          <ac:picMkLst>
            <pc:docMk/>
            <pc:sldMk cId="461630145" sldId="263"/>
            <ac:picMk id="14" creationId="{49D9D8D2-352A-40C8-8947-E124F9E62EAC}"/>
          </ac:picMkLst>
        </pc:picChg>
        <pc:picChg chg="add del mod">
          <ac:chgData name="Nerejda Hoxha" userId="fab2fd2e-81fe-42c7-883d-9b1b1c309e5b" providerId="ADAL" clId="{8069BAAB-1132-4D62-A636-0F492D882534}" dt="2021-10-01T12:41:50.018" v="623" actId="478"/>
          <ac:picMkLst>
            <pc:docMk/>
            <pc:sldMk cId="461630145" sldId="263"/>
            <ac:picMk id="21" creationId="{5AFA0B95-F490-43B9-8772-F6EA6CA5DA77}"/>
          </ac:picMkLst>
        </pc:picChg>
        <pc:picChg chg="add mod">
          <ac:chgData name="Nerejda Hoxha" userId="fab2fd2e-81fe-42c7-883d-9b1b1c309e5b" providerId="ADAL" clId="{8069BAAB-1132-4D62-A636-0F492D882534}" dt="2021-10-01T14:24:29.443" v="2871" actId="164"/>
          <ac:picMkLst>
            <pc:docMk/>
            <pc:sldMk cId="461630145" sldId="263"/>
            <ac:picMk id="22" creationId="{E74C0BD5-4094-4423-9F63-52CA086379C7}"/>
          </ac:picMkLst>
        </pc:picChg>
        <pc:picChg chg="add mod">
          <ac:chgData name="Nerejda Hoxha" userId="fab2fd2e-81fe-42c7-883d-9b1b1c309e5b" providerId="ADAL" clId="{8069BAAB-1132-4D62-A636-0F492D882534}" dt="2021-10-01T14:24:29.443" v="2871" actId="164"/>
          <ac:picMkLst>
            <pc:docMk/>
            <pc:sldMk cId="461630145" sldId="263"/>
            <ac:picMk id="23" creationId="{1D41F6F1-62B2-4042-8D1D-60A67623C086}"/>
          </ac:picMkLst>
        </pc:picChg>
        <pc:picChg chg="add mod">
          <ac:chgData name="Nerejda Hoxha" userId="fab2fd2e-81fe-42c7-883d-9b1b1c309e5b" providerId="ADAL" clId="{8069BAAB-1132-4D62-A636-0F492D882534}" dt="2021-10-01T14:24:29.443" v="2871" actId="164"/>
          <ac:picMkLst>
            <pc:docMk/>
            <pc:sldMk cId="461630145" sldId="263"/>
            <ac:picMk id="24" creationId="{9E9D0F43-0C75-482F-91FC-31A1EA4B1F69}"/>
          </ac:picMkLst>
        </pc:picChg>
        <pc:picChg chg="add mod">
          <ac:chgData name="Nerejda Hoxha" userId="fab2fd2e-81fe-42c7-883d-9b1b1c309e5b" providerId="ADAL" clId="{8069BAAB-1132-4D62-A636-0F492D882534}" dt="2021-10-01T14:24:29.443" v="2871" actId="164"/>
          <ac:picMkLst>
            <pc:docMk/>
            <pc:sldMk cId="461630145" sldId="263"/>
            <ac:picMk id="25" creationId="{3569E17C-95B4-49C6-A2CB-24FCCEFEF9B6}"/>
          </ac:picMkLst>
        </pc:picChg>
        <pc:picChg chg="add mod">
          <ac:chgData name="Nerejda Hoxha" userId="fab2fd2e-81fe-42c7-883d-9b1b1c309e5b" providerId="ADAL" clId="{8069BAAB-1132-4D62-A636-0F492D882534}" dt="2021-10-01T14:24:29.443" v="2871" actId="164"/>
          <ac:picMkLst>
            <pc:docMk/>
            <pc:sldMk cId="461630145" sldId="263"/>
            <ac:picMk id="26" creationId="{05C9FE38-892D-42D7-B6EB-8B2D952C9E9A}"/>
          </ac:picMkLst>
        </pc:picChg>
        <pc:picChg chg="add mod">
          <ac:chgData name="Nerejda Hoxha" userId="fab2fd2e-81fe-42c7-883d-9b1b1c309e5b" providerId="ADAL" clId="{8069BAAB-1132-4D62-A636-0F492D882534}" dt="2021-10-01T14:24:29.443" v="2871" actId="164"/>
          <ac:picMkLst>
            <pc:docMk/>
            <pc:sldMk cId="461630145" sldId="263"/>
            <ac:picMk id="27" creationId="{7A528E76-3B00-42F4-8F8D-3AF327A6E952}"/>
          </ac:picMkLst>
        </pc:picChg>
        <pc:picChg chg="add mod">
          <ac:chgData name="Nerejda Hoxha" userId="fab2fd2e-81fe-42c7-883d-9b1b1c309e5b" providerId="ADAL" clId="{8069BAAB-1132-4D62-A636-0F492D882534}" dt="2021-10-01T14:25:18.476" v="2882" actId="14100"/>
          <ac:picMkLst>
            <pc:docMk/>
            <pc:sldMk cId="461630145" sldId="263"/>
            <ac:picMk id="28" creationId="{5FC1B1A0-16D2-4254-836C-9BD89A9699D6}"/>
          </ac:picMkLst>
        </pc:picChg>
      </pc:sldChg>
      <pc:sldChg chg="addSp delSp modSp add mod">
        <pc:chgData name="Nerejda Hoxha" userId="fab2fd2e-81fe-42c7-883d-9b1b1c309e5b" providerId="ADAL" clId="{8069BAAB-1132-4D62-A636-0F492D882534}" dt="2021-10-05T13:09:42.707" v="2962" actId="20577"/>
        <pc:sldMkLst>
          <pc:docMk/>
          <pc:sldMk cId="1103894990" sldId="265"/>
        </pc:sldMkLst>
        <pc:spChg chg="mod">
          <ac:chgData name="Nerejda Hoxha" userId="fab2fd2e-81fe-42c7-883d-9b1b1c309e5b" providerId="ADAL" clId="{8069BAAB-1132-4D62-A636-0F492D882534}" dt="2021-10-01T12:01:33.115" v="155" actId="20577"/>
          <ac:spMkLst>
            <pc:docMk/>
            <pc:sldMk cId="1103894990" sldId="265"/>
            <ac:spMk id="2" creationId="{00000000-0000-0000-0000-000000000000}"/>
          </ac:spMkLst>
        </pc:spChg>
        <pc:spChg chg="del">
          <ac:chgData name="Nerejda Hoxha" userId="fab2fd2e-81fe-42c7-883d-9b1b1c309e5b" providerId="ADAL" clId="{8069BAAB-1132-4D62-A636-0F492D882534}" dt="2021-10-01T12:01:44.593" v="158" actId="478"/>
          <ac:spMkLst>
            <pc:docMk/>
            <pc:sldMk cId="1103894990" sldId="265"/>
            <ac:spMk id="7" creationId="{D3EE737D-0E34-457E-B811-8252F25E752C}"/>
          </ac:spMkLst>
        </pc:spChg>
        <pc:graphicFrameChg chg="add mod">
          <ac:chgData name="Nerejda Hoxha" userId="fab2fd2e-81fe-42c7-883d-9b1b1c309e5b" providerId="ADAL" clId="{8069BAAB-1132-4D62-A636-0F492D882534}" dt="2021-10-05T13:09:42.707" v="2962" actId="20577"/>
          <ac:graphicFrameMkLst>
            <pc:docMk/>
            <pc:sldMk cId="1103894990" sldId="265"/>
            <ac:graphicFrameMk id="5" creationId="{BC2F74A4-FBB7-4129-9185-AB84776695A3}"/>
          </ac:graphicFrameMkLst>
        </pc:graphicFrameChg>
        <pc:graphicFrameChg chg="del mod">
          <ac:chgData name="Nerejda Hoxha" userId="fab2fd2e-81fe-42c7-883d-9b1b1c309e5b" providerId="ADAL" clId="{8069BAAB-1132-4D62-A636-0F492D882534}" dt="2021-10-01T12:01:39.805" v="157" actId="478"/>
          <ac:graphicFrameMkLst>
            <pc:docMk/>
            <pc:sldMk cId="1103894990" sldId="265"/>
            <ac:graphicFrameMk id="6" creationId="{5E685C7E-26A7-489D-ADCC-0A94423A02BD}"/>
          </ac:graphicFrameMkLst>
        </pc:graphicFrameChg>
      </pc:sldChg>
      <pc:sldChg chg="addSp delSp modSp add mod">
        <pc:chgData name="Nerejda Hoxha" userId="fab2fd2e-81fe-42c7-883d-9b1b1c309e5b" providerId="ADAL" clId="{8069BAAB-1132-4D62-A636-0F492D882534}" dt="2021-10-05T13:10:59.395" v="2969" actId="20577"/>
        <pc:sldMkLst>
          <pc:docMk/>
          <pc:sldMk cId="436255719" sldId="266"/>
        </pc:sldMkLst>
        <pc:spChg chg="mod">
          <ac:chgData name="Nerejda Hoxha" userId="fab2fd2e-81fe-42c7-883d-9b1b1c309e5b" providerId="ADAL" clId="{8069BAAB-1132-4D62-A636-0F492D882534}" dt="2021-10-01T12:03:40.472" v="174" actId="20577"/>
          <ac:spMkLst>
            <pc:docMk/>
            <pc:sldMk cId="436255719" sldId="266"/>
            <ac:spMk id="2" creationId="{00000000-0000-0000-0000-000000000000}"/>
          </ac:spMkLst>
        </pc:spChg>
        <pc:graphicFrameChg chg="add mod">
          <ac:chgData name="Nerejda Hoxha" userId="fab2fd2e-81fe-42c7-883d-9b1b1c309e5b" providerId="ADAL" clId="{8069BAAB-1132-4D62-A636-0F492D882534}" dt="2021-10-05T13:10:59.395" v="2969" actId="20577"/>
          <ac:graphicFrameMkLst>
            <pc:docMk/>
            <pc:sldMk cId="436255719" sldId="266"/>
            <ac:graphicFrameMk id="4" creationId="{F4E8B2B0-D0F6-43A0-B4B6-B75E17BF35A6}"/>
          </ac:graphicFrameMkLst>
        </pc:graphicFrameChg>
        <pc:graphicFrameChg chg="del">
          <ac:chgData name="Nerejda Hoxha" userId="fab2fd2e-81fe-42c7-883d-9b1b1c309e5b" providerId="ADAL" clId="{8069BAAB-1132-4D62-A636-0F492D882534}" dt="2021-10-01T12:03:31.028" v="162" actId="478"/>
          <ac:graphicFrameMkLst>
            <pc:docMk/>
            <pc:sldMk cId="436255719" sldId="266"/>
            <ac:graphicFrameMk id="5" creationId="{A7F524B2-ED30-4C25-838C-2D6F34DD7221}"/>
          </ac:graphicFrameMkLst>
        </pc:graphicFrameChg>
      </pc:sldChg>
      <pc:sldChg chg="addSp delSp modSp add mod">
        <pc:chgData name="Nerejda Hoxha" userId="fab2fd2e-81fe-42c7-883d-9b1b1c309e5b" providerId="ADAL" clId="{8069BAAB-1132-4D62-A636-0F492D882534}" dt="2021-10-05T13:11:39.320" v="2970" actId="20577"/>
        <pc:sldMkLst>
          <pc:docMk/>
          <pc:sldMk cId="4067470550" sldId="267"/>
        </pc:sldMkLst>
        <pc:spChg chg="mod">
          <ac:chgData name="Nerejda Hoxha" userId="fab2fd2e-81fe-42c7-883d-9b1b1c309e5b" providerId="ADAL" clId="{8069BAAB-1132-4D62-A636-0F492D882534}" dt="2021-10-01T12:03:52.786" v="186" actId="20577"/>
          <ac:spMkLst>
            <pc:docMk/>
            <pc:sldMk cId="4067470550" sldId="267"/>
            <ac:spMk id="2" creationId="{00000000-0000-0000-0000-000000000000}"/>
          </ac:spMkLst>
        </pc:spChg>
        <pc:graphicFrameChg chg="add mod">
          <ac:chgData name="Nerejda Hoxha" userId="fab2fd2e-81fe-42c7-883d-9b1b1c309e5b" providerId="ADAL" clId="{8069BAAB-1132-4D62-A636-0F492D882534}" dt="2021-10-05T13:11:39.320" v="2970" actId="20577"/>
          <ac:graphicFrameMkLst>
            <pc:docMk/>
            <pc:sldMk cId="4067470550" sldId="267"/>
            <ac:graphicFrameMk id="4" creationId="{C2B17661-7884-458E-BD3C-912BD871B9A3}"/>
          </ac:graphicFrameMkLst>
        </pc:graphicFrameChg>
        <pc:graphicFrameChg chg="del">
          <ac:chgData name="Nerejda Hoxha" userId="fab2fd2e-81fe-42c7-883d-9b1b1c309e5b" providerId="ADAL" clId="{8069BAAB-1132-4D62-A636-0F492D882534}" dt="2021-10-01T12:03:56.264" v="187" actId="478"/>
          <ac:graphicFrameMkLst>
            <pc:docMk/>
            <pc:sldMk cId="4067470550" sldId="267"/>
            <ac:graphicFrameMk id="5" creationId="{AAF8F266-4CFC-4E50-A974-D6C411F0622D}"/>
          </ac:graphicFrameMkLst>
        </pc:graphicFrameChg>
      </pc:sldChg>
      <pc:sldChg chg="addSp delSp modSp add mod">
        <pc:chgData name="Nerejda Hoxha" userId="fab2fd2e-81fe-42c7-883d-9b1b1c309e5b" providerId="ADAL" clId="{8069BAAB-1132-4D62-A636-0F492D882534}" dt="2021-10-01T14:18:51.725" v="2838" actId="1076"/>
        <pc:sldMkLst>
          <pc:docMk/>
          <pc:sldMk cId="276735994" sldId="268"/>
        </pc:sldMkLst>
        <pc:spChg chg="add del mod">
          <ac:chgData name="Nerejda Hoxha" userId="fab2fd2e-81fe-42c7-883d-9b1b1c309e5b" providerId="ADAL" clId="{8069BAAB-1132-4D62-A636-0F492D882534}" dt="2021-10-01T12:05:36.942" v="192" actId="478"/>
          <ac:spMkLst>
            <pc:docMk/>
            <pc:sldMk cId="276735994" sldId="268"/>
            <ac:spMk id="4" creationId="{0DFFD825-9514-4CA0-B0DC-1A39597E64F1}"/>
          </ac:spMkLst>
        </pc:spChg>
        <pc:graphicFrameChg chg="del">
          <ac:chgData name="Nerejda Hoxha" userId="fab2fd2e-81fe-42c7-883d-9b1b1c309e5b" providerId="ADAL" clId="{8069BAAB-1132-4D62-A636-0F492D882534}" dt="2021-10-01T12:04:47.603" v="190" actId="478"/>
          <ac:graphicFrameMkLst>
            <pc:docMk/>
            <pc:sldMk cId="276735994" sldId="268"/>
            <ac:graphicFrameMk id="5" creationId="{BC2F74A4-FBB7-4129-9185-AB84776695A3}"/>
          </ac:graphicFrameMkLst>
        </pc:graphicFrameChg>
        <pc:picChg chg="add mod">
          <ac:chgData name="Nerejda Hoxha" userId="fab2fd2e-81fe-42c7-883d-9b1b1c309e5b" providerId="ADAL" clId="{8069BAAB-1132-4D62-A636-0F492D882534}" dt="2021-10-01T12:05:59.412" v="196" actId="14100"/>
          <ac:picMkLst>
            <pc:docMk/>
            <pc:sldMk cId="276735994" sldId="268"/>
            <ac:picMk id="6" creationId="{BCC578F6-F73B-44B5-BDCD-6C4B1756DB36}"/>
          </ac:picMkLst>
        </pc:picChg>
        <pc:picChg chg="add del mod">
          <ac:chgData name="Nerejda Hoxha" userId="fab2fd2e-81fe-42c7-883d-9b1b1c309e5b" providerId="ADAL" clId="{8069BAAB-1132-4D62-A636-0F492D882534}" dt="2021-10-01T14:18:43.279" v="2836" actId="478"/>
          <ac:picMkLst>
            <pc:docMk/>
            <pc:sldMk cId="276735994" sldId="268"/>
            <ac:picMk id="7" creationId="{C7EA0D5E-E3F2-49C8-ACFA-6D875957A1FD}"/>
          </ac:picMkLst>
        </pc:picChg>
        <pc:picChg chg="add mod">
          <ac:chgData name="Nerejda Hoxha" userId="fab2fd2e-81fe-42c7-883d-9b1b1c309e5b" providerId="ADAL" clId="{8069BAAB-1132-4D62-A636-0F492D882534}" dt="2021-10-01T14:18:51.725" v="2838" actId="1076"/>
          <ac:picMkLst>
            <pc:docMk/>
            <pc:sldMk cId="276735994" sldId="268"/>
            <ac:picMk id="8" creationId="{74F22B23-45C9-480E-8AA0-D1BD1125A68A}"/>
          </ac:picMkLst>
        </pc:picChg>
      </pc:sldChg>
      <pc:sldChg chg="addSp delSp modSp add del mod modClrScheme chgLayout">
        <pc:chgData name="Nerejda Hoxha" userId="fab2fd2e-81fe-42c7-883d-9b1b1c309e5b" providerId="ADAL" clId="{8069BAAB-1132-4D62-A636-0F492D882534}" dt="2021-10-01T12:06:39.603" v="202" actId="2890"/>
        <pc:sldMkLst>
          <pc:docMk/>
          <pc:sldMk cId="1731598974" sldId="269"/>
        </pc:sldMkLst>
        <pc:spChg chg="mod">
          <ac:chgData name="Nerejda Hoxha" userId="fab2fd2e-81fe-42c7-883d-9b1b1c309e5b" providerId="ADAL" clId="{8069BAAB-1132-4D62-A636-0F492D882534}" dt="2021-10-01T12:06:38.752" v="201" actId="26606"/>
          <ac:spMkLst>
            <pc:docMk/>
            <pc:sldMk cId="1731598974" sldId="269"/>
            <ac:spMk id="2" creationId="{00000000-0000-0000-0000-000000000000}"/>
          </ac:spMkLst>
        </pc:spChg>
        <pc:spChg chg="add del mod">
          <ac:chgData name="Nerejda Hoxha" userId="fab2fd2e-81fe-42c7-883d-9b1b1c309e5b" providerId="ADAL" clId="{8069BAAB-1132-4D62-A636-0F492D882534}" dt="2021-10-01T12:06:38.752" v="201" actId="26606"/>
          <ac:spMkLst>
            <pc:docMk/>
            <pc:sldMk cId="1731598974" sldId="269"/>
            <ac:spMk id="9" creationId="{7F32B080-8F90-481B-850E-BEE0E2000495}"/>
          </ac:spMkLst>
        </pc:spChg>
        <pc:graphicFrameChg chg="mod modGraphic">
          <ac:chgData name="Nerejda Hoxha" userId="fab2fd2e-81fe-42c7-883d-9b1b1c309e5b" providerId="ADAL" clId="{8069BAAB-1132-4D62-A636-0F492D882534}" dt="2021-10-01T12:06:38.752" v="201" actId="26606"/>
          <ac:graphicFrameMkLst>
            <pc:docMk/>
            <pc:sldMk cId="1731598974" sldId="269"/>
            <ac:graphicFrameMk id="4" creationId="{F4E8B2B0-D0F6-43A0-B4B6-B75E17BF35A6}"/>
          </ac:graphicFrameMkLst>
        </pc:graphicFrameChg>
      </pc:sldChg>
      <pc:sldChg chg="addSp delSp modSp add mod">
        <pc:chgData name="Nerejda Hoxha" userId="fab2fd2e-81fe-42c7-883d-9b1b1c309e5b" providerId="ADAL" clId="{8069BAAB-1132-4D62-A636-0F492D882534}" dt="2021-10-01T12:07:48.821" v="213" actId="1076"/>
        <pc:sldMkLst>
          <pc:docMk/>
          <pc:sldMk cId="2219450366" sldId="269"/>
        </pc:sldMkLst>
        <pc:spChg chg="add del mod">
          <ac:chgData name="Nerejda Hoxha" userId="fab2fd2e-81fe-42c7-883d-9b1b1c309e5b" providerId="ADAL" clId="{8069BAAB-1132-4D62-A636-0F492D882534}" dt="2021-10-01T12:07:02.084" v="205" actId="478"/>
          <ac:spMkLst>
            <pc:docMk/>
            <pc:sldMk cId="2219450366" sldId="269"/>
            <ac:spMk id="5" creationId="{1AF000EC-370F-4832-9771-3295D95543EB}"/>
          </ac:spMkLst>
        </pc:spChg>
        <pc:graphicFrameChg chg="del">
          <ac:chgData name="Nerejda Hoxha" userId="fab2fd2e-81fe-42c7-883d-9b1b1c309e5b" providerId="ADAL" clId="{8069BAAB-1132-4D62-A636-0F492D882534}" dt="2021-10-01T12:06:59.819" v="204" actId="478"/>
          <ac:graphicFrameMkLst>
            <pc:docMk/>
            <pc:sldMk cId="2219450366" sldId="269"/>
            <ac:graphicFrameMk id="4" creationId="{F4E8B2B0-D0F6-43A0-B4B6-B75E17BF35A6}"/>
          </ac:graphicFrameMkLst>
        </pc:graphicFrameChg>
        <pc:picChg chg="add mod">
          <ac:chgData name="Nerejda Hoxha" userId="fab2fd2e-81fe-42c7-883d-9b1b1c309e5b" providerId="ADAL" clId="{8069BAAB-1132-4D62-A636-0F492D882534}" dt="2021-10-01T12:07:32.417" v="210" actId="14100"/>
          <ac:picMkLst>
            <pc:docMk/>
            <pc:sldMk cId="2219450366" sldId="269"/>
            <ac:picMk id="6" creationId="{78963681-85CF-457D-928E-B41C315A6E89}"/>
          </ac:picMkLst>
        </pc:picChg>
        <pc:picChg chg="add mod">
          <ac:chgData name="Nerejda Hoxha" userId="fab2fd2e-81fe-42c7-883d-9b1b1c309e5b" providerId="ADAL" clId="{8069BAAB-1132-4D62-A636-0F492D882534}" dt="2021-10-01T12:07:34.090" v="211" actId="1076"/>
          <ac:picMkLst>
            <pc:docMk/>
            <pc:sldMk cId="2219450366" sldId="269"/>
            <ac:picMk id="7" creationId="{060DD125-E1A8-4E54-B41F-45588026EB95}"/>
          </ac:picMkLst>
        </pc:picChg>
        <pc:picChg chg="add mod">
          <ac:chgData name="Nerejda Hoxha" userId="fab2fd2e-81fe-42c7-883d-9b1b1c309e5b" providerId="ADAL" clId="{8069BAAB-1132-4D62-A636-0F492D882534}" dt="2021-10-01T12:07:48.821" v="213" actId="1076"/>
          <ac:picMkLst>
            <pc:docMk/>
            <pc:sldMk cId="2219450366" sldId="269"/>
            <ac:picMk id="8" creationId="{4665C6F2-30E9-49DD-A47C-05620BA1BD01}"/>
          </ac:picMkLst>
        </pc:picChg>
      </pc:sldChg>
      <pc:sldChg chg="addSp delSp modSp add mod">
        <pc:chgData name="Nerejda Hoxha" userId="fab2fd2e-81fe-42c7-883d-9b1b1c309e5b" providerId="ADAL" clId="{8069BAAB-1132-4D62-A636-0F492D882534}" dt="2021-10-01T12:09:07.234" v="228" actId="14100"/>
        <pc:sldMkLst>
          <pc:docMk/>
          <pc:sldMk cId="2595332468" sldId="270"/>
        </pc:sldMkLst>
        <pc:spChg chg="add del mod">
          <ac:chgData name="Nerejda Hoxha" userId="fab2fd2e-81fe-42c7-883d-9b1b1c309e5b" providerId="ADAL" clId="{8069BAAB-1132-4D62-A636-0F492D882534}" dt="2021-10-01T12:08:03.538" v="217" actId="478"/>
          <ac:spMkLst>
            <pc:docMk/>
            <pc:sldMk cId="2595332468" sldId="270"/>
            <ac:spMk id="5" creationId="{1B265772-71D1-4F5D-8FFF-A17E0CE5217E}"/>
          </ac:spMkLst>
        </pc:spChg>
        <pc:graphicFrameChg chg="del mod">
          <ac:chgData name="Nerejda Hoxha" userId="fab2fd2e-81fe-42c7-883d-9b1b1c309e5b" providerId="ADAL" clId="{8069BAAB-1132-4D62-A636-0F492D882534}" dt="2021-10-01T12:08:01.359" v="216" actId="478"/>
          <ac:graphicFrameMkLst>
            <pc:docMk/>
            <pc:sldMk cId="2595332468" sldId="270"/>
            <ac:graphicFrameMk id="4" creationId="{C2B17661-7884-458E-BD3C-912BD871B9A3}"/>
          </ac:graphicFrameMkLst>
        </pc:graphicFrameChg>
        <pc:picChg chg="add mod">
          <ac:chgData name="Nerejda Hoxha" userId="fab2fd2e-81fe-42c7-883d-9b1b1c309e5b" providerId="ADAL" clId="{8069BAAB-1132-4D62-A636-0F492D882534}" dt="2021-10-01T12:09:07.234" v="228" actId="14100"/>
          <ac:picMkLst>
            <pc:docMk/>
            <pc:sldMk cId="2595332468" sldId="270"/>
            <ac:picMk id="6" creationId="{217B36FE-75F9-4CA4-BB21-70C106DB5FAD}"/>
          </ac:picMkLst>
        </pc:picChg>
        <pc:picChg chg="add mod">
          <ac:chgData name="Nerejda Hoxha" userId="fab2fd2e-81fe-42c7-883d-9b1b1c309e5b" providerId="ADAL" clId="{8069BAAB-1132-4D62-A636-0F492D882534}" dt="2021-10-01T12:09:02.878" v="227" actId="1076"/>
          <ac:picMkLst>
            <pc:docMk/>
            <pc:sldMk cId="2595332468" sldId="270"/>
            <ac:picMk id="7" creationId="{BC24846A-700C-4A7A-880A-0EAEC90BF975}"/>
          </ac:picMkLst>
        </pc:picChg>
      </pc:sldChg>
      <pc:sldChg chg="addSp delSp modSp add mod">
        <pc:chgData name="Nerejda Hoxha" userId="fab2fd2e-81fe-42c7-883d-9b1b1c309e5b" providerId="ADAL" clId="{8069BAAB-1132-4D62-A636-0F492D882534}" dt="2021-10-01T12:11:34.198" v="265" actId="1076"/>
        <pc:sldMkLst>
          <pc:docMk/>
          <pc:sldMk cId="1967767633" sldId="271"/>
        </pc:sldMkLst>
        <pc:spChg chg="mod">
          <ac:chgData name="Nerejda Hoxha" userId="fab2fd2e-81fe-42c7-883d-9b1b1c309e5b" providerId="ADAL" clId="{8069BAAB-1132-4D62-A636-0F492D882534}" dt="2021-10-01T12:10:27.140" v="257" actId="20577"/>
          <ac:spMkLst>
            <pc:docMk/>
            <pc:sldMk cId="1967767633" sldId="271"/>
            <ac:spMk id="2" creationId="{00000000-0000-0000-0000-000000000000}"/>
          </ac:spMkLst>
        </pc:spChg>
        <pc:spChg chg="add del mod">
          <ac:chgData name="Nerejda Hoxha" userId="fab2fd2e-81fe-42c7-883d-9b1b1c309e5b" providerId="ADAL" clId="{8069BAAB-1132-4D62-A636-0F492D882534}" dt="2021-10-01T12:10:21.744" v="243" actId="478"/>
          <ac:spMkLst>
            <pc:docMk/>
            <pc:sldMk cId="1967767633" sldId="271"/>
            <ac:spMk id="5" creationId="{81048986-3A20-42E1-A050-4DB2CC6C8278}"/>
          </ac:spMkLst>
        </pc:spChg>
        <pc:graphicFrameChg chg="del">
          <ac:chgData name="Nerejda Hoxha" userId="fab2fd2e-81fe-42c7-883d-9b1b1c309e5b" providerId="ADAL" clId="{8069BAAB-1132-4D62-A636-0F492D882534}" dt="2021-10-01T12:10:19.266" v="242" actId="478"/>
          <ac:graphicFrameMkLst>
            <pc:docMk/>
            <pc:sldMk cId="1967767633" sldId="271"/>
            <ac:graphicFrameMk id="4" creationId="{36F75EA3-C790-4D9A-A088-554B864F71E2}"/>
          </ac:graphicFrameMkLst>
        </pc:graphicFrameChg>
        <pc:graphicFrameChg chg="add mod">
          <ac:chgData name="Nerejda Hoxha" userId="fab2fd2e-81fe-42c7-883d-9b1b1c309e5b" providerId="ADAL" clId="{8069BAAB-1132-4D62-A636-0F492D882534}" dt="2021-10-01T12:11:12.336" v="263" actId="1076"/>
          <ac:graphicFrameMkLst>
            <pc:docMk/>
            <pc:sldMk cId="1967767633" sldId="271"/>
            <ac:graphicFrameMk id="7" creationId="{80164F14-7131-43E0-9411-DCF265040C69}"/>
          </ac:graphicFrameMkLst>
        </pc:graphicFrameChg>
        <pc:picChg chg="add mod">
          <ac:chgData name="Nerejda Hoxha" userId="fab2fd2e-81fe-42c7-883d-9b1b1c309e5b" providerId="ADAL" clId="{8069BAAB-1132-4D62-A636-0F492D882534}" dt="2021-10-01T12:11:06.457" v="262" actId="14100"/>
          <ac:picMkLst>
            <pc:docMk/>
            <pc:sldMk cId="1967767633" sldId="271"/>
            <ac:picMk id="6" creationId="{BA976452-2397-4B99-B2E8-4BACC49F94C9}"/>
          </ac:picMkLst>
        </pc:picChg>
        <pc:picChg chg="add mod">
          <ac:chgData name="Nerejda Hoxha" userId="fab2fd2e-81fe-42c7-883d-9b1b1c309e5b" providerId="ADAL" clId="{8069BAAB-1132-4D62-A636-0F492D882534}" dt="2021-10-01T12:11:34.198" v="265" actId="1076"/>
          <ac:picMkLst>
            <pc:docMk/>
            <pc:sldMk cId="1967767633" sldId="271"/>
            <ac:picMk id="8" creationId="{D1F0087C-DFD3-4E66-B821-139B666F34E3}"/>
          </ac:picMkLst>
        </pc:picChg>
      </pc:sldChg>
      <pc:sldChg chg="modSp add">
        <pc:chgData name="Nerejda Hoxha" userId="fab2fd2e-81fe-42c7-883d-9b1b1c309e5b" providerId="ADAL" clId="{8069BAAB-1132-4D62-A636-0F492D882534}" dt="2021-10-06T13:42:43.750" v="3369"/>
        <pc:sldMkLst>
          <pc:docMk/>
          <pc:sldMk cId="963048210" sldId="272"/>
        </pc:sldMkLst>
        <pc:graphicFrameChg chg="mod">
          <ac:chgData name="Nerejda Hoxha" userId="fab2fd2e-81fe-42c7-883d-9b1b1c309e5b" providerId="ADAL" clId="{8069BAAB-1132-4D62-A636-0F492D882534}" dt="2021-10-06T13:42:43.750" v="3369"/>
          <ac:graphicFrameMkLst>
            <pc:docMk/>
            <pc:sldMk cId="963048210" sldId="272"/>
            <ac:graphicFrameMk id="5" creationId="{2D09D9CB-7972-46AE-973A-C335497FFAFC}"/>
          </ac:graphicFrameMkLst>
        </pc:graphicFrameChg>
      </pc:sldChg>
      <pc:sldChg chg="addSp delSp modSp add mod">
        <pc:chgData name="Nerejda Hoxha" userId="fab2fd2e-81fe-42c7-883d-9b1b1c309e5b" providerId="ADAL" clId="{8069BAAB-1132-4D62-A636-0F492D882534}" dt="2021-10-01T12:49:24.056" v="881" actId="1076"/>
        <pc:sldMkLst>
          <pc:docMk/>
          <pc:sldMk cId="1276581857" sldId="273"/>
        </pc:sldMkLst>
        <pc:spChg chg="mod">
          <ac:chgData name="Nerejda Hoxha" userId="fab2fd2e-81fe-42c7-883d-9b1b1c309e5b" providerId="ADAL" clId="{8069BAAB-1132-4D62-A636-0F492D882534}" dt="2021-10-01T12:48:41.877" v="877" actId="1076"/>
          <ac:spMkLst>
            <pc:docMk/>
            <pc:sldMk cId="1276581857" sldId="273"/>
            <ac:spMk id="2" creationId="{00000000-0000-0000-0000-000000000000}"/>
          </ac:spMkLst>
        </pc:spChg>
        <pc:graphicFrameChg chg="del">
          <ac:chgData name="Nerejda Hoxha" userId="fab2fd2e-81fe-42c7-883d-9b1b1c309e5b" providerId="ADAL" clId="{8069BAAB-1132-4D62-A636-0F492D882534}" dt="2021-10-01T12:47:54.106" v="872" actId="478"/>
          <ac:graphicFrameMkLst>
            <pc:docMk/>
            <pc:sldMk cId="1276581857" sldId="273"/>
            <ac:graphicFrameMk id="5" creationId="{2D09D9CB-7972-46AE-973A-C335497FFAFC}"/>
          </ac:graphicFrameMkLst>
        </pc:graphicFrameChg>
        <pc:graphicFrameChg chg="add mod">
          <ac:chgData name="Nerejda Hoxha" userId="fab2fd2e-81fe-42c7-883d-9b1b1c309e5b" providerId="ADAL" clId="{8069BAAB-1132-4D62-A636-0F492D882534}" dt="2021-10-01T12:49:24.056" v="881" actId="1076"/>
          <ac:graphicFrameMkLst>
            <pc:docMk/>
            <pc:sldMk cId="1276581857" sldId="273"/>
            <ac:graphicFrameMk id="6" creationId="{10DB373B-9036-4FDD-8B9C-4DFA48EB398B}"/>
          </ac:graphicFrameMkLst>
        </pc:graphicFrameChg>
        <pc:picChg chg="add del">
          <ac:chgData name="Nerejda Hoxha" userId="fab2fd2e-81fe-42c7-883d-9b1b1c309e5b" providerId="ADAL" clId="{8069BAAB-1132-4D62-A636-0F492D882534}" dt="2021-10-01T12:48:17.872" v="874"/>
          <ac:picMkLst>
            <pc:docMk/>
            <pc:sldMk cId="1276581857" sldId="273"/>
            <ac:picMk id="3" creationId="{7A0477FE-DAF7-427F-AF04-ED405A4EC591}"/>
          </ac:picMkLst>
        </pc:picChg>
        <pc:picChg chg="add mod">
          <ac:chgData name="Nerejda Hoxha" userId="fab2fd2e-81fe-42c7-883d-9b1b1c309e5b" providerId="ADAL" clId="{8069BAAB-1132-4D62-A636-0F492D882534}" dt="2021-10-01T12:49:11.970" v="880" actId="1076"/>
          <ac:picMkLst>
            <pc:docMk/>
            <pc:sldMk cId="1276581857" sldId="273"/>
            <ac:picMk id="4" creationId="{0B36293B-967E-4526-8318-2F9DB0429BB3}"/>
          </ac:picMkLst>
        </pc:picChg>
      </pc:sldChg>
      <pc:sldChg chg="addSp delSp modSp add mod">
        <pc:chgData name="Nerejda Hoxha" userId="fab2fd2e-81fe-42c7-883d-9b1b1c309e5b" providerId="ADAL" clId="{8069BAAB-1132-4D62-A636-0F492D882534}" dt="2021-10-01T12:57:34.519" v="1150" actId="1076"/>
        <pc:sldMkLst>
          <pc:docMk/>
          <pc:sldMk cId="1198130892" sldId="274"/>
        </pc:sldMkLst>
        <pc:spChg chg="mod">
          <ac:chgData name="Nerejda Hoxha" userId="fab2fd2e-81fe-42c7-883d-9b1b1c309e5b" providerId="ADAL" clId="{8069BAAB-1132-4D62-A636-0F492D882534}" dt="2021-10-01T12:52:05.418" v="959" actId="20577"/>
          <ac:spMkLst>
            <pc:docMk/>
            <pc:sldMk cId="1198130892" sldId="274"/>
            <ac:spMk id="2" creationId="{00000000-0000-0000-0000-000000000000}"/>
          </ac:spMkLst>
        </pc:spChg>
        <pc:spChg chg="add del mod">
          <ac:chgData name="Nerejda Hoxha" userId="fab2fd2e-81fe-42c7-883d-9b1b1c309e5b" providerId="ADAL" clId="{8069BAAB-1132-4D62-A636-0F492D882534}" dt="2021-10-01T12:51:19.614" v="886" actId="478"/>
          <ac:spMkLst>
            <pc:docMk/>
            <pc:sldMk cId="1198130892" sldId="274"/>
            <ac:spMk id="5" creationId="{503B9C5C-E26C-49FE-9618-7342CE942206}"/>
          </ac:spMkLst>
        </pc:spChg>
        <pc:graphicFrameChg chg="del">
          <ac:chgData name="Nerejda Hoxha" userId="fab2fd2e-81fe-42c7-883d-9b1b1c309e5b" providerId="ADAL" clId="{8069BAAB-1132-4D62-A636-0F492D882534}" dt="2021-10-01T12:51:16.106" v="885" actId="478"/>
          <ac:graphicFrameMkLst>
            <pc:docMk/>
            <pc:sldMk cId="1198130892" sldId="274"/>
            <ac:graphicFrameMk id="4" creationId="{36F75EA3-C790-4D9A-A088-554B864F71E2}"/>
          </ac:graphicFrameMkLst>
        </pc:graphicFrameChg>
        <pc:graphicFrameChg chg="add mod">
          <ac:chgData name="Nerejda Hoxha" userId="fab2fd2e-81fe-42c7-883d-9b1b1c309e5b" providerId="ADAL" clId="{8069BAAB-1132-4D62-A636-0F492D882534}" dt="2021-10-01T12:56:53.144" v="1149" actId="1076"/>
          <ac:graphicFrameMkLst>
            <pc:docMk/>
            <pc:sldMk cId="1198130892" sldId="274"/>
            <ac:graphicFrameMk id="6" creationId="{C6E88988-F525-4328-9691-63B3C935798A}"/>
          </ac:graphicFrameMkLst>
        </pc:graphicFrameChg>
        <pc:graphicFrameChg chg="add del mod">
          <ac:chgData name="Nerejda Hoxha" userId="fab2fd2e-81fe-42c7-883d-9b1b1c309e5b" providerId="ADAL" clId="{8069BAAB-1132-4D62-A636-0F492D882534}" dt="2021-10-01T12:53:41.760" v="970" actId="478"/>
          <ac:graphicFrameMkLst>
            <pc:docMk/>
            <pc:sldMk cId="1198130892" sldId="274"/>
            <ac:graphicFrameMk id="7" creationId="{7B34CCCC-4751-42D1-B2C5-08B97B775417}"/>
          </ac:graphicFrameMkLst>
        </pc:graphicFrameChg>
        <pc:graphicFrameChg chg="add del mod modGraphic">
          <ac:chgData name="Nerejda Hoxha" userId="fab2fd2e-81fe-42c7-883d-9b1b1c309e5b" providerId="ADAL" clId="{8069BAAB-1132-4D62-A636-0F492D882534}" dt="2021-10-01T12:54:31.377" v="980" actId="478"/>
          <ac:graphicFrameMkLst>
            <pc:docMk/>
            <pc:sldMk cId="1198130892" sldId="274"/>
            <ac:graphicFrameMk id="8" creationId="{D0F9927D-8987-40B1-A0CD-1E989CF5D300}"/>
          </ac:graphicFrameMkLst>
        </pc:graphicFrameChg>
        <pc:graphicFrameChg chg="add mod modGraphic">
          <ac:chgData name="Nerejda Hoxha" userId="fab2fd2e-81fe-42c7-883d-9b1b1c309e5b" providerId="ADAL" clId="{8069BAAB-1132-4D62-A636-0F492D882534}" dt="2021-10-01T12:57:34.519" v="1150" actId="1076"/>
          <ac:graphicFrameMkLst>
            <pc:docMk/>
            <pc:sldMk cId="1198130892" sldId="274"/>
            <ac:graphicFrameMk id="9" creationId="{EC999E02-0986-43D7-9728-BC6CA0EBC449}"/>
          </ac:graphicFrameMkLst>
        </pc:graphicFrameChg>
      </pc:sldChg>
      <pc:sldChg chg="addSp modSp add mod">
        <pc:chgData name="Nerejda Hoxha" userId="fab2fd2e-81fe-42c7-883d-9b1b1c309e5b" providerId="ADAL" clId="{8069BAAB-1132-4D62-A636-0F492D882534}" dt="2021-10-01T13:26:07.704" v="1976" actId="1076"/>
        <pc:sldMkLst>
          <pc:docMk/>
          <pc:sldMk cId="28706352" sldId="275"/>
        </pc:sldMkLst>
        <pc:graphicFrameChg chg="mod">
          <ac:chgData name="Nerejda Hoxha" userId="fab2fd2e-81fe-42c7-883d-9b1b1c309e5b" providerId="ADAL" clId="{8069BAAB-1132-4D62-A636-0F492D882534}" dt="2021-10-01T13:25:55.692" v="1972" actId="20577"/>
          <ac:graphicFrameMkLst>
            <pc:docMk/>
            <pc:sldMk cId="28706352" sldId="275"/>
            <ac:graphicFrameMk id="4" creationId="{36F75EA3-C790-4D9A-A088-554B864F71E2}"/>
          </ac:graphicFrameMkLst>
        </pc:graphicFrameChg>
        <pc:picChg chg="add mod">
          <ac:chgData name="Nerejda Hoxha" userId="fab2fd2e-81fe-42c7-883d-9b1b1c309e5b" providerId="ADAL" clId="{8069BAAB-1132-4D62-A636-0F492D882534}" dt="2021-10-01T13:26:07.704" v="1976" actId="1076"/>
          <ac:picMkLst>
            <pc:docMk/>
            <pc:sldMk cId="28706352" sldId="275"/>
            <ac:picMk id="6" creationId="{65A1A9CF-DE8C-49C9-842F-D9A82CD1FCAD}"/>
          </ac:picMkLst>
        </pc:picChg>
      </pc:sldChg>
      <pc:sldChg chg="addSp delSp modSp add mod">
        <pc:chgData name="Nerejda Hoxha" userId="fab2fd2e-81fe-42c7-883d-9b1b1c309e5b" providerId="ADAL" clId="{8069BAAB-1132-4D62-A636-0F492D882534}" dt="2021-10-01T14:28:48.091" v="2945" actId="20577"/>
        <pc:sldMkLst>
          <pc:docMk/>
          <pc:sldMk cId="418743591" sldId="276"/>
        </pc:sldMkLst>
        <pc:spChg chg="mod">
          <ac:chgData name="Nerejda Hoxha" userId="fab2fd2e-81fe-42c7-883d-9b1b1c309e5b" providerId="ADAL" clId="{8069BAAB-1132-4D62-A636-0F492D882534}" dt="2021-10-01T13:06:26.012" v="1767" actId="20577"/>
          <ac:spMkLst>
            <pc:docMk/>
            <pc:sldMk cId="418743591" sldId="276"/>
            <ac:spMk id="2" creationId="{00000000-0000-0000-0000-000000000000}"/>
          </ac:spMkLst>
        </pc:spChg>
        <pc:spChg chg="add mod">
          <ac:chgData name="Nerejda Hoxha" userId="fab2fd2e-81fe-42c7-883d-9b1b1c309e5b" providerId="ADAL" clId="{8069BAAB-1132-4D62-A636-0F492D882534}" dt="2021-10-01T14:28:48.091" v="2945" actId="20577"/>
          <ac:spMkLst>
            <pc:docMk/>
            <pc:sldMk cId="418743591" sldId="276"/>
            <ac:spMk id="7" creationId="{D9CFE581-E151-4E0E-9847-CDC65A9099A7}"/>
          </ac:spMkLst>
        </pc:spChg>
        <pc:spChg chg="add del mod">
          <ac:chgData name="Nerejda Hoxha" userId="fab2fd2e-81fe-42c7-883d-9b1b1c309e5b" providerId="ADAL" clId="{8069BAAB-1132-4D62-A636-0F492D882534}" dt="2021-10-01T13:14:10.585" v="1947" actId="478"/>
          <ac:spMkLst>
            <pc:docMk/>
            <pc:sldMk cId="418743591" sldId="276"/>
            <ac:spMk id="10" creationId="{803BBD75-B1D4-4D77-8330-163A9FFE9D61}"/>
          </ac:spMkLst>
        </pc:spChg>
        <pc:graphicFrameChg chg="mod">
          <ac:chgData name="Nerejda Hoxha" userId="fab2fd2e-81fe-42c7-883d-9b1b1c309e5b" providerId="ADAL" clId="{8069BAAB-1132-4D62-A636-0F492D882534}" dt="2021-10-01T13:12:24.894" v="1937" actId="1076"/>
          <ac:graphicFrameMkLst>
            <pc:docMk/>
            <pc:sldMk cId="418743591" sldId="276"/>
            <ac:graphicFrameMk id="6" creationId="{C6E88988-F525-4328-9691-63B3C935798A}"/>
          </ac:graphicFrameMkLst>
        </pc:graphicFrameChg>
        <pc:graphicFrameChg chg="del">
          <ac:chgData name="Nerejda Hoxha" userId="fab2fd2e-81fe-42c7-883d-9b1b1c309e5b" providerId="ADAL" clId="{8069BAAB-1132-4D62-A636-0F492D882534}" dt="2021-10-01T13:06:34.198" v="1768" actId="478"/>
          <ac:graphicFrameMkLst>
            <pc:docMk/>
            <pc:sldMk cId="418743591" sldId="276"/>
            <ac:graphicFrameMk id="9" creationId="{EC999E02-0986-43D7-9728-BC6CA0EBC449}"/>
          </ac:graphicFrameMkLst>
        </pc:graphicFrameChg>
        <pc:picChg chg="add del mod">
          <ac:chgData name="Nerejda Hoxha" userId="fab2fd2e-81fe-42c7-883d-9b1b1c309e5b" providerId="ADAL" clId="{8069BAAB-1132-4D62-A636-0F492D882534}" dt="2021-10-01T13:13:44.668" v="1944" actId="478"/>
          <ac:picMkLst>
            <pc:docMk/>
            <pc:sldMk cId="418743591" sldId="276"/>
            <ac:picMk id="5" creationId="{5E06113E-FBE5-485C-A4E2-8F7B4F4D449D}"/>
          </ac:picMkLst>
        </pc:picChg>
        <pc:picChg chg="add mod">
          <ac:chgData name="Nerejda Hoxha" userId="fab2fd2e-81fe-42c7-883d-9b1b1c309e5b" providerId="ADAL" clId="{8069BAAB-1132-4D62-A636-0F492D882534}" dt="2021-10-01T13:17:37.624" v="1957" actId="1076"/>
          <ac:picMkLst>
            <pc:docMk/>
            <pc:sldMk cId="418743591" sldId="276"/>
            <ac:picMk id="11" creationId="{484C38AD-1E6E-4CCA-98E4-CE65F87DB9C6}"/>
          </ac:picMkLst>
        </pc:picChg>
        <pc:picChg chg="add mod">
          <ac:chgData name="Nerejda Hoxha" userId="fab2fd2e-81fe-42c7-883d-9b1b1c309e5b" providerId="ADAL" clId="{8069BAAB-1132-4D62-A636-0F492D882534}" dt="2021-10-01T13:16:57.472" v="1951" actId="14100"/>
          <ac:picMkLst>
            <pc:docMk/>
            <pc:sldMk cId="418743591" sldId="276"/>
            <ac:picMk id="2050" creationId="{47587ABB-C4C1-4C4D-865E-EC3B7A26F1CB}"/>
          </ac:picMkLst>
        </pc:picChg>
      </pc:sldChg>
      <pc:sldChg chg="addSp delSp modSp add mod">
        <pc:chgData name="Nerejda Hoxha" userId="fab2fd2e-81fe-42c7-883d-9b1b1c309e5b" providerId="ADAL" clId="{8069BAAB-1132-4D62-A636-0F492D882534}" dt="2021-10-06T13:48:32.685" v="3420" actId="20577"/>
        <pc:sldMkLst>
          <pc:docMk/>
          <pc:sldMk cId="1764190998" sldId="277"/>
        </pc:sldMkLst>
        <pc:spChg chg="mod">
          <ac:chgData name="Nerejda Hoxha" userId="fab2fd2e-81fe-42c7-883d-9b1b1c309e5b" providerId="ADAL" clId="{8069BAAB-1132-4D62-A636-0F492D882534}" dt="2021-10-05T13:18:12.097" v="3015" actId="1076"/>
          <ac:spMkLst>
            <pc:docMk/>
            <pc:sldMk cId="1764190998" sldId="277"/>
            <ac:spMk id="2" creationId="{00000000-0000-0000-0000-000000000000}"/>
          </ac:spMkLst>
        </pc:spChg>
        <pc:graphicFrameChg chg="add del mod modGraphic">
          <ac:chgData name="Nerejda Hoxha" userId="fab2fd2e-81fe-42c7-883d-9b1b1c309e5b" providerId="ADAL" clId="{8069BAAB-1132-4D62-A636-0F492D882534}" dt="2021-10-05T13:21:54.324" v="3079" actId="478"/>
          <ac:graphicFrameMkLst>
            <pc:docMk/>
            <pc:sldMk cId="1764190998" sldId="277"/>
            <ac:graphicFrameMk id="3" creationId="{910CFBC8-062F-477D-BC82-1C624CB7B9EA}"/>
          </ac:graphicFrameMkLst>
        </pc:graphicFrameChg>
        <pc:graphicFrameChg chg="add mod modGraphic">
          <ac:chgData name="Nerejda Hoxha" userId="fab2fd2e-81fe-42c7-883d-9b1b1c309e5b" providerId="ADAL" clId="{8069BAAB-1132-4D62-A636-0F492D882534}" dt="2021-10-06T13:48:32.685" v="3420" actId="20577"/>
          <ac:graphicFrameMkLst>
            <pc:docMk/>
            <pc:sldMk cId="1764190998" sldId="277"/>
            <ac:graphicFrameMk id="5" creationId="{493FE86C-7C6E-4037-A473-40946ED9C555}"/>
          </ac:graphicFrameMkLst>
        </pc:graphicFrameChg>
        <pc:graphicFrameChg chg="del">
          <ac:chgData name="Nerejda Hoxha" userId="fab2fd2e-81fe-42c7-883d-9b1b1c309e5b" providerId="ADAL" clId="{8069BAAB-1132-4D62-A636-0F492D882534}" dt="2021-10-05T13:15:07.390" v="2993" actId="478"/>
          <ac:graphicFrameMkLst>
            <pc:docMk/>
            <pc:sldMk cId="1764190998" sldId="277"/>
            <ac:graphicFrameMk id="6" creationId="{10DB373B-9036-4FDD-8B9C-4DFA48EB398B}"/>
          </ac:graphicFrameMkLst>
        </pc:graphicFrameChg>
        <pc:picChg chg="del">
          <ac:chgData name="Nerejda Hoxha" userId="fab2fd2e-81fe-42c7-883d-9b1b1c309e5b" providerId="ADAL" clId="{8069BAAB-1132-4D62-A636-0F492D882534}" dt="2021-10-05T13:15:18.094" v="2994" actId="478"/>
          <ac:picMkLst>
            <pc:docMk/>
            <pc:sldMk cId="1764190998" sldId="277"/>
            <ac:picMk id="4" creationId="{0B36293B-967E-4526-8318-2F9DB0429BB3}"/>
          </ac:picMkLst>
        </pc:picChg>
      </pc:sldChg>
      <pc:sldChg chg="modSp add del mod">
        <pc:chgData name="Nerejda Hoxha" userId="fab2fd2e-81fe-42c7-883d-9b1b1c309e5b" providerId="ADAL" clId="{8069BAAB-1132-4D62-A636-0F492D882534}" dt="2021-10-05T13:28:05.459" v="3169" actId="47"/>
        <pc:sldMkLst>
          <pc:docMk/>
          <pc:sldMk cId="15763980" sldId="278"/>
        </pc:sldMkLst>
        <pc:spChg chg="mod">
          <ac:chgData name="Nerejda Hoxha" userId="fab2fd2e-81fe-42c7-883d-9b1b1c309e5b" providerId="ADAL" clId="{8069BAAB-1132-4D62-A636-0F492D882534}" dt="2021-10-05T13:18:30.115" v="3026" actId="20577"/>
          <ac:spMkLst>
            <pc:docMk/>
            <pc:sldMk cId="15763980" sldId="278"/>
            <ac:spMk id="2" creationId="{00000000-0000-0000-0000-000000000000}"/>
          </ac:spMkLst>
        </pc:spChg>
        <pc:graphicFrameChg chg="mod modGraphic">
          <ac:chgData name="Nerejda Hoxha" userId="fab2fd2e-81fe-42c7-883d-9b1b1c309e5b" providerId="ADAL" clId="{8069BAAB-1132-4D62-A636-0F492D882534}" dt="2021-10-05T13:21:09.765" v="3077" actId="6549"/>
          <ac:graphicFrameMkLst>
            <pc:docMk/>
            <pc:sldMk cId="15763980" sldId="278"/>
            <ac:graphicFrameMk id="3" creationId="{910CFBC8-062F-477D-BC82-1C624CB7B9EA}"/>
          </ac:graphicFrameMkLst>
        </pc:graphicFrameChg>
      </pc:sldChg>
      <pc:sldChg chg="modSp add mod">
        <pc:chgData name="Nerejda Hoxha" userId="fab2fd2e-81fe-42c7-883d-9b1b1c309e5b" providerId="ADAL" clId="{8069BAAB-1132-4D62-A636-0F492D882534}" dt="2021-10-06T13:45:37.493" v="3402" actId="20577"/>
        <pc:sldMkLst>
          <pc:docMk/>
          <pc:sldMk cId="98645177" sldId="279"/>
        </pc:sldMkLst>
        <pc:spChg chg="mod">
          <ac:chgData name="Nerejda Hoxha" userId="fab2fd2e-81fe-42c7-883d-9b1b1c309e5b" providerId="ADAL" clId="{8069BAAB-1132-4D62-A636-0F492D882534}" dt="2021-10-05T13:26:19.675" v="3140" actId="20577"/>
          <ac:spMkLst>
            <pc:docMk/>
            <pc:sldMk cId="98645177" sldId="279"/>
            <ac:spMk id="2" creationId="{00000000-0000-0000-0000-000000000000}"/>
          </ac:spMkLst>
        </pc:spChg>
        <pc:graphicFrameChg chg="mod modGraphic">
          <ac:chgData name="Nerejda Hoxha" userId="fab2fd2e-81fe-42c7-883d-9b1b1c309e5b" providerId="ADAL" clId="{8069BAAB-1132-4D62-A636-0F492D882534}" dt="2021-10-06T13:45:37.493" v="3402" actId="20577"/>
          <ac:graphicFrameMkLst>
            <pc:docMk/>
            <pc:sldMk cId="98645177" sldId="279"/>
            <ac:graphicFrameMk id="5" creationId="{493FE86C-7C6E-4037-A473-40946ED9C555}"/>
          </ac:graphicFrameMkLst>
        </pc:graphicFrameChg>
      </pc:sldChg>
      <pc:sldChg chg="add del">
        <pc:chgData name="Nerejda Hoxha" userId="fab2fd2e-81fe-42c7-883d-9b1b1c309e5b" providerId="ADAL" clId="{8069BAAB-1132-4D62-A636-0F492D882534}" dt="2021-10-05T13:26:02.690" v="3129" actId="47"/>
        <pc:sldMkLst>
          <pc:docMk/>
          <pc:sldMk cId="858928260" sldId="27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transportcommunity.sharepoint.com/sites/Intranet/TC%20ROAD/Monitoring%20Report/2024/Road%20action%20plan%20scoring_August_2024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https://transportcommunity.sharepoint.com/sites/Intranet/TC%20ROAD/Monitoring%20Report/2024/Road%20action%20plan%20scoring_August_2024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https://transportcommunity.sharepoint.com/sites/Intranet/TC%20ROAD/Monitoring%20Report/2024/Road%20action%20plan%20scoring_August_2024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https://transportcommunity.sharepoint.com/sites/Intranet/TC%20ROAD/Monitoring%20Report/2024/Road%20action%20plan%20scoring_August_2024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https://transportcommunity.sharepoint.com/sites/Intranet/TC%20ROAD/Monitoring%20Report/2024/Road%20action%20plan%20scoring_August_2024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https://transportcommunity.sharepoint.com/sites/Intranet/TC%20ROAD/Monitoring%20Report/2024/Road%20action%20plan%20scoring_August_2024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https://transportcommunity.sharepoint.com/sites/Intranet/TC%20ROAD/Monitoring%20Report/2024/Road%20action%20plan%20scoring_August_2024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https://transportcommunity.sharepoint.com/sites/Intranet/TC%20ROAD/Monitoring%20Report/2024/Road%20action%20plan%20scoring_August_2024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https://transportcommunity.sharepoint.com/sites/Intranet/TC%20ROAD/Monitoring%20Report/2024/Road%20action%20plan%20scoring_August_2024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https://transportcommunity.sharepoint.com/sites/Intranet/TC%20ROAD/Monitoring%20Report/2024/Road%20action%20plan%20scoring_August_2024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https://transportcommunity.sharepoint.com/sites/Intranet/REPORTS%20Annual%205%20year/2024%20AP%20progress%20report_Annex%20I/Annex%201.7%20and%20totals%20-%20NEW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cap="all" spc="0" baseline="0">
                <a:gradFill>
                  <a:gsLst>
                    <a:gs pos="0">
                      <a:schemeClr val="dk1">
                        <a:lumMod val="50000"/>
                        <a:lumOff val="50000"/>
                      </a:schemeClr>
                    </a:gs>
                    <a:gs pos="100000">
                      <a:schemeClr val="dk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pPr>
            <a:r>
              <a:rPr lang="en-US" b="1"/>
              <a:t>Establishing functioning and efficient </a:t>
            </a:r>
          </a:p>
          <a:p>
            <a:pPr>
              <a:defRPr b="1"/>
            </a:pPr>
            <a:r>
              <a:rPr lang="en-US" b="1"/>
              <a:t>road maintenance system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cap="all" spc="0" baseline="0">
              <a:gradFill>
                <a:gsLst>
                  <a:gs pos="0">
                    <a:schemeClr val="dk1">
                      <a:lumMod val="50000"/>
                      <a:lumOff val="50000"/>
                    </a:schemeClr>
                  </a:gs>
                  <a:gs pos="100000">
                    <a:schemeClr val="dk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946291967515417"/>
          <c:y val="0.24996704895721275"/>
          <c:w val="0.66350772484956455"/>
          <c:h val="0.7092058053454043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'[Road action plan scoring_August_2024.xlsx]overall by measure (%)'!$C$2</c:f>
              <c:strCache>
                <c:ptCount val="1"/>
                <c:pt idx="0">
                  <c:v>2020/2021</c:v>
                </c:pt>
              </c:strCache>
            </c:strRef>
          </c:tx>
          <c:spPr>
            <a:solidFill>
              <a:schemeClr val="accent5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'[Road action plan scoring_August_2024.xlsx]overall by measure (%)'!$B$3:$B$8</c:f>
              <c:strCache>
                <c:ptCount val="6"/>
                <c:pt idx="0">
                  <c:v>Albania</c:v>
                </c:pt>
                <c:pt idx="1">
                  <c:v>Bosnia and Herzegovina</c:v>
                </c:pt>
                <c:pt idx="2">
                  <c:v>Kosovo</c:v>
                </c:pt>
                <c:pt idx="3">
                  <c:v>Montenegro</c:v>
                </c:pt>
                <c:pt idx="4">
                  <c:v>North Macedonia</c:v>
                </c:pt>
                <c:pt idx="5">
                  <c:v>Serbia</c:v>
                </c:pt>
              </c:strCache>
            </c:strRef>
          </c:cat>
          <c:val>
            <c:numRef>
              <c:f>'[Road action plan scoring_August_2024.xlsx]overall by measure (%)'!$C$3:$C$8</c:f>
            </c:numRef>
          </c:val>
          <c:extLst>
            <c:ext xmlns:c16="http://schemas.microsoft.com/office/drawing/2014/chart" uri="{C3380CC4-5D6E-409C-BE32-E72D297353CC}">
              <c16:uniqueId val="{00000000-61E9-4751-9E46-57B897A2D24E}"/>
            </c:ext>
          </c:extLst>
        </c:ser>
        <c:ser>
          <c:idx val="1"/>
          <c:order val="1"/>
          <c:tx>
            <c:strRef>
              <c:f>'[Road action plan scoring_August_2024.xlsx]overall by measure (%)'!$D$2</c:f>
              <c:strCache>
                <c:ptCount val="1"/>
                <c:pt idx="0">
                  <c:v>Up to 2023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'[Road action plan scoring_August_2024.xlsx]overall by measure (%)'!$B$3:$B$8</c:f>
              <c:strCache>
                <c:ptCount val="6"/>
                <c:pt idx="0">
                  <c:v>Albania</c:v>
                </c:pt>
                <c:pt idx="1">
                  <c:v>Bosnia and Herzegovina</c:v>
                </c:pt>
                <c:pt idx="2">
                  <c:v>Kosovo</c:v>
                </c:pt>
                <c:pt idx="3">
                  <c:v>Montenegro</c:v>
                </c:pt>
                <c:pt idx="4">
                  <c:v>North Macedonia</c:v>
                </c:pt>
                <c:pt idx="5">
                  <c:v>Serbia</c:v>
                </c:pt>
              </c:strCache>
            </c:strRef>
          </c:cat>
          <c:val>
            <c:numRef>
              <c:f>'[Road action plan scoring_August_2024.xlsx]overall by measure (%)'!$D$3:$D$8</c:f>
              <c:numCache>
                <c:formatCode>0%</c:formatCode>
                <c:ptCount val="6"/>
                <c:pt idx="0">
                  <c:v>0.58333333333333337</c:v>
                </c:pt>
                <c:pt idx="1">
                  <c:v>0.33333333333333331</c:v>
                </c:pt>
                <c:pt idx="2">
                  <c:v>0.33333333333333331</c:v>
                </c:pt>
                <c:pt idx="3">
                  <c:v>0.25</c:v>
                </c:pt>
                <c:pt idx="4">
                  <c:v>0.41666666666666669</c:v>
                </c:pt>
                <c:pt idx="5">
                  <c:v>0.58333333333333337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E9-4751-9E46-57B897A2D24E}"/>
            </c:ext>
          </c:extLst>
        </c:ser>
        <c:ser>
          <c:idx val="2"/>
          <c:order val="2"/>
          <c:tx>
            <c:strRef>
              <c:f>'[Road action plan scoring_August_2024.xlsx]overall by measure (%)'!$E$2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'[Road action plan scoring_August_2024.xlsx]overall by measure (%)'!$B$3:$B$8</c:f>
              <c:strCache>
                <c:ptCount val="6"/>
                <c:pt idx="0">
                  <c:v>Albania</c:v>
                </c:pt>
                <c:pt idx="1">
                  <c:v>Bosnia and Herzegovina</c:v>
                </c:pt>
                <c:pt idx="2">
                  <c:v>Kosovo</c:v>
                </c:pt>
                <c:pt idx="3">
                  <c:v>Montenegro</c:v>
                </c:pt>
                <c:pt idx="4">
                  <c:v>North Macedonia</c:v>
                </c:pt>
                <c:pt idx="5">
                  <c:v>Serbia</c:v>
                </c:pt>
              </c:strCache>
            </c:strRef>
          </c:cat>
          <c:val>
            <c:numRef>
              <c:f>'[Road action plan scoring_August_2024.xlsx]overall by measure (%)'!$E$3:$E$8</c:f>
              <c:numCache>
                <c:formatCode>0%</c:formatCode>
                <c:ptCount val="6"/>
                <c:pt idx="0">
                  <c:v>8.3333333333333259E-2</c:v>
                </c:pt>
                <c:pt idx="1">
                  <c:v>0</c:v>
                </c:pt>
                <c:pt idx="2">
                  <c:v>0</c:v>
                </c:pt>
                <c:pt idx="3">
                  <c:v>8.3333333333333315E-2</c:v>
                </c:pt>
                <c:pt idx="4">
                  <c:v>8.3333333333333315E-2</c:v>
                </c:pt>
                <c:pt idx="5">
                  <c:v>8.3333333333333259E-2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E9-4751-9E46-57B897A2D24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708135872"/>
        <c:axId val="1708132544"/>
      </c:barChart>
      <c:catAx>
        <c:axId val="170813587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8132544"/>
        <c:crosses val="autoZero"/>
        <c:auto val="1"/>
        <c:lblAlgn val="ctr"/>
        <c:lblOffset val="100"/>
        <c:noMultiLvlLbl val="0"/>
      </c:catAx>
      <c:valAx>
        <c:axId val="1708132544"/>
        <c:scaling>
          <c:orientation val="minMax"/>
          <c:max val="1"/>
        </c:scaling>
        <c:delete val="0"/>
        <c:axPos val="t"/>
        <c:majorGridlines>
          <c:spPr>
            <a:ln>
              <a:solidFill>
                <a:schemeClr val="dk1">
                  <a:lumMod val="15000"/>
                  <a:lumOff val="85000"/>
                </a:schemeClr>
              </a:solidFill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813587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cap="all" spc="0" baseline="0">
                <a:gradFill>
                  <a:gsLst>
                    <a:gs pos="0">
                      <a:schemeClr val="dk1">
                        <a:lumMod val="50000"/>
                        <a:lumOff val="50000"/>
                      </a:schemeClr>
                    </a:gs>
                    <a:gs pos="100000">
                      <a:schemeClr val="dk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pPr>
            <a:r>
              <a:rPr lang="en-US" b="1"/>
              <a:t>ITS Deployment on Core/Comprehensive </a:t>
            </a:r>
          </a:p>
          <a:p>
            <a:pPr>
              <a:defRPr b="1"/>
            </a:pPr>
            <a:r>
              <a:rPr lang="en-US" b="1"/>
              <a:t>Road Network</a:t>
            </a:r>
          </a:p>
        </c:rich>
      </c:tx>
      <c:layout>
        <c:manualLayout>
          <c:xMode val="edge"/>
          <c:yMode val="edge"/>
          <c:x val="0.17648964445717147"/>
          <c:y val="2.4825751919591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cap="all" spc="0" baseline="0">
              <a:gradFill>
                <a:gsLst>
                  <a:gs pos="0">
                    <a:schemeClr val="dk1">
                      <a:lumMod val="50000"/>
                      <a:lumOff val="50000"/>
                    </a:schemeClr>
                  </a:gs>
                  <a:gs pos="100000">
                    <a:schemeClr val="dk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'[Road action plan scoring_August_2024.xlsx]overall by measure (%)'!$C$2</c:f>
              <c:strCache>
                <c:ptCount val="1"/>
                <c:pt idx="0">
                  <c:v>2020/2021</c:v>
                </c:pt>
              </c:strCache>
            </c:strRef>
          </c:tx>
          <c:spPr>
            <a:solidFill>
              <a:schemeClr val="accent5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'[Road action plan scoring_August_2024.xlsx]overall by measure (%)'!$B$9:$B$14</c:f>
              <c:strCache>
                <c:ptCount val="6"/>
                <c:pt idx="0">
                  <c:v>Albania</c:v>
                </c:pt>
                <c:pt idx="1">
                  <c:v>Bosnia and Herzegovina</c:v>
                </c:pt>
                <c:pt idx="2">
                  <c:v>Kosovo</c:v>
                </c:pt>
                <c:pt idx="3">
                  <c:v>Montenegro</c:v>
                </c:pt>
                <c:pt idx="4">
                  <c:v>North Macedonia</c:v>
                </c:pt>
                <c:pt idx="5">
                  <c:v>Serbia</c:v>
                </c:pt>
              </c:strCache>
            </c:strRef>
          </c:cat>
          <c:val>
            <c:numRef>
              <c:f>'[Road action plan scoring_August_2024.xlsx]overall by measure (%)'!$C$9:$C$14</c:f>
            </c:numRef>
          </c:val>
          <c:extLst>
            <c:ext xmlns:c16="http://schemas.microsoft.com/office/drawing/2014/chart" uri="{C3380CC4-5D6E-409C-BE32-E72D297353CC}">
              <c16:uniqueId val="{00000000-435F-487E-83EC-517555BEFFD4}"/>
            </c:ext>
          </c:extLst>
        </c:ser>
        <c:ser>
          <c:idx val="1"/>
          <c:order val="1"/>
          <c:tx>
            <c:strRef>
              <c:f>'[Road action plan scoring_August_2024.xlsx]overall by measure (%)'!$D$2</c:f>
              <c:strCache>
                <c:ptCount val="1"/>
                <c:pt idx="0">
                  <c:v>Up to 2023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'[Road action plan scoring_August_2024.xlsx]overall by measure (%)'!$B$9:$B$14</c:f>
              <c:strCache>
                <c:ptCount val="6"/>
                <c:pt idx="0">
                  <c:v>Albania</c:v>
                </c:pt>
                <c:pt idx="1">
                  <c:v>Bosnia and Herzegovina</c:v>
                </c:pt>
                <c:pt idx="2">
                  <c:v>Kosovo</c:v>
                </c:pt>
                <c:pt idx="3">
                  <c:v>Montenegro</c:v>
                </c:pt>
                <c:pt idx="4">
                  <c:v>North Macedonia</c:v>
                </c:pt>
                <c:pt idx="5">
                  <c:v>Serbia</c:v>
                </c:pt>
              </c:strCache>
            </c:strRef>
          </c:cat>
          <c:val>
            <c:numRef>
              <c:f>'[Road action plan scoring_August_2024.xlsx]overall by measure (%)'!$D$9:$D$14</c:f>
              <c:numCache>
                <c:formatCode>0%</c:formatCode>
                <c:ptCount val="6"/>
                <c:pt idx="0">
                  <c:v>0.61111111111111116</c:v>
                </c:pt>
                <c:pt idx="1">
                  <c:v>0.27777777777777779</c:v>
                </c:pt>
                <c:pt idx="2">
                  <c:v>0.27777777777777779</c:v>
                </c:pt>
                <c:pt idx="3">
                  <c:v>0.3888888888888889</c:v>
                </c:pt>
                <c:pt idx="4">
                  <c:v>0.66666666666666663</c:v>
                </c:pt>
                <c:pt idx="5">
                  <c:v>0.61111111111111116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5F-487E-83EC-517555BEFFD4}"/>
            </c:ext>
          </c:extLst>
        </c:ser>
        <c:ser>
          <c:idx val="2"/>
          <c:order val="2"/>
          <c:tx>
            <c:strRef>
              <c:f>'[Road action plan scoring_August_2024.xlsx]overall by measure (%)'!$E$2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'[Road action plan scoring_August_2024.xlsx]overall by measure (%)'!$B$9:$B$14</c:f>
              <c:strCache>
                <c:ptCount val="6"/>
                <c:pt idx="0">
                  <c:v>Albania</c:v>
                </c:pt>
                <c:pt idx="1">
                  <c:v>Bosnia and Herzegovina</c:v>
                </c:pt>
                <c:pt idx="2">
                  <c:v>Kosovo</c:v>
                </c:pt>
                <c:pt idx="3">
                  <c:v>Montenegro</c:v>
                </c:pt>
                <c:pt idx="4">
                  <c:v>North Macedonia</c:v>
                </c:pt>
                <c:pt idx="5">
                  <c:v>Serbia</c:v>
                </c:pt>
              </c:strCache>
            </c:strRef>
          </c:cat>
          <c:val>
            <c:numRef>
              <c:f>'[Road action plan scoring_August_2024.xlsx]overall by measure (%)'!$E$9:$E$14</c:f>
              <c:numCache>
                <c:formatCode>0%</c:formatCode>
                <c:ptCount val="6"/>
                <c:pt idx="0">
                  <c:v>5.5555555555555469E-2</c:v>
                </c:pt>
                <c:pt idx="1">
                  <c:v>0</c:v>
                </c:pt>
                <c:pt idx="2">
                  <c:v>0.1111111111111111</c:v>
                </c:pt>
                <c:pt idx="3">
                  <c:v>5.5555555555555525E-2</c:v>
                </c:pt>
                <c:pt idx="4">
                  <c:v>5.555555555555558E-2</c:v>
                </c:pt>
                <c:pt idx="5">
                  <c:v>0.11111111111111105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5F-487E-83EC-517555BEFFD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020705184"/>
        <c:axId val="2020703520"/>
      </c:barChart>
      <c:catAx>
        <c:axId val="202070518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0703520"/>
        <c:crosses val="autoZero"/>
        <c:auto val="1"/>
        <c:lblAlgn val="ctr"/>
        <c:lblOffset val="100"/>
        <c:noMultiLvlLbl val="0"/>
      </c:catAx>
      <c:valAx>
        <c:axId val="2020703520"/>
        <c:scaling>
          <c:orientation val="minMax"/>
          <c:max val="1"/>
          <c:min val="0"/>
        </c:scaling>
        <c:delete val="0"/>
        <c:axPos val="t"/>
        <c:majorGridlines>
          <c:spPr>
            <a:ln>
              <a:solidFill>
                <a:schemeClr val="dk1">
                  <a:lumMod val="15000"/>
                  <a:lumOff val="85000"/>
                </a:schemeClr>
              </a:solidFill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070518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9537016147292838"/>
          <c:y val="0.44382591284473188"/>
          <c:w val="0.2046298385270717"/>
          <c:h val="0.165765628458516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cap="all" spc="0" baseline="0">
                <a:gradFill>
                  <a:gsLst>
                    <a:gs pos="0">
                      <a:schemeClr val="dk1">
                        <a:lumMod val="50000"/>
                        <a:lumOff val="50000"/>
                      </a:schemeClr>
                    </a:gs>
                    <a:gs pos="100000">
                      <a:schemeClr val="dk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pPr>
            <a:r>
              <a:rPr lang="en-US" b="1"/>
              <a:t>Enhancing road transport climate resilience and use of alternative fuels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cap="all" spc="0" baseline="0">
              <a:gradFill>
                <a:gsLst>
                  <a:gs pos="0">
                    <a:schemeClr val="dk1">
                      <a:lumMod val="50000"/>
                      <a:lumOff val="50000"/>
                    </a:schemeClr>
                  </a:gs>
                  <a:gs pos="100000">
                    <a:schemeClr val="dk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'[Road action plan scoring_August_2024.xlsx]overall by measure (%)'!$C$2</c:f>
              <c:strCache>
                <c:ptCount val="1"/>
                <c:pt idx="0">
                  <c:v>2020/2021</c:v>
                </c:pt>
              </c:strCache>
            </c:strRef>
          </c:tx>
          <c:spPr>
            <a:solidFill>
              <a:schemeClr val="accent5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5">
                        <a:shade val="6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'[Road action plan scoring_August_2024.xlsx]overall by measure (%)'!$B$15:$B$20</c:f>
              <c:strCache>
                <c:ptCount val="6"/>
                <c:pt idx="0">
                  <c:v>Albania</c:v>
                </c:pt>
                <c:pt idx="1">
                  <c:v>Bosnia and Herzegovina</c:v>
                </c:pt>
                <c:pt idx="2">
                  <c:v>Kosovo</c:v>
                </c:pt>
                <c:pt idx="3">
                  <c:v>Montenegro</c:v>
                </c:pt>
                <c:pt idx="4">
                  <c:v>North Macedonia</c:v>
                </c:pt>
                <c:pt idx="5">
                  <c:v>Serbia</c:v>
                </c:pt>
              </c:strCache>
            </c:strRef>
          </c:cat>
          <c:val>
            <c:numRef>
              <c:f>'[Road action plan scoring_August_2024.xlsx]overall by measure (%)'!$C$15:$C$20</c:f>
            </c:numRef>
          </c:val>
          <c:extLst>
            <c:ext xmlns:c16="http://schemas.microsoft.com/office/drawing/2014/chart" uri="{C3380CC4-5D6E-409C-BE32-E72D297353CC}">
              <c16:uniqueId val="{00000000-8B7B-4EAB-98D6-7499EBC4606E}"/>
            </c:ext>
          </c:extLst>
        </c:ser>
        <c:ser>
          <c:idx val="1"/>
          <c:order val="1"/>
          <c:tx>
            <c:strRef>
              <c:f>'[Road action plan scoring_August_2024.xlsx]overall by measure (%)'!$D$2</c:f>
              <c:strCache>
                <c:ptCount val="1"/>
                <c:pt idx="0">
                  <c:v>Up to 2023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'[Road action plan scoring_August_2024.xlsx]overall by measure (%)'!$B$15:$B$20</c:f>
              <c:strCache>
                <c:ptCount val="6"/>
                <c:pt idx="0">
                  <c:v>Albania</c:v>
                </c:pt>
                <c:pt idx="1">
                  <c:v>Bosnia and Herzegovina</c:v>
                </c:pt>
                <c:pt idx="2">
                  <c:v>Kosovo</c:v>
                </c:pt>
                <c:pt idx="3">
                  <c:v>Montenegro</c:v>
                </c:pt>
                <c:pt idx="4">
                  <c:v>North Macedonia</c:v>
                </c:pt>
                <c:pt idx="5">
                  <c:v>Serbia</c:v>
                </c:pt>
              </c:strCache>
            </c:strRef>
          </c:cat>
          <c:val>
            <c:numRef>
              <c:f>'[Road action plan scoring_August_2024.xlsx]overall by measure (%)'!$D$15:$D$20</c:f>
              <c:numCache>
                <c:formatCode>0%</c:formatCode>
                <c:ptCount val="6"/>
                <c:pt idx="0">
                  <c:v>0.5</c:v>
                </c:pt>
                <c:pt idx="1">
                  <c:v>0.25</c:v>
                </c:pt>
                <c:pt idx="2">
                  <c:v>0.25</c:v>
                </c:pt>
                <c:pt idx="3">
                  <c:v>0.33333333333333331</c:v>
                </c:pt>
                <c:pt idx="4">
                  <c:v>0.25</c:v>
                </c:pt>
                <c:pt idx="5">
                  <c:v>0.58333333333333337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7B-4EAB-98D6-7499EBC4606E}"/>
            </c:ext>
          </c:extLst>
        </c:ser>
        <c:ser>
          <c:idx val="2"/>
          <c:order val="2"/>
          <c:tx>
            <c:strRef>
              <c:f>'[Road action plan scoring_August_2024.xlsx]overall by measure (%)'!$E$2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'[Road action plan scoring_August_2024.xlsx]overall by measure (%)'!$B$15:$B$20</c:f>
              <c:strCache>
                <c:ptCount val="6"/>
                <c:pt idx="0">
                  <c:v>Albania</c:v>
                </c:pt>
                <c:pt idx="1">
                  <c:v>Bosnia and Herzegovina</c:v>
                </c:pt>
                <c:pt idx="2">
                  <c:v>Kosovo</c:v>
                </c:pt>
                <c:pt idx="3">
                  <c:v>Montenegro</c:v>
                </c:pt>
                <c:pt idx="4">
                  <c:v>North Macedonia</c:v>
                </c:pt>
                <c:pt idx="5">
                  <c:v>Serbia</c:v>
                </c:pt>
              </c:strCache>
            </c:strRef>
          </c:cat>
          <c:val>
            <c:numRef>
              <c:f>'[Road action plan scoring_August_2024.xlsx]overall by measure (%)'!$E$15:$E$20</c:f>
              <c:numCache>
                <c:formatCode>0%</c:formatCode>
                <c:ptCount val="6"/>
                <c:pt idx="0">
                  <c:v>8.333333333333337E-2</c:v>
                </c:pt>
                <c:pt idx="1">
                  <c:v>8.3333333333333315E-2</c:v>
                </c:pt>
                <c:pt idx="2">
                  <c:v>8.3333333333333315E-2</c:v>
                </c:pt>
                <c:pt idx="3">
                  <c:v>8.333333333333337E-2</c:v>
                </c:pt>
                <c:pt idx="4">
                  <c:v>8.3333333333333315E-2</c:v>
                </c:pt>
                <c:pt idx="5">
                  <c:v>8.3333333333333259E-2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7B-4EAB-98D6-7499EBC4606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715545920"/>
        <c:axId val="1715546752"/>
      </c:barChart>
      <c:catAx>
        <c:axId val="171554592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5546752"/>
        <c:crosses val="autoZero"/>
        <c:auto val="1"/>
        <c:lblAlgn val="ctr"/>
        <c:lblOffset val="100"/>
        <c:noMultiLvlLbl val="0"/>
      </c:catAx>
      <c:valAx>
        <c:axId val="1715546752"/>
        <c:scaling>
          <c:orientation val="minMax"/>
          <c:max val="1"/>
        </c:scaling>
        <c:delete val="0"/>
        <c:axPos val="t"/>
        <c:majorGridlines>
          <c:spPr>
            <a:ln>
              <a:solidFill>
                <a:schemeClr val="dk1">
                  <a:lumMod val="15000"/>
                  <a:lumOff val="85000"/>
                </a:schemeClr>
              </a:solidFill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554592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80815540313168566"/>
          <c:y val="0.4561108450797054"/>
          <c:w val="0.19184459686831448"/>
          <c:h val="0.151389238034856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ALBANIA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1"/>
          <c:order val="0"/>
          <c:tx>
            <c:strRef>
              <c:f>'[Road action plan scoring_August_2024.xlsx]per each RP'!$D$3</c:f>
              <c:strCache>
                <c:ptCount val="1"/>
                <c:pt idx="0">
                  <c:v>Up to 2023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'[Road action plan scoring_August_2024.xlsx]per each RP'!$A$4:$B$17</c:f>
              <c:multiLvlStrCache>
                <c:ptCount val="14"/>
                <c:lvl>
                  <c:pt idx="0">
                    <c:v>Adopt multiannual maintenance plan</c:v>
                  </c:pt>
                  <c:pt idx="1">
                    <c:v>Establishing Road Asset Management System (RAMS)</c:v>
                  </c:pt>
                  <c:pt idx="2">
                    <c:v>Signing of Service Level Agreement between Ministry of Transport and Road Authorities/Public Enterprises</c:v>
                  </c:pt>
                  <c:pt idx="3">
                    <c:v>Adopt an efficient strategy on the funding sustainability for road maintenance</c:v>
                  </c:pt>
                  <c:pt idx="4">
                    <c:v>Adoption of ITS strategy together with an Action/implementation plan</c:v>
                  </c:pt>
                  <c:pt idx="5">
                    <c:v>Transposition of the Directive 2010/40/EU into the national legislation</c:v>
                  </c:pt>
                  <c:pt idx="6">
                    <c:v>Transposition of Directive 2004/52/EC - Interoperability of electronic road toll systems
</c:v>
                  </c:pt>
                  <c:pt idx="7">
                    <c:v>Adopt and implement EU ITS Framework Architecture for roads to ensure compatibility of system and equipment</c:v>
                  </c:pt>
                  <c:pt idx="8">
                    <c:v>Adopt and implement EU ITS standards for roads to ensure European standards and specifications for all new projects and for the upgrading of existing ones</c:v>
                  </c:pt>
                  <c:pt idx="9">
                    <c:v>Adopt a regional interoperability framework aimed to establish a mechanism for the exchange of ITS data at regional level through TCT Information System</c:v>
                  </c:pt>
                  <c:pt idx="10">
                    <c:v>Adopt guidelines and methodologies for climate change and natural hazard road network vulnerability assessment
</c:v>
                  </c:pt>
                  <c:pt idx="11">
                    <c:v>Development of Resilience Action Plan for Road Core/Comprehensive Network </c:v>
                  </c:pt>
                  <c:pt idx="12">
                    <c:v>Undertake risk-based vulnerability interventions for the most vulnerable sections of the indicative extension of Core/Comprehensive TEN-T Networks in Western Balkans</c:v>
                  </c:pt>
                  <c:pt idx="13">
                    <c:v>Enhance use of alternative fuels (e-charging stations etc)</c:v>
                  </c:pt>
                </c:lvl>
                <c:lvl>
                  <c:pt idx="0">
                    <c:v>Establishing functioning and efficient road maintenance system</c:v>
                  </c:pt>
                  <c:pt idx="4">
                    <c:v>ITS Deployment on Core/Comprehensive Road Network</c:v>
                  </c:pt>
                  <c:pt idx="10">
                    <c:v>Enhancing road transport climate resilience and use of alternative fuels</c:v>
                  </c:pt>
                </c:lvl>
              </c:multiLvlStrCache>
            </c:multiLvlStrRef>
          </c:cat>
          <c:val>
            <c:numRef>
              <c:f>'[Road action plan scoring_August_2024.xlsx]per each RP'!$D$4:$D$17</c:f>
              <c:numCache>
                <c:formatCode>0%</c:formatCode>
                <c:ptCount val="14"/>
                <c:pt idx="0">
                  <c:v>1</c:v>
                </c:pt>
                <c:pt idx="1">
                  <c:v>0.66666666666666663</c:v>
                </c:pt>
                <c:pt idx="2">
                  <c:v>0.33333333333333331</c:v>
                </c:pt>
                <c:pt idx="3">
                  <c:v>0.33333333333333331</c:v>
                </c:pt>
                <c:pt idx="4">
                  <c:v>1</c:v>
                </c:pt>
                <c:pt idx="5">
                  <c:v>0.66666666666666663</c:v>
                </c:pt>
                <c:pt idx="6">
                  <c:v>0</c:v>
                </c:pt>
                <c:pt idx="7">
                  <c:v>0.66666666666666663</c:v>
                </c:pt>
                <c:pt idx="8">
                  <c:v>0.66666666666666663</c:v>
                </c:pt>
                <c:pt idx="9">
                  <c:v>0.66666666666666663</c:v>
                </c:pt>
                <c:pt idx="10">
                  <c:v>0.33333333333333331</c:v>
                </c:pt>
                <c:pt idx="11">
                  <c:v>0.33333333333333331</c:v>
                </c:pt>
                <c:pt idx="12">
                  <c:v>0.66666666666666663</c:v>
                </c:pt>
                <c:pt idx="13">
                  <c:v>0.66666666666666663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68-4EC4-9187-2927F38664DC}"/>
            </c:ext>
          </c:extLst>
        </c:ser>
        <c:ser>
          <c:idx val="0"/>
          <c:order val="1"/>
          <c:tx>
            <c:strRef>
              <c:f>'[Road action plan scoring_August_2024.xlsx]per each RP'!$C$3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'[Road action plan scoring_August_2024.xlsx]per each RP'!$A$4:$B$17</c:f>
              <c:multiLvlStrCache>
                <c:ptCount val="14"/>
                <c:lvl>
                  <c:pt idx="0">
                    <c:v>Adopt multiannual maintenance plan</c:v>
                  </c:pt>
                  <c:pt idx="1">
                    <c:v>Establishing Road Asset Management System (RAMS)</c:v>
                  </c:pt>
                  <c:pt idx="2">
                    <c:v>Signing of Service Level Agreement between Ministry of Transport and Road Authorities/Public Enterprises</c:v>
                  </c:pt>
                  <c:pt idx="3">
                    <c:v>Adopt an efficient strategy on the funding sustainability for road maintenance</c:v>
                  </c:pt>
                  <c:pt idx="4">
                    <c:v>Adoption of ITS strategy together with an Action/implementation plan</c:v>
                  </c:pt>
                  <c:pt idx="5">
                    <c:v>Transposition of the Directive 2010/40/EU into the national legislation</c:v>
                  </c:pt>
                  <c:pt idx="6">
                    <c:v>Transposition of Directive 2004/52/EC - Interoperability of electronic road toll systems
</c:v>
                  </c:pt>
                  <c:pt idx="7">
                    <c:v>Adopt and implement EU ITS Framework Architecture for roads to ensure compatibility of system and equipment</c:v>
                  </c:pt>
                  <c:pt idx="8">
                    <c:v>Adopt and implement EU ITS standards for roads to ensure European standards and specifications for all new projects and for the upgrading of existing ones</c:v>
                  </c:pt>
                  <c:pt idx="9">
                    <c:v>Adopt a regional interoperability framework aimed to establish a mechanism for the exchange of ITS data at regional level through TCT Information System</c:v>
                  </c:pt>
                  <c:pt idx="10">
                    <c:v>Adopt guidelines and methodologies for climate change and natural hazard road network vulnerability assessment
</c:v>
                  </c:pt>
                  <c:pt idx="11">
                    <c:v>Development of Resilience Action Plan for Road Core/Comprehensive Network </c:v>
                  </c:pt>
                  <c:pt idx="12">
                    <c:v>Undertake risk-based vulnerability interventions for the most vulnerable sections of the indicative extension of Core/Comprehensive TEN-T Networks in Western Balkans</c:v>
                  </c:pt>
                  <c:pt idx="13">
                    <c:v>Enhance use of alternative fuels (e-charging stations etc)</c:v>
                  </c:pt>
                </c:lvl>
                <c:lvl>
                  <c:pt idx="0">
                    <c:v>Establishing functioning and efficient road maintenance system</c:v>
                  </c:pt>
                  <c:pt idx="4">
                    <c:v>ITS Deployment on Core/Comprehensive Road Network</c:v>
                  </c:pt>
                  <c:pt idx="10">
                    <c:v>Enhancing road transport climate resilience and use of alternative fuels</c:v>
                  </c:pt>
                </c:lvl>
              </c:multiLvlStrCache>
            </c:multiLvlStrRef>
          </c:cat>
          <c:val>
            <c:numRef>
              <c:f>'[Road action plan scoring_August_2024.xlsx]per each RP'!$C$4:$C$17</c:f>
              <c:numCache>
                <c:formatCode>0%</c:formatCode>
                <c:ptCount val="14"/>
                <c:pt idx="0">
                  <c:v>0</c:v>
                </c:pt>
                <c:pt idx="1">
                  <c:v>0.33333333333333337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0.33333333333333337</c:v>
                </c:pt>
                <c:pt idx="9">
                  <c:v>0</c:v>
                </c:pt>
                <c:pt idx="10">
                  <c:v>0</c:v>
                </c:pt>
                <c:pt idx="11">
                  <c:v>0.33333333333333331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68-4EC4-9187-2927F38664D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564121264"/>
        <c:axId val="1564123760"/>
      </c:barChart>
      <c:catAx>
        <c:axId val="15641212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4123760"/>
        <c:crosses val="autoZero"/>
        <c:auto val="0"/>
        <c:lblAlgn val="ctr"/>
        <c:lblOffset val="100"/>
        <c:noMultiLvlLbl val="0"/>
      </c:catAx>
      <c:valAx>
        <c:axId val="1564123760"/>
        <c:scaling>
          <c:orientation val="minMax"/>
          <c:max val="1"/>
        </c:scaling>
        <c:delete val="0"/>
        <c:axPos val="t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4121264"/>
        <c:crosses val="autoZero"/>
        <c:crossBetween val="between"/>
        <c:majorUnit val="0.2"/>
        <c:minorUnit val="0.1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BOSNIA AND HERZEGOVINA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1"/>
          <c:order val="0"/>
          <c:tx>
            <c:strRef>
              <c:f>'[Road action plan scoring_August_2024.xlsx]per each RP'!$D$28</c:f>
              <c:strCache>
                <c:ptCount val="1"/>
                <c:pt idx="0">
                  <c:v>Up to 2023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'[Road action plan scoring_August_2024.xlsx]per each RP'!$A$29:$B$42</c:f>
              <c:multiLvlStrCache>
                <c:ptCount val="14"/>
                <c:lvl>
                  <c:pt idx="0">
                    <c:v>Adopt multiannual maintenance plan</c:v>
                  </c:pt>
                  <c:pt idx="1">
                    <c:v>Establishing Road Asset Management System (RAMS)</c:v>
                  </c:pt>
                  <c:pt idx="2">
                    <c:v>Signing of Service Level Agreement between Ministry of Transport and Road Authorities/Public Enterprises</c:v>
                  </c:pt>
                  <c:pt idx="3">
                    <c:v>Adopt an efficient strategy on the funding sustainability for road maintenance</c:v>
                  </c:pt>
                  <c:pt idx="4">
                    <c:v>Adoption of ITS strategy together with an Action/implementation plan</c:v>
                  </c:pt>
                  <c:pt idx="5">
                    <c:v>Transposition of the Directive 2010/40/EU into the national legislation</c:v>
                  </c:pt>
                  <c:pt idx="6">
                    <c:v>Transposition of Directive 2004/52/EC - Interoperability of electronic road toll systems
</c:v>
                  </c:pt>
                  <c:pt idx="7">
                    <c:v>Adopt and implement EU ITS Framework Architecture for roads to ensure compatibility of system and equipment</c:v>
                  </c:pt>
                  <c:pt idx="8">
                    <c:v>Adopt and implement EU ITS standards for roads to ensure European standards and specifications for all new projects and for the upgrading of existing ones</c:v>
                  </c:pt>
                  <c:pt idx="9">
                    <c:v>Adopt a regional interoperability framework aimed to establish a mechanism for the exchange of ITS data at regional level through TCT Information System</c:v>
                  </c:pt>
                  <c:pt idx="10">
                    <c:v>Adopt guidelines and methodologies for climate change and natural hazard road network vulnerability assessment
</c:v>
                  </c:pt>
                  <c:pt idx="11">
                    <c:v>Development of Resilience Action Plan for Road Core/Comprehensive Network </c:v>
                  </c:pt>
                  <c:pt idx="12">
                    <c:v>Undertake risk-based vulnerability interventions for the most vulnerable sections of the indicative extension of Core/Comprehensive TEN-T Networks in Western Balkans</c:v>
                  </c:pt>
                  <c:pt idx="13">
                    <c:v>Enhance use of alternative fuels (e-charging stations etc)</c:v>
                  </c:pt>
                </c:lvl>
                <c:lvl>
                  <c:pt idx="0">
                    <c:v>Establishing functioning and efficient road maintenance system</c:v>
                  </c:pt>
                  <c:pt idx="4">
                    <c:v>ITS Deployment on Core/Comprehensive Road Network</c:v>
                  </c:pt>
                  <c:pt idx="10">
                    <c:v>Enhancing road transport climate resilience and use of alternative fuels</c:v>
                  </c:pt>
                </c:lvl>
              </c:multiLvlStrCache>
            </c:multiLvlStrRef>
          </c:cat>
          <c:val>
            <c:numRef>
              <c:f>'[Road action plan scoring_August_2024.xlsx]per each RP'!$D$29:$D$42</c:f>
              <c:numCache>
                <c:formatCode>0%</c:formatCode>
                <c:ptCount val="14"/>
                <c:pt idx="0">
                  <c:v>0.33333333333333331</c:v>
                </c:pt>
                <c:pt idx="1">
                  <c:v>0.66666666666666663</c:v>
                </c:pt>
                <c:pt idx="2">
                  <c:v>0</c:v>
                </c:pt>
                <c:pt idx="3">
                  <c:v>0.33333333333333331</c:v>
                </c:pt>
                <c:pt idx="4">
                  <c:v>0.33333333333333331</c:v>
                </c:pt>
                <c:pt idx="5">
                  <c:v>0</c:v>
                </c:pt>
                <c:pt idx="6">
                  <c:v>0.66666666666666663</c:v>
                </c:pt>
                <c:pt idx="7">
                  <c:v>0</c:v>
                </c:pt>
                <c:pt idx="8">
                  <c:v>0</c:v>
                </c:pt>
                <c:pt idx="9">
                  <c:v>0.66666666666666663</c:v>
                </c:pt>
                <c:pt idx="10">
                  <c:v>0</c:v>
                </c:pt>
                <c:pt idx="11">
                  <c:v>0</c:v>
                </c:pt>
                <c:pt idx="12">
                  <c:v>0.33</c:v>
                </c:pt>
                <c:pt idx="13">
                  <c:v>0.33333333333333331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0A-459D-811C-86CAEAC401C2}"/>
            </c:ext>
          </c:extLst>
        </c:ser>
        <c:ser>
          <c:idx val="0"/>
          <c:order val="1"/>
          <c:tx>
            <c:strRef>
              <c:f>'[Road action plan scoring_August_2024.xlsx]per each RP'!$C$28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'[Road action plan scoring_August_2024.xlsx]per each RP'!$A$29:$B$42</c:f>
              <c:multiLvlStrCache>
                <c:ptCount val="14"/>
                <c:lvl>
                  <c:pt idx="0">
                    <c:v>Adopt multiannual maintenance plan</c:v>
                  </c:pt>
                  <c:pt idx="1">
                    <c:v>Establishing Road Asset Management System (RAMS)</c:v>
                  </c:pt>
                  <c:pt idx="2">
                    <c:v>Signing of Service Level Agreement between Ministry of Transport and Road Authorities/Public Enterprises</c:v>
                  </c:pt>
                  <c:pt idx="3">
                    <c:v>Adopt an efficient strategy on the funding sustainability for road maintenance</c:v>
                  </c:pt>
                  <c:pt idx="4">
                    <c:v>Adoption of ITS strategy together with an Action/implementation plan</c:v>
                  </c:pt>
                  <c:pt idx="5">
                    <c:v>Transposition of the Directive 2010/40/EU into the national legislation</c:v>
                  </c:pt>
                  <c:pt idx="6">
                    <c:v>Transposition of Directive 2004/52/EC - Interoperability of electronic road toll systems
</c:v>
                  </c:pt>
                  <c:pt idx="7">
                    <c:v>Adopt and implement EU ITS Framework Architecture for roads to ensure compatibility of system and equipment</c:v>
                  </c:pt>
                  <c:pt idx="8">
                    <c:v>Adopt and implement EU ITS standards for roads to ensure European standards and specifications for all new projects and for the upgrading of existing ones</c:v>
                  </c:pt>
                  <c:pt idx="9">
                    <c:v>Adopt a regional interoperability framework aimed to establish a mechanism for the exchange of ITS data at regional level through TCT Information System</c:v>
                  </c:pt>
                  <c:pt idx="10">
                    <c:v>Adopt guidelines and methodologies for climate change and natural hazard road network vulnerability assessment
</c:v>
                  </c:pt>
                  <c:pt idx="11">
                    <c:v>Development of Resilience Action Plan for Road Core/Comprehensive Network </c:v>
                  </c:pt>
                  <c:pt idx="12">
                    <c:v>Undertake risk-based vulnerability interventions for the most vulnerable sections of the indicative extension of Core/Comprehensive TEN-T Networks in Western Balkans</c:v>
                  </c:pt>
                  <c:pt idx="13">
                    <c:v>Enhance use of alternative fuels (e-charging stations etc)</c:v>
                  </c:pt>
                </c:lvl>
                <c:lvl>
                  <c:pt idx="0">
                    <c:v>Establishing functioning and efficient road maintenance system</c:v>
                  </c:pt>
                  <c:pt idx="4">
                    <c:v>ITS Deployment on Core/Comprehensive Road Network</c:v>
                  </c:pt>
                  <c:pt idx="10">
                    <c:v>Enhancing road transport climate resilience and use of alternative fuels</c:v>
                  </c:pt>
                </c:lvl>
              </c:multiLvlStrCache>
            </c:multiLvlStrRef>
          </c:cat>
          <c:val>
            <c:numRef>
              <c:f>'[Road action plan scoring_August_2024.xlsx]per each RP'!$C$29:$C$42</c:f>
              <c:numCache>
                <c:formatCode>0%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0.66666666666666663</c:v>
                </c:pt>
                <c:pt idx="12">
                  <c:v>3.3333333333332993E-3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0A-459D-811C-86CAEAC401C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564121264"/>
        <c:axId val="1564123760"/>
      </c:barChart>
      <c:catAx>
        <c:axId val="15641212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4123760"/>
        <c:crosses val="autoZero"/>
        <c:auto val="0"/>
        <c:lblAlgn val="ctr"/>
        <c:lblOffset val="100"/>
        <c:noMultiLvlLbl val="0"/>
      </c:catAx>
      <c:valAx>
        <c:axId val="1564123760"/>
        <c:scaling>
          <c:orientation val="minMax"/>
          <c:max val="1"/>
        </c:scaling>
        <c:delete val="0"/>
        <c:axPos val="t"/>
        <c:majorGridlines>
          <c:spPr>
            <a:ln w="9525" cap="flat" cmpd="sng" algn="ctr">
              <a:gradFill>
                <a:gsLst>
                  <a:gs pos="99000">
                    <a:schemeClr val="tx1">
                      <a:lumMod val="25000"/>
                      <a:lumOff val="75000"/>
                    </a:schemeClr>
                  </a:gs>
                  <a:gs pos="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4121264"/>
        <c:crosses val="autoZero"/>
        <c:crossBetween val="between"/>
        <c:majorUnit val="0.2"/>
        <c:minorUnit val="0.1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793693287808452"/>
          <c:y val="0.13870842632318461"/>
          <c:w val="0.2161521534342874"/>
          <c:h val="8.2174494940732215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KOSOVO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1"/>
          <c:order val="0"/>
          <c:tx>
            <c:strRef>
              <c:f>'[Road action plan scoring_August_2024.xlsx]per each RP'!$D$83</c:f>
              <c:strCache>
                <c:ptCount val="1"/>
                <c:pt idx="0">
                  <c:v>Up to 2023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'[Road action plan scoring_August_2024.xlsx]per each RP'!$A$84:$B$97</c:f>
              <c:multiLvlStrCache>
                <c:ptCount val="14"/>
                <c:lvl>
                  <c:pt idx="0">
                    <c:v>Adopt multiannual maintenance plan</c:v>
                  </c:pt>
                  <c:pt idx="1">
                    <c:v>Establishing Road Asset Management System (RAMS)</c:v>
                  </c:pt>
                  <c:pt idx="2">
                    <c:v>Signing of Service Level Agreement between Ministry of Transport and Road Authorities/Public Enterprises</c:v>
                  </c:pt>
                  <c:pt idx="3">
                    <c:v>Adopt an efficient strategy on the funding sustainability for road maintenance</c:v>
                  </c:pt>
                  <c:pt idx="4">
                    <c:v>Adoption of ITS strategy together with an Action/implementation plan</c:v>
                  </c:pt>
                  <c:pt idx="5">
                    <c:v>Transposition of the Directive 2010/40/EU into the national legislation</c:v>
                  </c:pt>
                  <c:pt idx="6">
                    <c:v>Transposition of Directive 2004/52/EC - Interoperability of electronic road toll systems
</c:v>
                  </c:pt>
                  <c:pt idx="7">
                    <c:v>Adopt and implement EU ITS Framework Architecture for roads to ensure compatibility of system and equipment</c:v>
                  </c:pt>
                  <c:pt idx="8">
                    <c:v>Adopt and implement EU ITS standards for roads to ensure European standards and specifications for all new projects and for the upgrading of existing ones</c:v>
                  </c:pt>
                  <c:pt idx="9">
                    <c:v>Adopt a regional interoperability framework aimed to establish a mechanism for the exchange of ITS data at regional level through TCT Information System</c:v>
                  </c:pt>
                  <c:pt idx="10">
                    <c:v>Adopt guidelines and methodologies for climate change and natural hazard road network vulnerability assessment
</c:v>
                  </c:pt>
                  <c:pt idx="11">
                    <c:v>Development of Resilience Action Plan for Road Core/Comprehensive Network </c:v>
                  </c:pt>
                  <c:pt idx="12">
                    <c:v>Undertake risk-based vulnerability interventions for the most vulnerable sections of the indicative extension of Core/Comprehensive TEN-T Networks in Western Balkans</c:v>
                  </c:pt>
                  <c:pt idx="13">
                    <c:v>Enhance use of alternative fuels (e-charging stations etc)</c:v>
                  </c:pt>
                </c:lvl>
                <c:lvl>
                  <c:pt idx="0">
                    <c:v>Establishing functioning and efficient road maintenance system</c:v>
                  </c:pt>
                  <c:pt idx="4">
                    <c:v>ITS Deployment on Core/Comprehensive Road Network</c:v>
                  </c:pt>
                  <c:pt idx="10">
                    <c:v>Enhancing road transport climate resilience and use of alternative fuels</c:v>
                  </c:pt>
                </c:lvl>
              </c:multiLvlStrCache>
            </c:multiLvlStrRef>
          </c:cat>
          <c:val>
            <c:numRef>
              <c:f>'[Road action plan scoring_August_2024.xlsx]per each RP'!$D$84:$D$97</c:f>
              <c:numCache>
                <c:formatCode>0%</c:formatCode>
                <c:ptCount val="14"/>
                <c:pt idx="0">
                  <c:v>0.66666666666666663</c:v>
                </c:pt>
                <c:pt idx="1">
                  <c:v>0.33333333333333331</c:v>
                </c:pt>
                <c:pt idx="2">
                  <c:v>0</c:v>
                </c:pt>
                <c:pt idx="3">
                  <c:v>0.33333333333333331</c:v>
                </c:pt>
                <c:pt idx="4">
                  <c:v>0.33333333333333331</c:v>
                </c:pt>
                <c:pt idx="5">
                  <c:v>0.66666666666666663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0.66666666666666663</c:v>
                </c:pt>
                <c:pt idx="10">
                  <c:v>0</c:v>
                </c:pt>
                <c:pt idx="11">
                  <c:v>0.33333333333333331</c:v>
                </c:pt>
                <c:pt idx="12">
                  <c:v>0.33333333333333331</c:v>
                </c:pt>
                <c:pt idx="13">
                  <c:v>0.33333333333333331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07-4153-BF99-B662D26523C5}"/>
            </c:ext>
          </c:extLst>
        </c:ser>
        <c:ser>
          <c:idx val="0"/>
          <c:order val="1"/>
          <c:tx>
            <c:strRef>
              <c:f>'[Road action plan scoring_August_2024.xlsx]per each RP'!$C$83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'[Road action plan scoring_August_2024.xlsx]per each RP'!$A$84:$B$97</c:f>
              <c:multiLvlStrCache>
                <c:ptCount val="14"/>
                <c:lvl>
                  <c:pt idx="0">
                    <c:v>Adopt multiannual maintenance plan</c:v>
                  </c:pt>
                  <c:pt idx="1">
                    <c:v>Establishing Road Asset Management System (RAMS)</c:v>
                  </c:pt>
                  <c:pt idx="2">
                    <c:v>Signing of Service Level Agreement between Ministry of Transport and Road Authorities/Public Enterprises</c:v>
                  </c:pt>
                  <c:pt idx="3">
                    <c:v>Adopt an efficient strategy on the funding sustainability for road maintenance</c:v>
                  </c:pt>
                  <c:pt idx="4">
                    <c:v>Adoption of ITS strategy together with an Action/implementation plan</c:v>
                  </c:pt>
                  <c:pt idx="5">
                    <c:v>Transposition of the Directive 2010/40/EU into the national legislation</c:v>
                  </c:pt>
                  <c:pt idx="6">
                    <c:v>Transposition of Directive 2004/52/EC - Interoperability of electronic road toll systems
</c:v>
                  </c:pt>
                  <c:pt idx="7">
                    <c:v>Adopt and implement EU ITS Framework Architecture for roads to ensure compatibility of system and equipment</c:v>
                  </c:pt>
                  <c:pt idx="8">
                    <c:v>Adopt and implement EU ITS standards for roads to ensure European standards and specifications for all new projects and for the upgrading of existing ones</c:v>
                  </c:pt>
                  <c:pt idx="9">
                    <c:v>Adopt a regional interoperability framework aimed to establish a mechanism for the exchange of ITS data at regional level through TCT Information System</c:v>
                  </c:pt>
                  <c:pt idx="10">
                    <c:v>Adopt guidelines and methodologies for climate change and natural hazard road network vulnerability assessment
</c:v>
                  </c:pt>
                  <c:pt idx="11">
                    <c:v>Development of Resilience Action Plan for Road Core/Comprehensive Network </c:v>
                  </c:pt>
                  <c:pt idx="12">
                    <c:v>Undertake risk-based vulnerability interventions for the most vulnerable sections of the indicative extension of Core/Comprehensive TEN-T Networks in Western Balkans</c:v>
                  </c:pt>
                  <c:pt idx="13">
                    <c:v>Enhance use of alternative fuels (e-charging stations etc)</c:v>
                  </c:pt>
                </c:lvl>
                <c:lvl>
                  <c:pt idx="0">
                    <c:v>Establishing functioning and efficient road maintenance system</c:v>
                  </c:pt>
                  <c:pt idx="4">
                    <c:v>ITS Deployment on Core/Comprehensive Road Network</c:v>
                  </c:pt>
                  <c:pt idx="10">
                    <c:v>Enhancing road transport climate resilience and use of alternative fuels</c:v>
                  </c:pt>
                </c:lvl>
              </c:multiLvlStrCache>
            </c:multiLvlStrRef>
          </c:cat>
          <c:val>
            <c:numRef>
              <c:f>'[Road action plan scoring_August_2024.xlsx]per each RP'!$C$84:$C$97</c:f>
              <c:numCache>
                <c:formatCode>0%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0.66666666666666674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0.33333333333333331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07-4153-BF99-B662D26523C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564121264"/>
        <c:axId val="1564123760"/>
      </c:barChart>
      <c:catAx>
        <c:axId val="15641212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4123760"/>
        <c:crosses val="autoZero"/>
        <c:auto val="0"/>
        <c:lblAlgn val="ctr"/>
        <c:lblOffset val="100"/>
        <c:noMultiLvlLbl val="0"/>
      </c:catAx>
      <c:valAx>
        <c:axId val="1564123760"/>
        <c:scaling>
          <c:orientation val="minMax"/>
          <c:max val="1"/>
        </c:scaling>
        <c:delete val="0"/>
        <c:axPos val="t"/>
        <c:majorGridlines>
          <c:spPr>
            <a:ln w="9525" cap="flat" cmpd="sng" algn="ctr">
              <a:gradFill>
                <a:gsLst>
                  <a:gs pos="99000">
                    <a:schemeClr val="tx1">
                      <a:lumMod val="25000"/>
                      <a:lumOff val="75000"/>
                    </a:schemeClr>
                  </a:gs>
                  <a:gs pos="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4121264"/>
        <c:crosses val="autoZero"/>
        <c:crossBetween val="between"/>
        <c:majorUnit val="0.2"/>
        <c:minorUnit val="0.1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483581622736628"/>
          <c:y val="0.19707176360317305"/>
          <c:w val="0.25279981829758241"/>
          <c:h val="8.422521207214678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NORTH MACEDONIA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1"/>
          <c:order val="0"/>
          <c:tx>
            <c:strRef>
              <c:f>'[Road action plan scoring_August_2024.xlsx]per each RP'!$D$57</c:f>
              <c:strCache>
                <c:ptCount val="1"/>
                <c:pt idx="0">
                  <c:v>Up to 2023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'[Road action plan scoring_August_2024.xlsx]per each RP'!$A$58:$B$71</c:f>
              <c:multiLvlStrCache>
                <c:ptCount val="14"/>
                <c:lvl>
                  <c:pt idx="0">
                    <c:v>Adopt multiannual maintenance plan</c:v>
                  </c:pt>
                  <c:pt idx="1">
                    <c:v>Establishing Road Asset Management System (RAMS)</c:v>
                  </c:pt>
                  <c:pt idx="2">
                    <c:v>Signing of Service Level Agreement between Ministry of Transport and Road Authorities/Public Enterprises</c:v>
                  </c:pt>
                  <c:pt idx="3">
                    <c:v>Adopt an efficient strategy on the funding sustainability for road maintenance</c:v>
                  </c:pt>
                  <c:pt idx="4">
                    <c:v>Adoption of ITS strategy together with an Action/implementation plan</c:v>
                  </c:pt>
                  <c:pt idx="5">
                    <c:v>Transposition of the Directive 2010/40/EU into the national legislation</c:v>
                  </c:pt>
                  <c:pt idx="6">
                    <c:v>Transposition of Directive 2004/52/EC - Interoperability of electronic road toll systems
</c:v>
                  </c:pt>
                  <c:pt idx="7">
                    <c:v>Adopt and implement EU ITS Framework Architecture for roads to ensure compatibility of system and equipment</c:v>
                  </c:pt>
                  <c:pt idx="8">
                    <c:v>Adopt and implement EU ITS standards for roads to ensure European standards and specifications for all new projects and for the upgrading of existing ones</c:v>
                  </c:pt>
                  <c:pt idx="9">
                    <c:v>Adopt a regional interoperability framework aimed to establish a mechanism for the exchange of ITS data at regional level through TCT Information System</c:v>
                  </c:pt>
                  <c:pt idx="10">
                    <c:v>Adopt guidelines and methodologies for climate change and natural hazard road network vulnerability assessment
</c:v>
                  </c:pt>
                  <c:pt idx="11">
                    <c:v>Development of Resilience Action Plan for Road Core/Comprehensive Network </c:v>
                  </c:pt>
                  <c:pt idx="12">
                    <c:v>Undertake risk-based vulnerability interventions for the most vulnerable sections of the indicative extension of Core/Comprehensive TEN-T Networks in Western Balkans</c:v>
                  </c:pt>
                  <c:pt idx="13">
                    <c:v>Enhance use of alternative fuels (e-charging stations etc)</c:v>
                  </c:pt>
                </c:lvl>
                <c:lvl>
                  <c:pt idx="0">
                    <c:v>Establishing functioning and efficient road maintenance system</c:v>
                  </c:pt>
                  <c:pt idx="4">
                    <c:v>ITS Deployment on Core/Comprehensive Road Network</c:v>
                  </c:pt>
                  <c:pt idx="10">
                    <c:v>Enhancing road transport climate resilience and use of alternative fuels</c:v>
                  </c:pt>
                </c:lvl>
              </c:multiLvlStrCache>
            </c:multiLvlStrRef>
          </c:cat>
          <c:val>
            <c:numRef>
              <c:f>'[Road action plan scoring_August_2024.xlsx]per each RP'!$D$58:$D$71</c:f>
              <c:numCache>
                <c:formatCode>0%</c:formatCode>
                <c:ptCount val="14"/>
                <c:pt idx="0">
                  <c:v>0.33333333333333331</c:v>
                </c:pt>
                <c:pt idx="1">
                  <c:v>1</c:v>
                </c:pt>
                <c:pt idx="2">
                  <c:v>0</c:v>
                </c:pt>
                <c:pt idx="3">
                  <c:v>0.33333333333333331</c:v>
                </c:pt>
                <c:pt idx="4">
                  <c:v>0.66666666666666663</c:v>
                </c:pt>
                <c:pt idx="5">
                  <c:v>0.66666666666666663</c:v>
                </c:pt>
                <c:pt idx="6">
                  <c:v>0.66666666666666663</c:v>
                </c:pt>
                <c:pt idx="7">
                  <c:v>0.33333333333333331</c:v>
                </c:pt>
                <c:pt idx="8">
                  <c:v>0.66666666666666663</c:v>
                </c:pt>
                <c:pt idx="9">
                  <c:v>1</c:v>
                </c:pt>
                <c:pt idx="10">
                  <c:v>0</c:v>
                </c:pt>
                <c:pt idx="11">
                  <c:v>0.33333333333333331</c:v>
                </c:pt>
                <c:pt idx="12">
                  <c:v>0.33333333333333331</c:v>
                </c:pt>
                <c:pt idx="13">
                  <c:v>0.33333333333333331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12-48D3-A032-65A7B8935366}"/>
            </c:ext>
          </c:extLst>
        </c:ser>
        <c:ser>
          <c:idx val="0"/>
          <c:order val="1"/>
          <c:tx>
            <c:strRef>
              <c:f>'[Road action plan scoring_August_2024.xlsx]per each RP'!$C$57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'[Road action plan scoring_August_2024.xlsx]per each RP'!$A$58:$B$71</c:f>
              <c:multiLvlStrCache>
                <c:ptCount val="14"/>
                <c:lvl>
                  <c:pt idx="0">
                    <c:v>Adopt multiannual maintenance plan</c:v>
                  </c:pt>
                  <c:pt idx="1">
                    <c:v>Establishing Road Asset Management System (RAMS)</c:v>
                  </c:pt>
                  <c:pt idx="2">
                    <c:v>Signing of Service Level Agreement between Ministry of Transport and Road Authorities/Public Enterprises</c:v>
                  </c:pt>
                  <c:pt idx="3">
                    <c:v>Adopt an efficient strategy on the funding sustainability for road maintenance</c:v>
                  </c:pt>
                  <c:pt idx="4">
                    <c:v>Adoption of ITS strategy together with an Action/implementation plan</c:v>
                  </c:pt>
                  <c:pt idx="5">
                    <c:v>Transposition of the Directive 2010/40/EU into the national legislation</c:v>
                  </c:pt>
                  <c:pt idx="6">
                    <c:v>Transposition of Directive 2004/52/EC - Interoperability of electronic road toll systems
</c:v>
                  </c:pt>
                  <c:pt idx="7">
                    <c:v>Adopt and implement EU ITS Framework Architecture for roads to ensure compatibility of system and equipment</c:v>
                  </c:pt>
                  <c:pt idx="8">
                    <c:v>Adopt and implement EU ITS standards for roads to ensure European standards and specifications for all new projects and for the upgrading of existing ones</c:v>
                  </c:pt>
                  <c:pt idx="9">
                    <c:v>Adopt a regional interoperability framework aimed to establish a mechanism for the exchange of ITS data at regional level through TCT Information System</c:v>
                  </c:pt>
                  <c:pt idx="10">
                    <c:v>Adopt guidelines and methodologies for climate change and natural hazard road network vulnerability assessment
</c:v>
                  </c:pt>
                  <c:pt idx="11">
                    <c:v>Development of Resilience Action Plan for Road Core/Comprehensive Network </c:v>
                  </c:pt>
                  <c:pt idx="12">
                    <c:v>Undertake risk-based vulnerability interventions for the most vulnerable sections of the indicative extension of Core/Comprehensive TEN-T Networks in Western Balkans</c:v>
                  </c:pt>
                  <c:pt idx="13">
                    <c:v>Enhance use of alternative fuels (e-charging stations etc)</c:v>
                  </c:pt>
                </c:lvl>
                <c:lvl>
                  <c:pt idx="0">
                    <c:v>Establishing functioning and efficient road maintenance system</c:v>
                  </c:pt>
                  <c:pt idx="4">
                    <c:v>ITS Deployment on Core/Comprehensive Road Network</c:v>
                  </c:pt>
                  <c:pt idx="10">
                    <c:v>Enhancing road transport climate resilience and use of alternative fuels</c:v>
                  </c:pt>
                </c:lvl>
              </c:multiLvlStrCache>
            </c:multiLvlStrRef>
          </c:cat>
          <c:val>
            <c:numRef>
              <c:f>'[Road action plan scoring_August_2024.xlsx]per each RP'!$C$58:$C$71</c:f>
              <c:numCache>
                <c:formatCode>0%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0.33333333333333331</c:v>
                </c:pt>
                <c:pt idx="3">
                  <c:v>0</c:v>
                </c:pt>
                <c:pt idx="4">
                  <c:v>0.33333333333333337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0.33333333333333331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12-48D3-A032-65A7B893536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564121264"/>
        <c:axId val="1564123760"/>
      </c:barChart>
      <c:catAx>
        <c:axId val="15641212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4123760"/>
        <c:crosses val="autoZero"/>
        <c:auto val="0"/>
        <c:lblAlgn val="ctr"/>
        <c:lblOffset val="100"/>
        <c:noMultiLvlLbl val="0"/>
      </c:catAx>
      <c:valAx>
        <c:axId val="1564123760"/>
        <c:scaling>
          <c:orientation val="minMax"/>
          <c:max val="1"/>
        </c:scaling>
        <c:delete val="0"/>
        <c:axPos val="t"/>
        <c:majorGridlines>
          <c:spPr>
            <a:ln w="9525" cap="flat" cmpd="sng" algn="ctr">
              <a:gradFill>
                <a:gsLst>
                  <a:gs pos="99000">
                    <a:schemeClr val="tx1">
                      <a:lumMod val="25000"/>
                      <a:lumOff val="75000"/>
                    </a:schemeClr>
                  </a:gs>
                  <a:gs pos="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4121264"/>
        <c:crosses val="autoZero"/>
        <c:crossBetween val="between"/>
        <c:majorUnit val="0.2"/>
        <c:minorUnit val="0.1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1458459774137937"/>
          <c:y val="0.12133562926553706"/>
          <c:w val="0.16058956477058209"/>
          <c:h val="8.2246001946451097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MONTENEGRO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1"/>
          <c:order val="0"/>
          <c:tx>
            <c:strRef>
              <c:f>'[Road action plan scoring_August_2024.xlsx]per each RP'!$D$110</c:f>
              <c:strCache>
                <c:ptCount val="1"/>
                <c:pt idx="0">
                  <c:v>Up to 2023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'[Road action plan scoring_August_2024.xlsx]per each RP'!$A$111:$B$124</c:f>
              <c:multiLvlStrCache>
                <c:ptCount val="14"/>
                <c:lvl>
                  <c:pt idx="0">
                    <c:v>Adopt multiannual maintenance plan</c:v>
                  </c:pt>
                  <c:pt idx="1">
                    <c:v>Establishing Road Asset Management System (RAMS)</c:v>
                  </c:pt>
                  <c:pt idx="2">
                    <c:v>Signing of Service Level Agreement between Ministry of Transport and Road Authorities/Public Enterprises</c:v>
                  </c:pt>
                  <c:pt idx="3">
                    <c:v>Adopt an efficient strategy on the funding sustainability for road maintenance</c:v>
                  </c:pt>
                  <c:pt idx="4">
                    <c:v>Adoption of ITS strategy together with an Action/implementation plan</c:v>
                  </c:pt>
                  <c:pt idx="5">
                    <c:v>Transposition of the Directive 2010/40/EU into the national legislation</c:v>
                  </c:pt>
                  <c:pt idx="6">
                    <c:v>Transposition of Directive 2004/52/EC - Interoperability of electronic road toll systems
</c:v>
                  </c:pt>
                  <c:pt idx="7">
                    <c:v>Adopt and implement EU ITS Framework Architecture for roads to ensure compatibility of system and equipment</c:v>
                  </c:pt>
                  <c:pt idx="8">
                    <c:v>Adopt and implement EU ITS standards for roads to ensure European standards and specifications for all new projects and for the upgrading of existing ones</c:v>
                  </c:pt>
                  <c:pt idx="9">
                    <c:v>Adopt a regional interoperability framework aimed to establish a mechanism for the exchange of ITS data at regional level through TCT Information System</c:v>
                  </c:pt>
                  <c:pt idx="10">
                    <c:v>Adopt guidelines and methodologies for climate change and natural hazard road network vulnerability assessment
</c:v>
                  </c:pt>
                  <c:pt idx="11">
                    <c:v>Development of Resilience Action Plan for Road Core/Comprehensive Network </c:v>
                  </c:pt>
                  <c:pt idx="12">
                    <c:v>Undertake risk-based vulnerability interventions for the most vulnerable sections of the indicative extension of Core/Comprehensive TEN-T Networks in Western Balkans</c:v>
                  </c:pt>
                  <c:pt idx="13">
                    <c:v>Enhance use of alternative fuels (e-charging stations etc)</c:v>
                  </c:pt>
                </c:lvl>
                <c:lvl>
                  <c:pt idx="0">
                    <c:v>Establishing functioning and efficient road maintenance system</c:v>
                  </c:pt>
                  <c:pt idx="4">
                    <c:v>ITS Deployment on Core/Comprehensive Road Network</c:v>
                  </c:pt>
                  <c:pt idx="10">
                    <c:v>Enhancing road transport climate resilience and use of alternative fuels</c:v>
                  </c:pt>
                </c:lvl>
              </c:multiLvlStrCache>
            </c:multiLvlStrRef>
          </c:cat>
          <c:val>
            <c:numRef>
              <c:f>'[Road action plan scoring_August_2024.xlsx]per each RP'!$D$111:$D$124</c:f>
              <c:numCache>
                <c:formatCode>0%</c:formatCode>
                <c:ptCount val="14"/>
                <c:pt idx="0">
                  <c:v>0.33333333333333331</c:v>
                </c:pt>
                <c:pt idx="1">
                  <c:v>0.33333333333333331</c:v>
                </c:pt>
                <c:pt idx="2">
                  <c:v>0</c:v>
                </c:pt>
                <c:pt idx="3">
                  <c:v>0.33333333333333331</c:v>
                </c:pt>
                <c:pt idx="4">
                  <c:v>1</c:v>
                </c:pt>
                <c:pt idx="5">
                  <c:v>0.33333333333333331</c:v>
                </c:pt>
                <c:pt idx="6">
                  <c:v>0.33333333333333331</c:v>
                </c:pt>
                <c:pt idx="7">
                  <c:v>0</c:v>
                </c:pt>
                <c:pt idx="8">
                  <c:v>0</c:v>
                </c:pt>
                <c:pt idx="9">
                  <c:v>0.66666666666666663</c:v>
                </c:pt>
                <c:pt idx="10">
                  <c:v>0</c:v>
                </c:pt>
                <c:pt idx="11">
                  <c:v>0.33333333333333331</c:v>
                </c:pt>
                <c:pt idx="12">
                  <c:v>0.33333333333333331</c:v>
                </c:pt>
                <c:pt idx="13">
                  <c:v>0.66666666666666663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E1-4965-B679-F76632DB3FA3}"/>
            </c:ext>
          </c:extLst>
        </c:ser>
        <c:ser>
          <c:idx val="0"/>
          <c:order val="1"/>
          <c:tx>
            <c:strRef>
              <c:f>'[Road action plan scoring_August_2024.xlsx]per each RP'!$C$110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'[Road action plan scoring_August_2024.xlsx]per each RP'!$A$111:$B$124</c:f>
              <c:multiLvlStrCache>
                <c:ptCount val="14"/>
                <c:lvl>
                  <c:pt idx="0">
                    <c:v>Adopt multiannual maintenance plan</c:v>
                  </c:pt>
                  <c:pt idx="1">
                    <c:v>Establishing Road Asset Management System (RAMS)</c:v>
                  </c:pt>
                  <c:pt idx="2">
                    <c:v>Signing of Service Level Agreement between Ministry of Transport and Road Authorities/Public Enterprises</c:v>
                  </c:pt>
                  <c:pt idx="3">
                    <c:v>Adopt an efficient strategy on the funding sustainability for road maintenance</c:v>
                  </c:pt>
                  <c:pt idx="4">
                    <c:v>Adoption of ITS strategy together with an Action/implementation plan</c:v>
                  </c:pt>
                  <c:pt idx="5">
                    <c:v>Transposition of the Directive 2010/40/EU into the national legislation</c:v>
                  </c:pt>
                  <c:pt idx="6">
                    <c:v>Transposition of Directive 2004/52/EC - Interoperability of electronic road toll systems
</c:v>
                  </c:pt>
                  <c:pt idx="7">
                    <c:v>Adopt and implement EU ITS Framework Architecture for roads to ensure compatibility of system and equipment</c:v>
                  </c:pt>
                  <c:pt idx="8">
                    <c:v>Adopt and implement EU ITS standards for roads to ensure European standards and specifications for all new projects and for the upgrading of existing ones</c:v>
                  </c:pt>
                  <c:pt idx="9">
                    <c:v>Adopt a regional interoperability framework aimed to establish a mechanism for the exchange of ITS data at regional level through TCT Information System</c:v>
                  </c:pt>
                  <c:pt idx="10">
                    <c:v>Adopt guidelines and methodologies for climate change and natural hazard road network vulnerability assessment
</c:v>
                  </c:pt>
                  <c:pt idx="11">
                    <c:v>Development of Resilience Action Plan for Road Core/Comprehensive Network </c:v>
                  </c:pt>
                  <c:pt idx="12">
                    <c:v>Undertake risk-based vulnerability interventions for the most vulnerable sections of the indicative extension of Core/Comprehensive TEN-T Networks in Western Balkans</c:v>
                  </c:pt>
                  <c:pt idx="13">
                    <c:v>Enhance use of alternative fuels (e-charging stations etc)</c:v>
                  </c:pt>
                </c:lvl>
                <c:lvl>
                  <c:pt idx="0">
                    <c:v>Establishing functioning and efficient road maintenance system</c:v>
                  </c:pt>
                  <c:pt idx="4">
                    <c:v>ITS Deployment on Core/Comprehensive Road Network</c:v>
                  </c:pt>
                  <c:pt idx="10">
                    <c:v>Enhancing road transport climate resilience and use of alternative fuels</c:v>
                  </c:pt>
                </c:lvl>
              </c:multiLvlStrCache>
            </c:multiLvlStrRef>
          </c:cat>
          <c:val>
            <c:numRef>
              <c:f>'[Road action plan scoring_August_2024.xlsx]per each RP'!$C$111:$C$124</c:f>
              <c:numCache>
                <c:formatCode>0%</c:formatCode>
                <c:ptCount val="14"/>
                <c:pt idx="0">
                  <c:v>0.33333333333333331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0.33333333333333337</c:v>
                </c:pt>
                <c:pt idx="10">
                  <c:v>0</c:v>
                </c:pt>
                <c:pt idx="11">
                  <c:v>0.33333333333333331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E1-4965-B679-F76632DB3FA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564121264"/>
        <c:axId val="1564123760"/>
      </c:barChart>
      <c:catAx>
        <c:axId val="15641212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4123760"/>
        <c:crosses val="autoZero"/>
        <c:auto val="0"/>
        <c:lblAlgn val="ctr"/>
        <c:lblOffset val="100"/>
        <c:noMultiLvlLbl val="0"/>
      </c:catAx>
      <c:valAx>
        <c:axId val="1564123760"/>
        <c:scaling>
          <c:orientation val="minMax"/>
          <c:max val="1"/>
        </c:scaling>
        <c:delete val="0"/>
        <c:axPos val="t"/>
        <c:majorGridlines>
          <c:spPr>
            <a:ln w="9525" cap="flat" cmpd="sng" algn="ctr">
              <a:gradFill>
                <a:gsLst>
                  <a:gs pos="99000">
                    <a:schemeClr val="tx1">
                      <a:lumMod val="25000"/>
                      <a:lumOff val="75000"/>
                    </a:schemeClr>
                  </a:gs>
                  <a:gs pos="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4121264"/>
        <c:crosses val="autoZero"/>
        <c:crossBetween val="between"/>
        <c:majorUnit val="0.2"/>
        <c:minorUnit val="0.1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231733880426417"/>
          <c:y val="0.14216992803403056"/>
          <c:w val="0.14758555465779996"/>
          <c:h val="8.422517897172608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SERBIA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1"/>
          <c:order val="0"/>
          <c:tx>
            <c:strRef>
              <c:f>'[Road action plan scoring_August_2024.xlsx]per each RP'!$D$136</c:f>
              <c:strCache>
                <c:ptCount val="1"/>
                <c:pt idx="0">
                  <c:v>Up to 2023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'[Road action plan scoring_August_2024.xlsx]per each RP'!$A$137:$B$150</c:f>
              <c:multiLvlStrCache>
                <c:ptCount val="14"/>
                <c:lvl>
                  <c:pt idx="0">
                    <c:v>Adopt multiannual maintenance plan</c:v>
                  </c:pt>
                  <c:pt idx="1">
                    <c:v>Establishing Road Asset Management System (RAMS)</c:v>
                  </c:pt>
                  <c:pt idx="2">
                    <c:v>Signing of Service Level Agreement between Ministry of Transport and Road Authorities/Public Enterprises</c:v>
                  </c:pt>
                  <c:pt idx="3">
                    <c:v>Adopt an efficient strategy on the funding sustainability for road maintenance</c:v>
                  </c:pt>
                  <c:pt idx="4">
                    <c:v>Adoption of ITS strategy together with an Action/implementation plan</c:v>
                  </c:pt>
                  <c:pt idx="5">
                    <c:v>Transposition of the Directive 2010/40/EU into the national legislation</c:v>
                  </c:pt>
                  <c:pt idx="6">
                    <c:v>Transposition of Directive 2004/52/EC - Interoperability of electronic road toll systems
</c:v>
                  </c:pt>
                  <c:pt idx="7">
                    <c:v>Adopt and implement EU ITS Framework Architecture for roads to ensure compatibility of system and equipment</c:v>
                  </c:pt>
                  <c:pt idx="8">
                    <c:v>Adopt and implement EU ITS standards for roads to ensure European standards and specifications for all new projects and for the upgrading of existing ones</c:v>
                  </c:pt>
                  <c:pt idx="9">
                    <c:v>Adopt a regional interoperability framework aimed to establish a mechanism for the exchange of ITS data at regional level through TCT Information System</c:v>
                  </c:pt>
                  <c:pt idx="10">
                    <c:v>Adopt guidelines and methodologies for climate change and natural hazard road network vulnerability assessment
</c:v>
                  </c:pt>
                  <c:pt idx="11">
                    <c:v>Development of Resilience Action Plan for Road Core/Comprehensive Network </c:v>
                  </c:pt>
                  <c:pt idx="12">
                    <c:v>Undertake risk-based vulnerability interventions for the most vulnerable sections of the indicative extension of Core/Comprehensive TEN-T Networks in Western Balkans</c:v>
                  </c:pt>
                  <c:pt idx="13">
                    <c:v>Enhance use of alternative fuels (e-charging stations etc)</c:v>
                  </c:pt>
                </c:lvl>
                <c:lvl>
                  <c:pt idx="0">
                    <c:v>Establishing functioning and efficient road maintenance system</c:v>
                  </c:pt>
                  <c:pt idx="4">
                    <c:v>ITS Deployment on Core/Comprehensive Road Network</c:v>
                  </c:pt>
                  <c:pt idx="10">
                    <c:v>Enhancing road transport climate resilience and use of alternative fuels</c:v>
                  </c:pt>
                </c:lvl>
              </c:multiLvlStrCache>
            </c:multiLvlStrRef>
          </c:cat>
          <c:val>
            <c:numRef>
              <c:f>'[Road action plan scoring_August_2024.xlsx]per each RP'!$D$137:$D$150</c:f>
              <c:numCache>
                <c:formatCode>0%</c:formatCode>
                <c:ptCount val="14"/>
                <c:pt idx="0">
                  <c:v>0.66666666666666663</c:v>
                </c:pt>
                <c:pt idx="1">
                  <c:v>0.66666666666666663</c:v>
                </c:pt>
                <c:pt idx="2">
                  <c:v>0.66666666666666663</c:v>
                </c:pt>
                <c:pt idx="3">
                  <c:v>0.33333333333333331</c:v>
                </c:pt>
                <c:pt idx="4">
                  <c:v>0.33333333333333331</c:v>
                </c:pt>
                <c:pt idx="5">
                  <c:v>0.66666666666666663</c:v>
                </c:pt>
                <c:pt idx="6">
                  <c:v>0.66666666666666663</c:v>
                </c:pt>
                <c:pt idx="7">
                  <c:v>0.33333333333333331</c:v>
                </c:pt>
                <c:pt idx="8">
                  <c:v>0.66666666666666663</c:v>
                </c:pt>
                <c:pt idx="9">
                  <c:v>1</c:v>
                </c:pt>
                <c:pt idx="10">
                  <c:v>0.33333333333333331</c:v>
                </c:pt>
                <c:pt idx="11">
                  <c:v>0.33333333333333331</c:v>
                </c:pt>
                <c:pt idx="12">
                  <c:v>0.66666666666666663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DA-40AC-95F0-A2B942FDE36E}"/>
            </c:ext>
          </c:extLst>
        </c:ser>
        <c:ser>
          <c:idx val="0"/>
          <c:order val="1"/>
          <c:tx>
            <c:strRef>
              <c:f>'[Road action plan scoring_August_2024.xlsx]per each RP'!$C$136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'[Road action plan scoring_August_2024.xlsx]per each RP'!$A$137:$B$150</c:f>
              <c:multiLvlStrCache>
                <c:ptCount val="14"/>
                <c:lvl>
                  <c:pt idx="0">
                    <c:v>Adopt multiannual maintenance plan</c:v>
                  </c:pt>
                  <c:pt idx="1">
                    <c:v>Establishing Road Asset Management System (RAMS)</c:v>
                  </c:pt>
                  <c:pt idx="2">
                    <c:v>Signing of Service Level Agreement between Ministry of Transport and Road Authorities/Public Enterprises</c:v>
                  </c:pt>
                  <c:pt idx="3">
                    <c:v>Adopt an efficient strategy on the funding sustainability for road maintenance</c:v>
                  </c:pt>
                  <c:pt idx="4">
                    <c:v>Adoption of ITS strategy together with an Action/implementation plan</c:v>
                  </c:pt>
                  <c:pt idx="5">
                    <c:v>Transposition of the Directive 2010/40/EU into the national legislation</c:v>
                  </c:pt>
                  <c:pt idx="6">
                    <c:v>Transposition of Directive 2004/52/EC - Interoperability of electronic road toll systems
</c:v>
                  </c:pt>
                  <c:pt idx="7">
                    <c:v>Adopt and implement EU ITS Framework Architecture for roads to ensure compatibility of system and equipment</c:v>
                  </c:pt>
                  <c:pt idx="8">
                    <c:v>Adopt and implement EU ITS standards for roads to ensure European standards and specifications for all new projects and for the upgrading of existing ones</c:v>
                  </c:pt>
                  <c:pt idx="9">
                    <c:v>Adopt a regional interoperability framework aimed to establish a mechanism for the exchange of ITS data at regional level through TCT Information System</c:v>
                  </c:pt>
                  <c:pt idx="10">
                    <c:v>Adopt guidelines and methodologies for climate change and natural hazard road network vulnerability assessment
</c:v>
                  </c:pt>
                  <c:pt idx="11">
                    <c:v>Development of Resilience Action Plan for Road Core/Comprehensive Network </c:v>
                  </c:pt>
                  <c:pt idx="12">
                    <c:v>Undertake risk-based vulnerability interventions for the most vulnerable sections of the indicative extension of Core/Comprehensive TEN-T Networks in Western Balkans</c:v>
                  </c:pt>
                  <c:pt idx="13">
                    <c:v>Enhance use of alternative fuels (e-charging stations etc)</c:v>
                  </c:pt>
                </c:lvl>
                <c:lvl>
                  <c:pt idx="0">
                    <c:v>Establishing functioning and efficient road maintenance system</c:v>
                  </c:pt>
                  <c:pt idx="4">
                    <c:v>ITS Deployment on Core/Comprehensive Road Network</c:v>
                  </c:pt>
                  <c:pt idx="10">
                    <c:v>Enhancing road transport climate resilience and use of alternative fuels</c:v>
                  </c:pt>
                </c:lvl>
              </c:multiLvlStrCache>
            </c:multiLvlStrRef>
          </c:cat>
          <c:val>
            <c:numRef>
              <c:f>'[Road action plan scoring_August_2024.xlsx]per each RP'!$C$137:$C$150</c:f>
              <c:numCache>
                <c:formatCode>0%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0.33333333333333337</c:v>
                </c:pt>
                <c:pt idx="3">
                  <c:v>0</c:v>
                </c:pt>
                <c:pt idx="4">
                  <c:v>0.33333333333333331</c:v>
                </c:pt>
                <c:pt idx="5">
                  <c:v>0</c:v>
                </c:pt>
                <c:pt idx="6">
                  <c:v>0</c:v>
                </c:pt>
                <c:pt idx="7">
                  <c:v>0.33333333333333331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0.33333333333333331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DA-40AC-95F0-A2B942FDE36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564121264"/>
        <c:axId val="1564123760"/>
      </c:barChart>
      <c:catAx>
        <c:axId val="15641212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4123760"/>
        <c:crosses val="autoZero"/>
        <c:auto val="0"/>
        <c:lblAlgn val="ctr"/>
        <c:lblOffset val="100"/>
        <c:noMultiLvlLbl val="0"/>
      </c:catAx>
      <c:valAx>
        <c:axId val="1564123760"/>
        <c:scaling>
          <c:orientation val="minMax"/>
          <c:max val="1"/>
        </c:scaling>
        <c:delete val="0"/>
        <c:axPos val="t"/>
        <c:majorGridlines>
          <c:spPr>
            <a:ln w="9525" cap="flat" cmpd="sng" algn="ctr">
              <a:gradFill>
                <a:gsLst>
                  <a:gs pos="99000">
                    <a:schemeClr val="tx1">
                      <a:lumMod val="25000"/>
                      <a:lumOff val="75000"/>
                    </a:schemeClr>
                  </a:gs>
                  <a:gs pos="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4121264"/>
        <c:crosses val="autoZero"/>
        <c:crossBetween val="between"/>
        <c:majorUnit val="0.2"/>
        <c:minorUnit val="0.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85133298085050135"/>
          <c:y val="0.15466146073840603"/>
          <c:w val="0.14141241980705288"/>
          <c:h val="4.2112606036073391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/>
              <a:t>Road</a:t>
            </a:r>
            <a:r>
              <a:rPr lang="en-US" sz="2400" b="1" baseline="0"/>
              <a:t> Action Plan- Overall Progress</a:t>
            </a:r>
            <a:endParaRPr lang="en-US" sz="2400" b="1"/>
          </a:p>
        </c:rich>
      </c:tx>
      <c:layout>
        <c:manualLayout>
          <c:xMode val="edge"/>
          <c:yMode val="edge"/>
          <c:x val="0.28887681159420292"/>
          <c:y val="2.51839053032281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1691334890289942E-2"/>
          <c:y val="0.11827119025108723"/>
          <c:w val="0.9570986698175038"/>
          <c:h val="0.76790441388173991"/>
        </c:manualLayout>
      </c:layout>
      <c:barChart>
        <c:barDir val="col"/>
        <c:grouping val="stacked"/>
        <c:varyColors val="0"/>
        <c:ser>
          <c:idx val="6"/>
          <c:order val="0"/>
          <c:tx>
            <c:strRef>
              <c:f>'[Road action plan scoring_August_2024.xlsx]Summary scoring'!$O$15:$T$15</c:f>
              <c:strCache>
                <c:ptCount val="6"/>
                <c:pt idx="0">
                  <c:v>Up to 2023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'[Road action plan scoring_August_2024.xlsx]Summary scoring'!$I$16:$O$16</c:f>
              <c:strCache>
                <c:ptCount val="7"/>
                <c:pt idx="0">
                  <c:v>Albania</c:v>
                </c:pt>
                <c:pt idx="1">
                  <c:v>Bosnia and Herzegovina</c:v>
                </c:pt>
                <c:pt idx="2">
                  <c:v>Kosovo</c:v>
                </c:pt>
                <c:pt idx="3">
                  <c:v>Montenegro</c:v>
                </c:pt>
                <c:pt idx="4">
                  <c:v>North Macedonia</c:v>
                </c:pt>
                <c:pt idx="5">
                  <c:v>Serbia</c:v>
                </c:pt>
                <c:pt idx="6">
                  <c:v>Albania</c:v>
                </c:pt>
              </c:strCache>
            </c:strRef>
          </c:cat>
          <c:val>
            <c:numRef>
              <c:f>'[Road action plan scoring_August_2024.xlsx]Summary scoring'!$O$22:$T$22</c:f>
              <c:numCache>
                <c:formatCode>0%</c:formatCode>
                <c:ptCount val="6"/>
                <c:pt idx="0">
                  <c:v>0.67361111111111116</c:v>
                </c:pt>
                <c:pt idx="1">
                  <c:v>0.46527777777777779</c:v>
                </c:pt>
                <c:pt idx="2">
                  <c:v>0.46527777777777779</c:v>
                </c:pt>
                <c:pt idx="3">
                  <c:v>0.49305555555555552</c:v>
                </c:pt>
                <c:pt idx="4">
                  <c:v>0.58333333333333326</c:v>
                </c:pt>
                <c:pt idx="5">
                  <c:v>0.69444444444444453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70-44E4-9CA4-BE308702CEC0}"/>
            </c:ext>
          </c:extLst>
        </c:ser>
        <c:ser>
          <c:idx val="5"/>
          <c:order val="1"/>
          <c:tx>
            <c:strRef>
              <c:f>'[Road action plan scoring_August_2024.xlsx]Summary scoring'!$U$15:$Z$15</c:f>
              <c:strCache>
                <c:ptCount val="6"/>
                <c:pt idx="0">
                  <c:v>2024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'[Road action plan scoring_August_2024.xlsx]Summary scoring'!$I$16:$O$16</c:f>
              <c:strCache>
                <c:ptCount val="7"/>
                <c:pt idx="0">
                  <c:v>Albania</c:v>
                </c:pt>
                <c:pt idx="1">
                  <c:v>Bosnia and Herzegovina</c:v>
                </c:pt>
                <c:pt idx="2">
                  <c:v>Kosovo</c:v>
                </c:pt>
                <c:pt idx="3">
                  <c:v>Montenegro</c:v>
                </c:pt>
                <c:pt idx="4">
                  <c:v>North Macedonia</c:v>
                </c:pt>
                <c:pt idx="5">
                  <c:v>Serbia</c:v>
                </c:pt>
                <c:pt idx="6">
                  <c:v>Albania</c:v>
                </c:pt>
              </c:strCache>
            </c:strRef>
          </c:cat>
          <c:val>
            <c:numRef>
              <c:f>'[Road action plan scoring_August_2024.xlsx]Summary scoring'!$U$22:$Z$22</c:f>
              <c:numCache>
                <c:formatCode>0%</c:formatCode>
                <c:ptCount val="6"/>
                <c:pt idx="0">
                  <c:v>5.5555555555555525E-2</c:v>
                </c:pt>
                <c:pt idx="1">
                  <c:v>2.0833333333333329E-2</c:v>
                </c:pt>
                <c:pt idx="2">
                  <c:v>4.8611111111111105E-2</c:v>
                </c:pt>
                <c:pt idx="3">
                  <c:v>5.5555555555555552E-2</c:v>
                </c:pt>
                <c:pt idx="4">
                  <c:v>5.5555555555555552E-2</c:v>
                </c:pt>
                <c:pt idx="5">
                  <c:v>6.9444444444444392E-2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70-44E4-9CA4-BE308702CEC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0821263"/>
        <c:axId val="2119311327"/>
      </c:barChart>
      <c:catAx>
        <c:axId val="40821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9311327"/>
        <c:crosses val="autoZero"/>
        <c:auto val="1"/>
        <c:lblAlgn val="ctr"/>
        <c:lblOffset val="100"/>
        <c:noMultiLvlLbl val="0"/>
      </c:catAx>
      <c:valAx>
        <c:axId val="2119311327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21263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7850478425465817"/>
          <c:y val="0.13234580683902297"/>
          <c:w val="0.20301062484422741"/>
          <c:h val="9.58109324065544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Annex I.3 - Road transport rules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'[Annex 1.7 and totals - NEW.xlsx]road revised Annex I.3'!$B$76</c:f>
              <c:strCache>
                <c:ptCount val="1"/>
                <c:pt idx="0">
                  <c:v>Not transposed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'[Annex 1.7 and totals - NEW.xlsx]road revised Annex I.3'!$D$75:$J$75</c:f>
              <c:strCache>
                <c:ptCount val="7"/>
                <c:pt idx="0">
                  <c:v>Albania</c:v>
                </c:pt>
                <c:pt idx="1">
                  <c:v>Bosnia and Herzegovina</c:v>
                </c:pt>
                <c:pt idx="2">
                  <c:v>Kosovo</c:v>
                </c:pt>
                <c:pt idx="3">
                  <c:v>North Macedonia</c:v>
                </c:pt>
                <c:pt idx="4">
                  <c:v>Montenegro</c:v>
                </c:pt>
                <c:pt idx="5">
                  <c:v>Serbia</c:v>
                </c:pt>
                <c:pt idx="6">
                  <c:v>All Regional Partners</c:v>
                </c:pt>
              </c:strCache>
            </c:strRef>
          </c:cat>
          <c:val>
            <c:numRef>
              <c:f>'[Annex 1.7 and totals - NEW.xlsx]road revised Annex I.3'!$D$76:$J$76</c:f>
              <c:numCache>
                <c:formatCode>0%</c:formatCode>
                <c:ptCount val="7"/>
                <c:pt idx="0">
                  <c:v>0.68333333333333335</c:v>
                </c:pt>
                <c:pt idx="1">
                  <c:v>0.85</c:v>
                </c:pt>
                <c:pt idx="2">
                  <c:v>0.7</c:v>
                </c:pt>
                <c:pt idx="3">
                  <c:v>0.76666666666666672</c:v>
                </c:pt>
                <c:pt idx="4">
                  <c:v>0.55000000000000004</c:v>
                </c:pt>
                <c:pt idx="5">
                  <c:v>0.53333333333333333</c:v>
                </c:pt>
                <c:pt idx="6">
                  <c:v>0.68055555555555558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24-4122-BFFE-591B3FDFD86A}"/>
            </c:ext>
          </c:extLst>
        </c:ser>
        <c:ser>
          <c:idx val="1"/>
          <c:order val="1"/>
          <c:tx>
            <c:strRef>
              <c:f>'[Annex 1.7 and totals - NEW.xlsx]road revised Annex I.3'!$B$77</c:f>
              <c:strCache>
                <c:ptCount val="1"/>
                <c:pt idx="0">
                  <c:v>Partially transposed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'[Annex 1.7 and totals - NEW.xlsx]road revised Annex I.3'!$D$75:$J$75</c:f>
              <c:strCache>
                <c:ptCount val="7"/>
                <c:pt idx="0">
                  <c:v>Albania</c:v>
                </c:pt>
                <c:pt idx="1">
                  <c:v>Bosnia and Herzegovina</c:v>
                </c:pt>
                <c:pt idx="2">
                  <c:v>Kosovo</c:v>
                </c:pt>
                <c:pt idx="3">
                  <c:v>North Macedonia</c:v>
                </c:pt>
                <c:pt idx="4">
                  <c:v>Montenegro</c:v>
                </c:pt>
                <c:pt idx="5">
                  <c:v>Serbia</c:v>
                </c:pt>
                <c:pt idx="6">
                  <c:v>All Regional Partners</c:v>
                </c:pt>
              </c:strCache>
            </c:strRef>
          </c:cat>
          <c:val>
            <c:numRef>
              <c:f>'[Annex 1.7 and totals - NEW.xlsx]road revised Annex I.3'!$D$77:$J$77</c:f>
              <c:numCache>
                <c:formatCode>0%</c:formatCode>
                <c:ptCount val="7"/>
                <c:pt idx="0">
                  <c:v>0.18333333333333332</c:v>
                </c:pt>
                <c:pt idx="1">
                  <c:v>0.13333333333333333</c:v>
                </c:pt>
                <c:pt idx="2">
                  <c:v>0.18333333333333332</c:v>
                </c:pt>
                <c:pt idx="3">
                  <c:v>0.13333333333333333</c:v>
                </c:pt>
                <c:pt idx="4">
                  <c:v>6.6666666666666666E-2</c:v>
                </c:pt>
                <c:pt idx="5">
                  <c:v>0.21666666666666667</c:v>
                </c:pt>
                <c:pt idx="6">
                  <c:v>0.15277777777777779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24-4122-BFFE-591B3FDFD86A}"/>
            </c:ext>
          </c:extLst>
        </c:ser>
        <c:ser>
          <c:idx val="2"/>
          <c:order val="2"/>
          <c:tx>
            <c:strRef>
              <c:f>'[Annex 1.7 and totals - NEW.xlsx]road revised Annex I.3'!$B$78</c:f>
              <c:strCache>
                <c:ptCount val="1"/>
                <c:pt idx="0">
                  <c:v>Fully transposed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'[Annex 1.7 and totals - NEW.xlsx]road revised Annex I.3'!$D$75:$J$75</c:f>
              <c:strCache>
                <c:ptCount val="7"/>
                <c:pt idx="0">
                  <c:v>Albania</c:v>
                </c:pt>
                <c:pt idx="1">
                  <c:v>Bosnia and Herzegovina</c:v>
                </c:pt>
                <c:pt idx="2">
                  <c:v>Kosovo</c:v>
                </c:pt>
                <c:pt idx="3">
                  <c:v>North Macedonia</c:v>
                </c:pt>
                <c:pt idx="4">
                  <c:v>Montenegro</c:v>
                </c:pt>
                <c:pt idx="5">
                  <c:v>Serbia</c:v>
                </c:pt>
                <c:pt idx="6">
                  <c:v>All Regional Partners</c:v>
                </c:pt>
              </c:strCache>
            </c:strRef>
          </c:cat>
          <c:val>
            <c:numRef>
              <c:f>'[Annex 1.7 and totals - NEW.xlsx]road revised Annex I.3'!$D$78:$J$78</c:f>
              <c:numCache>
                <c:formatCode>0%</c:formatCode>
                <c:ptCount val="7"/>
                <c:pt idx="0">
                  <c:v>0.13333333333333333</c:v>
                </c:pt>
                <c:pt idx="1">
                  <c:v>1.6666666666666666E-2</c:v>
                </c:pt>
                <c:pt idx="2">
                  <c:v>0.11666666666666667</c:v>
                </c:pt>
                <c:pt idx="3">
                  <c:v>0.1</c:v>
                </c:pt>
                <c:pt idx="4">
                  <c:v>0.38333333333333336</c:v>
                </c:pt>
                <c:pt idx="5">
                  <c:v>0.25</c:v>
                </c:pt>
                <c:pt idx="6">
                  <c:v>0.16666666666666666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24-4122-BFFE-591B3FDFD86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565262112"/>
        <c:axId val="1565265856"/>
      </c:barChart>
      <c:catAx>
        <c:axId val="156526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5265856"/>
        <c:crosses val="autoZero"/>
        <c:auto val="1"/>
        <c:lblAlgn val="ctr"/>
        <c:lblOffset val="100"/>
        <c:noMultiLvlLbl val="0"/>
      </c:catAx>
      <c:valAx>
        <c:axId val="156526585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526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5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6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7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8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9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spPr/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440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spPr/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440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spPr/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440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99000">
              <a:schemeClr val="tx1">
                <a:lumMod val="25000"/>
                <a:lumOff val="75000"/>
              </a:schemeClr>
            </a:gs>
            <a:gs pos="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15000"/>
                <a:lumOff val="85000"/>
              </a:schemeClr>
            </a:gs>
            <a:gs pos="0">
              <a:schemeClr val="tx1">
                <a:lumMod val="5000"/>
                <a:lumOff val="9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99000">
              <a:schemeClr val="tx1">
                <a:lumMod val="25000"/>
                <a:lumOff val="75000"/>
              </a:schemeClr>
            </a:gs>
            <a:gs pos="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15000"/>
                <a:lumOff val="85000"/>
              </a:schemeClr>
            </a:gs>
            <a:gs pos="0">
              <a:schemeClr val="tx1">
                <a:lumMod val="5000"/>
                <a:lumOff val="9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99000">
              <a:schemeClr val="tx1">
                <a:lumMod val="25000"/>
                <a:lumOff val="75000"/>
              </a:schemeClr>
            </a:gs>
            <a:gs pos="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15000"/>
                <a:lumOff val="85000"/>
              </a:schemeClr>
            </a:gs>
            <a:gs pos="0">
              <a:schemeClr val="tx1">
                <a:lumMod val="5000"/>
                <a:lumOff val="9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99000">
              <a:schemeClr val="tx1">
                <a:lumMod val="25000"/>
                <a:lumOff val="75000"/>
              </a:schemeClr>
            </a:gs>
            <a:gs pos="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15000"/>
                <a:lumOff val="85000"/>
              </a:schemeClr>
            </a:gs>
            <a:gs pos="0">
              <a:schemeClr val="tx1">
                <a:lumMod val="5000"/>
                <a:lumOff val="9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99000">
              <a:schemeClr val="tx1">
                <a:lumMod val="25000"/>
                <a:lumOff val="75000"/>
              </a:schemeClr>
            </a:gs>
            <a:gs pos="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15000"/>
                <a:lumOff val="85000"/>
              </a:schemeClr>
            </a:gs>
            <a:gs pos="0">
              <a:schemeClr val="tx1">
                <a:lumMod val="5000"/>
                <a:lumOff val="9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73B1D9-4B1A-4EEC-8E94-8C0795734E85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930C3E87-2641-4DA6-939F-BC49F015C325}">
      <dgm:prSet phldrT="[Text]"/>
      <dgm:spPr/>
      <dgm:t>
        <a:bodyPr/>
        <a:lstStyle/>
        <a:p>
          <a:r>
            <a:rPr lang="en-US" dirty="0">
              <a:solidFill>
                <a:srgbClr val="002060"/>
              </a:solidFill>
            </a:rPr>
            <a:t>First Monitoring Report October 2021</a:t>
          </a:r>
        </a:p>
      </dgm:t>
    </dgm:pt>
    <dgm:pt modelId="{ACD6CA0D-92AC-455B-A30D-21226EC8F826}" type="parTrans" cxnId="{B2873EA2-3C9D-4148-A5BC-73831405C920}">
      <dgm:prSet/>
      <dgm:spPr/>
      <dgm:t>
        <a:bodyPr/>
        <a:lstStyle/>
        <a:p>
          <a:endParaRPr lang="en-US"/>
        </a:p>
      </dgm:t>
    </dgm:pt>
    <dgm:pt modelId="{A553D5CE-9516-4F26-85D0-4135DF002747}" type="sibTrans" cxnId="{B2873EA2-3C9D-4148-A5BC-73831405C920}">
      <dgm:prSet/>
      <dgm:spPr/>
      <dgm:t>
        <a:bodyPr/>
        <a:lstStyle/>
        <a:p>
          <a:endParaRPr lang="en-US"/>
        </a:p>
      </dgm:t>
    </dgm:pt>
    <dgm:pt modelId="{CCB357B4-E77F-46E1-A9C9-0A9EC6E7CE43}">
      <dgm:prSet phldrT="[Text]"/>
      <dgm:spPr/>
      <dgm:t>
        <a:bodyPr/>
        <a:lstStyle/>
        <a:p>
          <a:r>
            <a:rPr lang="en-US" dirty="0">
              <a:solidFill>
                <a:srgbClr val="002060"/>
              </a:solidFill>
            </a:rPr>
            <a:t>Second Monitoring Report November 2022</a:t>
          </a:r>
        </a:p>
      </dgm:t>
    </dgm:pt>
    <dgm:pt modelId="{562D6204-81F5-49DB-BD16-39D01FEB7FB5}" type="parTrans" cxnId="{4961DB91-04E6-4592-B318-E64471C649C8}">
      <dgm:prSet/>
      <dgm:spPr/>
      <dgm:t>
        <a:bodyPr/>
        <a:lstStyle/>
        <a:p>
          <a:endParaRPr lang="en-US"/>
        </a:p>
      </dgm:t>
    </dgm:pt>
    <dgm:pt modelId="{1D2118F2-F85A-4CEE-AB05-AB662492A111}" type="sibTrans" cxnId="{4961DB91-04E6-4592-B318-E64471C649C8}">
      <dgm:prSet/>
      <dgm:spPr/>
      <dgm:t>
        <a:bodyPr/>
        <a:lstStyle/>
        <a:p>
          <a:endParaRPr lang="en-US"/>
        </a:p>
      </dgm:t>
    </dgm:pt>
    <dgm:pt modelId="{7B0EDA94-C302-4AE0-987A-BB171477D251}">
      <dgm:prSet phldrT="[Text]"/>
      <dgm:spPr/>
      <dgm:t>
        <a:bodyPr/>
        <a:lstStyle/>
        <a:p>
          <a:r>
            <a:rPr lang="en-US" dirty="0">
              <a:solidFill>
                <a:srgbClr val="002060"/>
              </a:solidFill>
            </a:rPr>
            <a:t>Third Monitoring Report November 2023</a:t>
          </a:r>
        </a:p>
      </dgm:t>
    </dgm:pt>
    <dgm:pt modelId="{95DAB531-7180-49DA-B95F-AF42001E4121}" type="parTrans" cxnId="{696E93CE-466F-41E5-BC9E-B7A097F63AEA}">
      <dgm:prSet/>
      <dgm:spPr/>
      <dgm:t>
        <a:bodyPr/>
        <a:lstStyle/>
        <a:p>
          <a:endParaRPr lang="en-US"/>
        </a:p>
      </dgm:t>
    </dgm:pt>
    <dgm:pt modelId="{52B9A504-21F1-4A9A-A686-1E216CB68C0C}" type="sibTrans" cxnId="{696E93CE-466F-41E5-BC9E-B7A097F63AEA}">
      <dgm:prSet/>
      <dgm:spPr/>
      <dgm:t>
        <a:bodyPr/>
        <a:lstStyle/>
        <a:p>
          <a:endParaRPr lang="en-US"/>
        </a:p>
      </dgm:t>
    </dgm:pt>
    <dgm:pt modelId="{BE5CE049-90DC-4E17-8604-22192132C737}">
      <dgm:prSet phldrT="[Text]"/>
      <dgm:spPr/>
      <dgm:t>
        <a:bodyPr/>
        <a:lstStyle/>
        <a:p>
          <a:r>
            <a:rPr lang="en-US" dirty="0">
              <a:solidFill>
                <a:srgbClr val="002060"/>
              </a:solidFill>
            </a:rPr>
            <a:t>Final Monitoring Report </a:t>
          </a:r>
        </a:p>
      </dgm:t>
    </dgm:pt>
    <dgm:pt modelId="{4D813670-F3A1-4722-841A-04AD5649401D}" type="parTrans" cxnId="{6F4D28DD-D990-472F-9C24-136FAA8C512A}">
      <dgm:prSet/>
      <dgm:spPr/>
      <dgm:t>
        <a:bodyPr/>
        <a:lstStyle/>
        <a:p>
          <a:endParaRPr lang="en-GB"/>
        </a:p>
      </dgm:t>
    </dgm:pt>
    <dgm:pt modelId="{B8D94BE6-E66B-4337-BA39-A2F5C84E499C}" type="sibTrans" cxnId="{6F4D28DD-D990-472F-9C24-136FAA8C512A}">
      <dgm:prSet/>
      <dgm:spPr/>
      <dgm:t>
        <a:bodyPr/>
        <a:lstStyle/>
        <a:p>
          <a:endParaRPr lang="en-GB"/>
        </a:p>
      </dgm:t>
    </dgm:pt>
    <dgm:pt modelId="{87E186DD-C76C-45DC-9A03-CA345933665F}" type="pres">
      <dgm:prSet presAssocID="{9073B1D9-4B1A-4EEC-8E94-8C0795734E85}" presName="Name0" presStyleCnt="0">
        <dgm:presLayoutVars>
          <dgm:dir/>
          <dgm:resizeHandles val="exact"/>
        </dgm:presLayoutVars>
      </dgm:prSet>
      <dgm:spPr/>
    </dgm:pt>
    <dgm:pt modelId="{8D8202D7-526E-44C8-AE21-27AD4742A36D}" type="pres">
      <dgm:prSet presAssocID="{9073B1D9-4B1A-4EEC-8E94-8C0795734E85}" presName="arrow" presStyleLbl="bgShp" presStyleIdx="0" presStyleCnt="1"/>
      <dgm:spPr/>
    </dgm:pt>
    <dgm:pt modelId="{D5949D22-DCC9-47EB-A621-B465BBB76604}" type="pres">
      <dgm:prSet presAssocID="{9073B1D9-4B1A-4EEC-8E94-8C0795734E85}" presName="points" presStyleCnt="0"/>
      <dgm:spPr/>
    </dgm:pt>
    <dgm:pt modelId="{AA1E68C7-3402-4A58-9888-2DBA9D3CBE9C}" type="pres">
      <dgm:prSet presAssocID="{930C3E87-2641-4DA6-939F-BC49F015C325}" presName="compositeA" presStyleCnt="0"/>
      <dgm:spPr/>
    </dgm:pt>
    <dgm:pt modelId="{90A82458-E91B-4374-A545-11A44ACDA66D}" type="pres">
      <dgm:prSet presAssocID="{930C3E87-2641-4DA6-939F-BC49F015C325}" presName="textA" presStyleLbl="revTx" presStyleIdx="0" presStyleCnt="4">
        <dgm:presLayoutVars>
          <dgm:bulletEnabled val="1"/>
        </dgm:presLayoutVars>
      </dgm:prSet>
      <dgm:spPr/>
    </dgm:pt>
    <dgm:pt modelId="{47AD2E74-7A43-42BB-A2B4-EF01B7DA3387}" type="pres">
      <dgm:prSet presAssocID="{930C3E87-2641-4DA6-939F-BC49F015C325}" presName="circleA" presStyleLbl="node1" presStyleIdx="0" presStyleCnt="4"/>
      <dgm:spPr/>
    </dgm:pt>
    <dgm:pt modelId="{C072F9FD-0437-493D-BC3C-69A45B272C35}" type="pres">
      <dgm:prSet presAssocID="{930C3E87-2641-4DA6-939F-BC49F015C325}" presName="spaceA" presStyleCnt="0"/>
      <dgm:spPr/>
    </dgm:pt>
    <dgm:pt modelId="{959B28B0-F617-469B-B624-957644C09422}" type="pres">
      <dgm:prSet presAssocID="{A553D5CE-9516-4F26-85D0-4135DF002747}" presName="space" presStyleCnt="0"/>
      <dgm:spPr/>
    </dgm:pt>
    <dgm:pt modelId="{75EDDAEC-39E1-4A91-9981-5AEBBAE3A0EE}" type="pres">
      <dgm:prSet presAssocID="{CCB357B4-E77F-46E1-A9C9-0A9EC6E7CE43}" presName="compositeB" presStyleCnt="0"/>
      <dgm:spPr/>
    </dgm:pt>
    <dgm:pt modelId="{74F09F66-9D3D-4E8F-B039-18ADCB3B690E}" type="pres">
      <dgm:prSet presAssocID="{CCB357B4-E77F-46E1-A9C9-0A9EC6E7CE43}" presName="textB" presStyleLbl="revTx" presStyleIdx="1" presStyleCnt="4">
        <dgm:presLayoutVars>
          <dgm:bulletEnabled val="1"/>
        </dgm:presLayoutVars>
      </dgm:prSet>
      <dgm:spPr/>
    </dgm:pt>
    <dgm:pt modelId="{8893E516-4450-4829-A3CF-B8C694D6AB4B}" type="pres">
      <dgm:prSet presAssocID="{CCB357B4-E77F-46E1-A9C9-0A9EC6E7CE43}" presName="circleB" presStyleLbl="node1" presStyleIdx="1" presStyleCnt="4"/>
      <dgm:spPr/>
    </dgm:pt>
    <dgm:pt modelId="{08830236-2994-49DA-8DC7-4A032D2F05C6}" type="pres">
      <dgm:prSet presAssocID="{CCB357B4-E77F-46E1-A9C9-0A9EC6E7CE43}" presName="spaceB" presStyleCnt="0"/>
      <dgm:spPr/>
    </dgm:pt>
    <dgm:pt modelId="{12362336-4BAF-4C8B-99DC-D2FB1FB23D80}" type="pres">
      <dgm:prSet presAssocID="{1D2118F2-F85A-4CEE-AB05-AB662492A111}" presName="space" presStyleCnt="0"/>
      <dgm:spPr/>
    </dgm:pt>
    <dgm:pt modelId="{1D020423-1C2F-4CBA-A0A0-D3FD018F8DDE}" type="pres">
      <dgm:prSet presAssocID="{7B0EDA94-C302-4AE0-987A-BB171477D251}" presName="compositeA" presStyleCnt="0"/>
      <dgm:spPr/>
    </dgm:pt>
    <dgm:pt modelId="{013B1A67-8C50-41B5-A6ED-5D439FDE7926}" type="pres">
      <dgm:prSet presAssocID="{7B0EDA94-C302-4AE0-987A-BB171477D251}" presName="textA" presStyleLbl="revTx" presStyleIdx="2" presStyleCnt="4">
        <dgm:presLayoutVars>
          <dgm:bulletEnabled val="1"/>
        </dgm:presLayoutVars>
      </dgm:prSet>
      <dgm:spPr/>
    </dgm:pt>
    <dgm:pt modelId="{F13A668B-9E7D-466B-8F11-EBD8DBA27118}" type="pres">
      <dgm:prSet presAssocID="{7B0EDA94-C302-4AE0-987A-BB171477D251}" presName="circleA" presStyleLbl="node1" presStyleIdx="2" presStyleCnt="4"/>
      <dgm:spPr/>
    </dgm:pt>
    <dgm:pt modelId="{ABCFDE9F-8D0A-46F9-8E6B-AD2160530BA9}" type="pres">
      <dgm:prSet presAssocID="{7B0EDA94-C302-4AE0-987A-BB171477D251}" presName="spaceA" presStyleCnt="0"/>
      <dgm:spPr/>
    </dgm:pt>
    <dgm:pt modelId="{BE7EB281-0F57-4F61-80DA-86442327C6C7}" type="pres">
      <dgm:prSet presAssocID="{52B9A504-21F1-4A9A-A686-1E216CB68C0C}" presName="space" presStyleCnt="0"/>
      <dgm:spPr/>
    </dgm:pt>
    <dgm:pt modelId="{6EE6906A-7440-4636-A2FC-ABC5044C7B54}" type="pres">
      <dgm:prSet presAssocID="{BE5CE049-90DC-4E17-8604-22192132C737}" presName="compositeB" presStyleCnt="0"/>
      <dgm:spPr/>
    </dgm:pt>
    <dgm:pt modelId="{175D0125-FBB8-48F6-99AB-F054582FF8DE}" type="pres">
      <dgm:prSet presAssocID="{BE5CE049-90DC-4E17-8604-22192132C737}" presName="textB" presStyleLbl="revTx" presStyleIdx="3" presStyleCnt="4">
        <dgm:presLayoutVars>
          <dgm:bulletEnabled val="1"/>
        </dgm:presLayoutVars>
      </dgm:prSet>
      <dgm:spPr/>
    </dgm:pt>
    <dgm:pt modelId="{8D3E8C89-8873-48FC-9573-3A555D60DFB2}" type="pres">
      <dgm:prSet presAssocID="{BE5CE049-90DC-4E17-8604-22192132C737}" presName="circleB" presStyleLbl="node1" presStyleIdx="3" presStyleCnt="4"/>
      <dgm:spPr/>
    </dgm:pt>
    <dgm:pt modelId="{FF034216-3C09-4206-B305-6DF38833366F}" type="pres">
      <dgm:prSet presAssocID="{BE5CE049-90DC-4E17-8604-22192132C737}" presName="spaceB" presStyleCnt="0"/>
      <dgm:spPr/>
    </dgm:pt>
  </dgm:ptLst>
  <dgm:cxnLst>
    <dgm:cxn modelId="{3F41635D-67C6-4736-9B59-93388F863227}" type="presOf" srcId="{9073B1D9-4B1A-4EEC-8E94-8C0795734E85}" destId="{87E186DD-C76C-45DC-9A03-CA345933665F}" srcOrd="0" destOrd="0" presId="urn:microsoft.com/office/officeart/2005/8/layout/hProcess11"/>
    <dgm:cxn modelId="{29206D5A-D206-46A4-B9C7-D1A4027172C8}" type="presOf" srcId="{BE5CE049-90DC-4E17-8604-22192132C737}" destId="{175D0125-FBB8-48F6-99AB-F054582FF8DE}" srcOrd="0" destOrd="0" presId="urn:microsoft.com/office/officeart/2005/8/layout/hProcess11"/>
    <dgm:cxn modelId="{4961DB91-04E6-4592-B318-E64471C649C8}" srcId="{9073B1D9-4B1A-4EEC-8E94-8C0795734E85}" destId="{CCB357B4-E77F-46E1-A9C9-0A9EC6E7CE43}" srcOrd="1" destOrd="0" parTransId="{562D6204-81F5-49DB-BD16-39D01FEB7FB5}" sibTransId="{1D2118F2-F85A-4CEE-AB05-AB662492A111}"/>
    <dgm:cxn modelId="{245A1192-9EA2-4C0B-9979-D9ABD7552230}" type="presOf" srcId="{7B0EDA94-C302-4AE0-987A-BB171477D251}" destId="{013B1A67-8C50-41B5-A6ED-5D439FDE7926}" srcOrd="0" destOrd="0" presId="urn:microsoft.com/office/officeart/2005/8/layout/hProcess11"/>
    <dgm:cxn modelId="{B2873EA2-3C9D-4148-A5BC-73831405C920}" srcId="{9073B1D9-4B1A-4EEC-8E94-8C0795734E85}" destId="{930C3E87-2641-4DA6-939F-BC49F015C325}" srcOrd="0" destOrd="0" parTransId="{ACD6CA0D-92AC-455B-A30D-21226EC8F826}" sibTransId="{A553D5CE-9516-4F26-85D0-4135DF002747}"/>
    <dgm:cxn modelId="{696E93CE-466F-41E5-BC9E-B7A097F63AEA}" srcId="{9073B1D9-4B1A-4EEC-8E94-8C0795734E85}" destId="{7B0EDA94-C302-4AE0-987A-BB171477D251}" srcOrd="2" destOrd="0" parTransId="{95DAB531-7180-49DA-B95F-AF42001E4121}" sibTransId="{52B9A504-21F1-4A9A-A686-1E216CB68C0C}"/>
    <dgm:cxn modelId="{6F4D28DD-D990-472F-9C24-136FAA8C512A}" srcId="{9073B1D9-4B1A-4EEC-8E94-8C0795734E85}" destId="{BE5CE049-90DC-4E17-8604-22192132C737}" srcOrd="3" destOrd="0" parTransId="{4D813670-F3A1-4722-841A-04AD5649401D}" sibTransId="{B8D94BE6-E66B-4337-BA39-A2F5C84E499C}"/>
    <dgm:cxn modelId="{08881AE0-2ED9-4AC5-B4BF-D7E79F41D18A}" type="presOf" srcId="{930C3E87-2641-4DA6-939F-BC49F015C325}" destId="{90A82458-E91B-4374-A545-11A44ACDA66D}" srcOrd="0" destOrd="0" presId="urn:microsoft.com/office/officeart/2005/8/layout/hProcess11"/>
    <dgm:cxn modelId="{369C7BE6-9B3C-448B-865B-963907737165}" type="presOf" srcId="{CCB357B4-E77F-46E1-A9C9-0A9EC6E7CE43}" destId="{74F09F66-9D3D-4E8F-B039-18ADCB3B690E}" srcOrd="0" destOrd="0" presId="urn:microsoft.com/office/officeart/2005/8/layout/hProcess11"/>
    <dgm:cxn modelId="{5A1C5AC0-0C10-4446-9A41-296678365233}" type="presParOf" srcId="{87E186DD-C76C-45DC-9A03-CA345933665F}" destId="{8D8202D7-526E-44C8-AE21-27AD4742A36D}" srcOrd="0" destOrd="0" presId="urn:microsoft.com/office/officeart/2005/8/layout/hProcess11"/>
    <dgm:cxn modelId="{F75A59D8-A92F-465A-9732-66C146834571}" type="presParOf" srcId="{87E186DD-C76C-45DC-9A03-CA345933665F}" destId="{D5949D22-DCC9-47EB-A621-B465BBB76604}" srcOrd="1" destOrd="0" presId="urn:microsoft.com/office/officeart/2005/8/layout/hProcess11"/>
    <dgm:cxn modelId="{CC72C963-ACC7-449A-AC57-4083C9DBFAD9}" type="presParOf" srcId="{D5949D22-DCC9-47EB-A621-B465BBB76604}" destId="{AA1E68C7-3402-4A58-9888-2DBA9D3CBE9C}" srcOrd="0" destOrd="0" presId="urn:microsoft.com/office/officeart/2005/8/layout/hProcess11"/>
    <dgm:cxn modelId="{F58BE026-84E6-44D5-9830-7B449684895F}" type="presParOf" srcId="{AA1E68C7-3402-4A58-9888-2DBA9D3CBE9C}" destId="{90A82458-E91B-4374-A545-11A44ACDA66D}" srcOrd="0" destOrd="0" presId="urn:microsoft.com/office/officeart/2005/8/layout/hProcess11"/>
    <dgm:cxn modelId="{12B58E00-C7CE-479F-9D44-9FA1028427AA}" type="presParOf" srcId="{AA1E68C7-3402-4A58-9888-2DBA9D3CBE9C}" destId="{47AD2E74-7A43-42BB-A2B4-EF01B7DA3387}" srcOrd="1" destOrd="0" presId="urn:microsoft.com/office/officeart/2005/8/layout/hProcess11"/>
    <dgm:cxn modelId="{7E0506BC-DBFC-4065-B683-B2667D89E7DD}" type="presParOf" srcId="{AA1E68C7-3402-4A58-9888-2DBA9D3CBE9C}" destId="{C072F9FD-0437-493D-BC3C-69A45B272C35}" srcOrd="2" destOrd="0" presId="urn:microsoft.com/office/officeart/2005/8/layout/hProcess11"/>
    <dgm:cxn modelId="{6B0B40F3-3BEC-4186-9B00-0C84D07AD92E}" type="presParOf" srcId="{D5949D22-DCC9-47EB-A621-B465BBB76604}" destId="{959B28B0-F617-469B-B624-957644C09422}" srcOrd="1" destOrd="0" presId="urn:microsoft.com/office/officeart/2005/8/layout/hProcess11"/>
    <dgm:cxn modelId="{7F078934-31EF-4C35-B7F1-4FCEE8DA28AA}" type="presParOf" srcId="{D5949D22-DCC9-47EB-A621-B465BBB76604}" destId="{75EDDAEC-39E1-4A91-9981-5AEBBAE3A0EE}" srcOrd="2" destOrd="0" presId="urn:microsoft.com/office/officeart/2005/8/layout/hProcess11"/>
    <dgm:cxn modelId="{B57A76B5-2575-4D7C-9399-F7F122E9AAD7}" type="presParOf" srcId="{75EDDAEC-39E1-4A91-9981-5AEBBAE3A0EE}" destId="{74F09F66-9D3D-4E8F-B039-18ADCB3B690E}" srcOrd="0" destOrd="0" presId="urn:microsoft.com/office/officeart/2005/8/layout/hProcess11"/>
    <dgm:cxn modelId="{092184B9-1419-464C-8501-5FE7D5B96902}" type="presParOf" srcId="{75EDDAEC-39E1-4A91-9981-5AEBBAE3A0EE}" destId="{8893E516-4450-4829-A3CF-B8C694D6AB4B}" srcOrd="1" destOrd="0" presId="urn:microsoft.com/office/officeart/2005/8/layout/hProcess11"/>
    <dgm:cxn modelId="{7B0FA26E-4BC5-44E5-B28D-F862794C060C}" type="presParOf" srcId="{75EDDAEC-39E1-4A91-9981-5AEBBAE3A0EE}" destId="{08830236-2994-49DA-8DC7-4A032D2F05C6}" srcOrd="2" destOrd="0" presId="urn:microsoft.com/office/officeart/2005/8/layout/hProcess11"/>
    <dgm:cxn modelId="{642E63A8-FA23-43D9-8E49-11B48F6C7539}" type="presParOf" srcId="{D5949D22-DCC9-47EB-A621-B465BBB76604}" destId="{12362336-4BAF-4C8B-99DC-D2FB1FB23D80}" srcOrd="3" destOrd="0" presId="urn:microsoft.com/office/officeart/2005/8/layout/hProcess11"/>
    <dgm:cxn modelId="{DC1F918C-8A42-42D0-BDC3-8BA20903C9A3}" type="presParOf" srcId="{D5949D22-DCC9-47EB-A621-B465BBB76604}" destId="{1D020423-1C2F-4CBA-A0A0-D3FD018F8DDE}" srcOrd="4" destOrd="0" presId="urn:microsoft.com/office/officeart/2005/8/layout/hProcess11"/>
    <dgm:cxn modelId="{F2E2B6AC-5076-4C8B-8BBC-BE9433793C6D}" type="presParOf" srcId="{1D020423-1C2F-4CBA-A0A0-D3FD018F8DDE}" destId="{013B1A67-8C50-41B5-A6ED-5D439FDE7926}" srcOrd="0" destOrd="0" presId="urn:microsoft.com/office/officeart/2005/8/layout/hProcess11"/>
    <dgm:cxn modelId="{97809377-F20A-4AF4-81B6-E0B01D58B279}" type="presParOf" srcId="{1D020423-1C2F-4CBA-A0A0-D3FD018F8DDE}" destId="{F13A668B-9E7D-466B-8F11-EBD8DBA27118}" srcOrd="1" destOrd="0" presId="urn:microsoft.com/office/officeart/2005/8/layout/hProcess11"/>
    <dgm:cxn modelId="{B4FD6659-16C7-4599-8BCF-C042F09B149A}" type="presParOf" srcId="{1D020423-1C2F-4CBA-A0A0-D3FD018F8DDE}" destId="{ABCFDE9F-8D0A-46F9-8E6B-AD2160530BA9}" srcOrd="2" destOrd="0" presId="urn:microsoft.com/office/officeart/2005/8/layout/hProcess11"/>
    <dgm:cxn modelId="{2C66D676-D1C1-4803-91B3-BE1941B16166}" type="presParOf" srcId="{D5949D22-DCC9-47EB-A621-B465BBB76604}" destId="{BE7EB281-0F57-4F61-80DA-86442327C6C7}" srcOrd="5" destOrd="0" presId="urn:microsoft.com/office/officeart/2005/8/layout/hProcess11"/>
    <dgm:cxn modelId="{959E77F2-AF4A-456D-94CE-70BD8CD2822C}" type="presParOf" srcId="{D5949D22-DCC9-47EB-A621-B465BBB76604}" destId="{6EE6906A-7440-4636-A2FC-ABC5044C7B54}" srcOrd="6" destOrd="0" presId="urn:microsoft.com/office/officeart/2005/8/layout/hProcess11"/>
    <dgm:cxn modelId="{F462F08B-58E4-4435-A86B-AC3BBF139633}" type="presParOf" srcId="{6EE6906A-7440-4636-A2FC-ABC5044C7B54}" destId="{175D0125-FBB8-48F6-99AB-F054582FF8DE}" srcOrd="0" destOrd="0" presId="urn:microsoft.com/office/officeart/2005/8/layout/hProcess11"/>
    <dgm:cxn modelId="{C8533F20-1329-4F7B-9B5C-172876F753AA}" type="presParOf" srcId="{6EE6906A-7440-4636-A2FC-ABC5044C7B54}" destId="{8D3E8C89-8873-48FC-9573-3A555D60DFB2}" srcOrd="1" destOrd="0" presId="urn:microsoft.com/office/officeart/2005/8/layout/hProcess11"/>
    <dgm:cxn modelId="{7FE18A68-8650-4139-AF58-9AE7F1F8D1F7}" type="presParOf" srcId="{6EE6906A-7440-4636-A2FC-ABC5044C7B54}" destId="{FF034216-3C09-4206-B305-6DF38833366F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0B4FF7-C7F6-4579-9D29-759312C867C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22C64D-C18B-4538-9DD0-BEEE2E8209B1}">
      <dgm:prSet custT="1"/>
      <dgm:spPr/>
      <dgm:t>
        <a:bodyPr/>
        <a:lstStyle/>
        <a:p>
          <a:r>
            <a:rPr lang="en-US" sz="2000"/>
            <a:t>Establishing a regional network of road authorities/public enterprises for regular consultation and coordination at the regional level before adoption maintenance plans, deployment of ITS </a:t>
          </a:r>
          <a:r>
            <a:rPr lang="en-US" sz="2000" err="1"/>
            <a:t>etc</a:t>
          </a:r>
          <a:r>
            <a:rPr lang="en-US" sz="2000"/>
            <a:t> </a:t>
          </a:r>
        </a:p>
      </dgm:t>
    </dgm:pt>
    <dgm:pt modelId="{4959E09D-1475-4082-9022-267ACCA1727E}" type="parTrans" cxnId="{16E17E23-314D-4352-B81F-155D71604F8F}">
      <dgm:prSet/>
      <dgm:spPr/>
      <dgm:t>
        <a:bodyPr/>
        <a:lstStyle/>
        <a:p>
          <a:endParaRPr lang="en-US"/>
        </a:p>
      </dgm:t>
    </dgm:pt>
    <dgm:pt modelId="{BCDDB352-CC1B-4102-ADC5-E1385308DC1E}" type="sibTrans" cxnId="{16E17E23-314D-4352-B81F-155D71604F8F}">
      <dgm:prSet/>
      <dgm:spPr/>
      <dgm:t>
        <a:bodyPr/>
        <a:lstStyle/>
        <a:p>
          <a:endParaRPr lang="en-US"/>
        </a:p>
      </dgm:t>
    </dgm:pt>
    <dgm:pt modelId="{455DBC18-4AB0-45A4-8142-FA8E7C764B37}">
      <dgm:prSet custT="1"/>
      <dgm:spPr/>
      <dgm:t>
        <a:bodyPr/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600" kern="1200" dirty="0">
              <a:solidFill>
                <a:srgbClr val="4472C4">
                  <a:lumMod val="75000"/>
                </a:srgbClr>
              </a:solidFill>
              <a:latin typeface="Calibri" panose="020F0502020204030204"/>
              <a:ea typeface="+mn-ea"/>
              <a:cs typeface="+mn-cs"/>
            </a:rPr>
            <a:t>1st meeting in May 2023</a:t>
          </a:r>
        </a:p>
      </dgm:t>
    </dgm:pt>
    <dgm:pt modelId="{A8261C52-8940-406A-A353-CB40E1D79752}" type="parTrans" cxnId="{CED09659-9365-4308-BA0D-9895D731CC66}">
      <dgm:prSet/>
      <dgm:spPr/>
      <dgm:t>
        <a:bodyPr/>
        <a:lstStyle/>
        <a:p>
          <a:endParaRPr lang="en-US"/>
        </a:p>
      </dgm:t>
    </dgm:pt>
    <dgm:pt modelId="{2FB9B46B-1E15-4216-A596-1D3796F4EB08}" type="sibTrans" cxnId="{CED09659-9365-4308-BA0D-9895D731CC66}">
      <dgm:prSet/>
      <dgm:spPr/>
      <dgm:t>
        <a:bodyPr/>
        <a:lstStyle/>
        <a:p>
          <a:endParaRPr lang="en-US"/>
        </a:p>
      </dgm:t>
    </dgm:pt>
    <dgm:pt modelId="{62562D18-5B1F-4E6A-A7B3-B228CDA2CB81}">
      <dgm:prSet custT="1"/>
      <dgm:spPr/>
      <dgm:t>
        <a:bodyPr/>
        <a:lstStyle/>
        <a:p>
          <a:r>
            <a:rPr lang="en-US" sz="2200" dirty="0"/>
            <a:t>Identify the areas of capacity building needs/experience exchange/</a:t>
          </a:r>
          <a:r>
            <a:rPr lang="en-US" sz="2200" dirty="0" err="1"/>
            <a:t>organise</a:t>
          </a:r>
          <a:r>
            <a:rPr lang="en-US" sz="2200" dirty="0"/>
            <a:t> stakeholders’ workshops to accommodate the broad range of technical experiences</a:t>
          </a:r>
        </a:p>
      </dgm:t>
    </dgm:pt>
    <dgm:pt modelId="{438EABBF-DBE8-47B5-8DA7-5B5550D8D0BA}" type="sibTrans" cxnId="{E4A9CC87-C5CE-4E41-85D2-51DE3630FC42}">
      <dgm:prSet/>
      <dgm:spPr/>
      <dgm:t>
        <a:bodyPr/>
        <a:lstStyle/>
        <a:p>
          <a:endParaRPr lang="en-US"/>
        </a:p>
      </dgm:t>
    </dgm:pt>
    <dgm:pt modelId="{D6B39684-1DA7-4FC3-BEC2-5F4A0B4F0F73}" type="parTrans" cxnId="{E4A9CC87-C5CE-4E41-85D2-51DE3630FC42}">
      <dgm:prSet/>
      <dgm:spPr/>
      <dgm:t>
        <a:bodyPr/>
        <a:lstStyle/>
        <a:p>
          <a:endParaRPr lang="en-US"/>
        </a:p>
      </dgm:t>
    </dgm:pt>
    <dgm:pt modelId="{35E91A06-9448-4981-B7E6-CFB5AA82E509}">
      <dgm:prSet custT="1"/>
      <dgm:spPr/>
      <dgm:t>
        <a:bodyPr/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600" kern="1200" dirty="0">
              <a:solidFill>
                <a:srgbClr val="4472C4">
                  <a:lumMod val="75000"/>
                </a:srgbClr>
              </a:solidFill>
              <a:latin typeface="Calibri" panose="020F0502020204030204"/>
              <a:ea typeface="+mn-ea"/>
              <a:cs typeface="+mn-cs"/>
            </a:rPr>
            <a:t>2</a:t>
          </a:r>
          <a:r>
            <a:rPr lang="en-US" sz="1600" kern="1200" baseline="30000" dirty="0">
              <a:solidFill>
                <a:srgbClr val="4472C4">
                  <a:lumMod val="75000"/>
                </a:srgbClr>
              </a:solidFill>
              <a:latin typeface="Calibri" panose="020F0502020204030204"/>
              <a:ea typeface="+mn-ea"/>
              <a:cs typeface="+mn-cs"/>
            </a:rPr>
            <a:t>nd</a:t>
          </a:r>
          <a:r>
            <a:rPr lang="en-US" sz="1600" kern="1200" dirty="0">
              <a:solidFill>
                <a:srgbClr val="4472C4">
                  <a:lumMod val="75000"/>
                </a:srgbClr>
              </a:solidFill>
              <a:latin typeface="Calibri" panose="020F0502020204030204"/>
              <a:ea typeface="+mn-ea"/>
              <a:cs typeface="+mn-cs"/>
            </a:rPr>
            <a:t> meeting in May 2024</a:t>
          </a:r>
        </a:p>
      </dgm:t>
    </dgm:pt>
    <dgm:pt modelId="{CA53840A-E24C-442A-A986-2A1F1E45BAB0}" type="parTrans" cxnId="{B1E91C82-CBC6-4A65-9822-3CF6F4A86784}">
      <dgm:prSet/>
      <dgm:spPr/>
      <dgm:t>
        <a:bodyPr/>
        <a:lstStyle/>
        <a:p>
          <a:endParaRPr lang="en-GB"/>
        </a:p>
      </dgm:t>
    </dgm:pt>
    <dgm:pt modelId="{D8AC3413-36D4-43B0-9310-5F19681CDE88}" type="sibTrans" cxnId="{B1E91C82-CBC6-4A65-9822-3CF6F4A86784}">
      <dgm:prSet/>
      <dgm:spPr/>
      <dgm:t>
        <a:bodyPr/>
        <a:lstStyle/>
        <a:p>
          <a:endParaRPr lang="en-GB"/>
        </a:p>
      </dgm:t>
    </dgm:pt>
    <dgm:pt modelId="{79E35044-CAA8-4A09-AF89-F7574A5AC354}" type="pres">
      <dgm:prSet presAssocID="{C50B4FF7-C7F6-4579-9D29-759312C867C3}" presName="linear" presStyleCnt="0">
        <dgm:presLayoutVars>
          <dgm:animLvl val="lvl"/>
          <dgm:resizeHandles val="exact"/>
        </dgm:presLayoutVars>
      </dgm:prSet>
      <dgm:spPr/>
    </dgm:pt>
    <dgm:pt modelId="{44D0B919-833F-4E13-997E-D3913E6CF8C4}" type="pres">
      <dgm:prSet presAssocID="{E022C64D-C18B-4538-9DD0-BEEE2E8209B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FF95E9D-9899-4706-8D71-2053556DFF3A}" type="pres">
      <dgm:prSet presAssocID="{E022C64D-C18B-4538-9DD0-BEEE2E8209B1}" presName="childText" presStyleLbl="revTx" presStyleIdx="0" presStyleCnt="1" custScaleY="44081">
        <dgm:presLayoutVars>
          <dgm:bulletEnabled val="1"/>
        </dgm:presLayoutVars>
      </dgm:prSet>
      <dgm:spPr/>
    </dgm:pt>
    <dgm:pt modelId="{2D837C98-E2B7-4280-AA55-281854FAE6D4}" type="pres">
      <dgm:prSet presAssocID="{62562D18-5B1F-4E6A-A7B3-B228CDA2CB81}" presName="parentText" presStyleLbl="node1" presStyleIdx="1" presStyleCnt="2" custLinFactNeighborY="39938">
        <dgm:presLayoutVars>
          <dgm:chMax val="0"/>
          <dgm:bulletEnabled val="1"/>
        </dgm:presLayoutVars>
      </dgm:prSet>
      <dgm:spPr/>
    </dgm:pt>
  </dgm:ptLst>
  <dgm:cxnLst>
    <dgm:cxn modelId="{16E17E23-314D-4352-B81F-155D71604F8F}" srcId="{C50B4FF7-C7F6-4579-9D29-759312C867C3}" destId="{E022C64D-C18B-4538-9DD0-BEEE2E8209B1}" srcOrd="0" destOrd="0" parTransId="{4959E09D-1475-4082-9022-267ACCA1727E}" sibTransId="{BCDDB352-CC1B-4102-ADC5-E1385308DC1E}"/>
    <dgm:cxn modelId="{22F3CD2A-8D55-4998-8218-FEDF8CE9FC66}" type="presOf" srcId="{35E91A06-9448-4981-B7E6-CFB5AA82E509}" destId="{AFF95E9D-9899-4706-8D71-2053556DFF3A}" srcOrd="0" destOrd="1" presId="urn:microsoft.com/office/officeart/2005/8/layout/vList2"/>
    <dgm:cxn modelId="{9C2D0B35-C59C-45FE-B391-EC91E9CB2AFB}" type="presOf" srcId="{455DBC18-4AB0-45A4-8142-FA8E7C764B37}" destId="{AFF95E9D-9899-4706-8D71-2053556DFF3A}" srcOrd="0" destOrd="0" presId="urn:microsoft.com/office/officeart/2005/8/layout/vList2"/>
    <dgm:cxn modelId="{0ABB3277-AB62-45D2-8A63-479C885DDDDD}" type="presOf" srcId="{62562D18-5B1F-4E6A-A7B3-B228CDA2CB81}" destId="{2D837C98-E2B7-4280-AA55-281854FAE6D4}" srcOrd="0" destOrd="0" presId="urn:microsoft.com/office/officeart/2005/8/layout/vList2"/>
    <dgm:cxn modelId="{CED09659-9365-4308-BA0D-9895D731CC66}" srcId="{E022C64D-C18B-4538-9DD0-BEEE2E8209B1}" destId="{455DBC18-4AB0-45A4-8142-FA8E7C764B37}" srcOrd="0" destOrd="0" parTransId="{A8261C52-8940-406A-A353-CB40E1D79752}" sibTransId="{2FB9B46B-1E15-4216-A596-1D3796F4EB08}"/>
    <dgm:cxn modelId="{B1E91C82-CBC6-4A65-9822-3CF6F4A86784}" srcId="{E022C64D-C18B-4538-9DD0-BEEE2E8209B1}" destId="{35E91A06-9448-4981-B7E6-CFB5AA82E509}" srcOrd="1" destOrd="0" parTransId="{CA53840A-E24C-442A-A986-2A1F1E45BAB0}" sibTransId="{D8AC3413-36D4-43B0-9310-5F19681CDE88}"/>
    <dgm:cxn modelId="{E4A9CC87-C5CE-4E41-85D2-51DE3630FC42}" srcId="{C50B4FF7-C7F6-4579-9D29-759312C867C3}" destId="{62562D18-5B1F-4E6A-A7B3-B228CDA2CB81}" srcOrd="1" destOrd="0" parTransId="{D6B39684-1DA7-4FC3-BEC2-5F4A0B4F0F73}" sibTransId="{438EABBF-DBE8-47B5-8DA7-5B5550D8D0BA}"/>
    <dgm:cxn modelId="{45B3E9FB-244C-41F7-B880-95D4EF8C2C11}" type="presOf" srcId="{E022C64D-C18B-4538-9DD0-BEEE2E8209B1}" destId="{44D0B919-833F-4E13-997E-D3913E6CF8C4}" srcOrd="0" destOrd="0" presId="urn:microsoft.com/office/officeart/2005/8/layout/vList2"/>
    <dgm:cxn modelId="{3E6295FD-9C93-42B6-9DAE-404B1166B67C}" type="presOf" srcId="{C50B4FF7-C7F6-4579-9D29-759312C867C3}" destId="{79E35044-CAA8-4A09-AF89-F7574A5AC354}" srcOrd="0" destOrd="0" presId="urn:microsoft.com/office/officeart/2005/8/layout/vList2"/>
    <dgm:cxn modelId="{DB5472B2-D668-4298-BED7-8F03937FA84E}" type="presParOf" srcId="{79E35044-CAA8-4A09-AF89-F7574A5AC354}" destId="{44D0B919-833F-4E13-997E-D3913E6CF8C4}" srcOrd="0" destOrd="0" presId="urn:microsoft.com/office/officeart/2005/8/layout/vList2"/>
    <dgm:cxn modelId="{6CC7AC91-6AEF-42C6-B61F-4DC6CEE39009}" type="presParOf" srcId="{79E35044-CAA8-4A09-AF89-F7574A5AC354}" destId="{AFF95E9D-9899-4706-8D71-2053556DFF3A}" srcOrd="1" destOrd="0" presId="urn:microsoft.com/office/officeart/2005/8/layout/vList2"/>
    <dgm:cxn modelId="{98604CE5-62D7-407C-A66D-745E8E50E5D0}" type="presParOf" srcId="{79E35044-CAA8-4A09-AF89-F7574A5AC354}" destId="{2D837C98-E2B7-4280-AA55-281854FAE6D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8202D7-526E-44C8-AE21-27AD4742A36D}">
      <dsp:nvSpPr>
        <dsp:cNvPr id="0" name=""/>
        <dsp:cNvSpPr/>
      </dsp:nvSpPr>
      <dsp:spPr>
        <a:xfrm>
          <a:off x="0" y="1164520"/>
          <a:ext cx="9283996" cy="1552693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A82458-E91B-4374-A545-11A44ACDA66D}">
      <dsp:nvSpPr>
        <dsp:cNvPr id="0" name=""/>
        <dsp:cNvSpPr/>
      </dsp:nvSpPr>
      <dsp:spPr>
        <a:xfrm>
          <a:off x="4181" y="0"/>
          <a:ext cx="2011381" cy="15526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2060"/>
              </a:solidFill>
            </a:rPr>
            <a:t>First Monitoring Report October 2021</a:t>
          </a:r>
        </a:p>
      </dsp:txBody>
      <dsp:txXfrm>
        <a:off x="4181" y="0"/>
        <a:ext cx="2011381" cy="1552693"/>
      </dsp:txXfrm>
    </dsp:sp>
    <dsp:sp modelId="{47AD2E74-7A43-42BB-A2B4-EF01B7DA3387}">
      <dsp:nvSpPr>
        <dsp:cNvPr id="0" name=""/>
        <dsp:cNvSpPr/>
      </dsp:nvSpPr>
      <dsp:spPr>
        <a:xfrm>
          <a:off x="815785" y="1746780"/>
          <a:ext cx="388173" cy="3881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F09F66-9D3D-4E8F-B039-18ADCB3B690E}">
      <dsp:nvSpPr>
        <dsp:cNvPr id="0" name=""/>
        <dsp:cNvSpPr/>
      </dsp:nvSpPr>
      <dsp:spPr>
        <a:xfrm>
          <a:off x="2116132" y="2329040"/>
          <a:ext cx="2011381" cy="15526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2060"/>
              </a:solidFill>
            </a:rPr>
            <a:t>Second Monitoring Report November 2022</a:t>
          </a:r>
        </a:p>
      </dsp:txBody>
      <dsp:txXfrm>
        <a:off x="2116132" y="2329040"/>
        <a:ext cx="2011381" cy="1552693"/>
      </dsp:txXfrm>
    </dsp:sp>
    <dsp:sp modelId="{8893E516-4450-4829-A3CF-B8C694D6AB4B}">
      <dsp:nvSpPr>
        <dsp:cNvPr id="0" name=""/>
        <dsp:cNvSpPr/>
      </dsp:nvSpPr>
      <dsp:spPr>
        <a:xfrm>
          <a:off x="2927736" y="1746780"/>
          <a:ext cx="388173" cy="3881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3B1A67-8C50-41B5-A6ED-5D439FDE7926}">
      <dsp:nvSpPr>
        <dsp:cNvPr id="0" name=""/>
        <dsp:cNvSpPr/>
      </dsp:nvSpPr>
      <dsp:spPr>
        <a:xfrm>
          <a:off x="4228082" y="0"/>
          <a:ext cx="2011381" cy="15526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2060"/>
              </a:solidFill>
            </a:rPr>
            <a:t>Third Monitoring Report November 2023</a:t>
          </a:r>
        </a:p>
      </dsp:txBody>
      <dsp:txXfrm>
        <a:off x="4228082" y="0"/>
        <a:ext cx="2011381" cy="1552693"/>
      </dsp:txXfrm>
    </dsp:sp>
    <dsp:sp modelId="{F13A668B-9E7D-466B-8F11-EBD8DBA27118}">
      <dsp:nvSpPr>
        <dsp:cNvPr id="0" name=""/>
        <dsp:cNvSpPr/>
      </dsp:nvSpPr>
      <dsp:spPr>
        <a:xfrm>
          <a:off x="5039686" y="1746780"/>
          <a:ext cx="388173" cy="3881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5D0125-FBB8-48F6-99AB-F054582FF8DE}">
      <dsp:nvSpPr>
        <dsp:cNvPr id="0" name=""/>
        <dsp:cNvSpPr/>
      </dsp:nvSpPr>
      <dsp:spPr>
        <a:xfrm>
          <a:off x="6340033" y="2329040"/>
          <a:ext cx="2011381" cy="15526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2060"/>
              </a:solidFill>
            </a:rPr>
            <a:t>Final Monitoring Report </a:t>
          </a:r>
        </a:p>
      </dsp:txBody>
      <dsp:txXfrm>
        <a:off x="6340033" y="2329040"/>
        <a:ext cx="2011381" cy="1552693"/>
      </dsp:txXfrm>
    </dsp:sp>
    <dsp:sp modelId="{8D3E8C89-8873-48FC-9573-3A555D60DFB2}">
      <dsp:nvSpPr>
        <dsp:cNvPr id="0" name=""/>
        <dsp:cNvSpPr/>
      </dsp:nvSpPr>
      <dsp:spPr>
        <a:xfrm>
          <a:off x="7151637" y="1746780"/>
          <a:ext cx="388173" cy="3881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D0B919-833F-4E13-997E-D3913E6CF8C4}">
      <dsp:nvSpPr>
        <dsp:cNvPr id="0" name=""/>
        <dsp:cNvSpPr/>
      </dsp:nvSpPr>
      <dsp:spPr>
        <a:xfrm>
          <a:off x="0" y="496341"/>
          <a:ext cx="7641779" cy="12343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Establishing a regional network of road authorities/public enterprises for regular consultation and coordination at the regional level before adoption maintenance plans, deployment of ITS </a:t>
          </a:r>
          <a:r>
            <a:rPr lang="en-US" sz="2000" kern="1200" err="1"/>
            <a:t>etc</a:t>
          </a:r>
          <a:r>
            <a:rPr lang="en-US" sz="2000" kern="1200"/>
            <a:t> </a:t>
          </a:r>
        </a:p>
      </dsp:txBody>
      <dsp:txXfrm>
        <a:off x="60254" y="556595"/>
        <a:ext cx="7521271" cy="1113805"/>
      </dsp:txXfrm>
    </dsp:sp>
    <dsp:sp modelId="{AFF95E9D-9899-4706-8D71-2053556DFF3A}">
      <dsp:nvSpPr>
        <dsp:cNvPr id="0" name=""/>
        <dsp:cNvSpPr/>
      </dsp:nvSpPr>
      <dsp:spPr>
        <a:xfrm>
          <a:off x="0" y="1730655"/>
          <a:ext cx="7641779" cy="466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626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600" kern="1200" dirty="0">
              <a:solidFill>
                <a:srgbClr val="4472C4">
                  <a:lumMod val="75000"/>
                </a:srgbClr>
              </a:solidFill>
              <a:latin typeface="Calibri" panose="020F0502020204030204"/>
              <a:ea typeface="+mn-ea"/>
              <a:cs typeface="+mn-cs"/>
            </a:rPr>
            <a:t>1st meeting in May 2023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600" kern="1200" dirty="0">
              <a:solidFill>
                <a:srgbClr val="4472C4">
                  <a:lumMod val="75000"/>
                </a:srgbClr>
              </a:solidFill>
              <a:latin typeface="Calibri" panose="020F0502020204030204"/>
              <a:ea typeface="+mn-ea"/>
              <a:cs typeface="+mn-cs"/>
            </a:rPr>
            <a:t>2</a:t>
          </a:r>
          <a:r>
            <a:rPr lang="en-US" sz="1600" kern="1200" baseline="30000" dirty="0">
              <a:solidFill>
                <a:srgbClr val="4472C4">
                  <a:lumMod val="75000"/>
                </a:srgbClr>
              </a:solidFill>
              <a:latin typeface="Calibri" panose="020F0502020204030204"/>
              <a:ea typeface="+mn-ea"/>
              <a:cs typeface="+mn-cs"/>
            </a:rPr>
            <a:t>nd</a:t>
          </a:r>
          <a:r>
            <a:rPr lang="en-US" sz="1600" kern="1200" dirty="0">
              <a:solidFill>
                <a:srgbClr val="4472C4">
                  <a:lumMod val="75000"/>
                </a:srgbClr>
              </a:solidFill>
              <a:latin typeface="Calibri" panose="020F0502020204030204"/>
              <a:ea typeface="+mn-ea"/>
              <a:cs typeface="+mn-cs"/>
            </a:rPr>
            <a:t> meeting in May 2024</a:t>
          </a:r>
        </a:p>
      </dsp:txBody>
      <dsp:txXfrm>
        <a:off x="0" y="1730655"/>
        <a:ext cx="7641779" cy="466731"/>
      </dsp:txXfrm>
    </dsp:sp>
    <dsp:sp modelId="{2D837C98-E2B7-4280-AA55-281854FAE6D4}">
      <dsp:nvSpPr>
        <dsp:cNvPr id="0" name=""/>
        <dsp:cNvSpPr/>
      </dsp:nvSpPr>
      <dsp:spPr>
        <a:xfrm>
          <a:off x="0" y="2620252"/>
          <a:ext cx="7641779" cy="12343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Identify the areas of capacity building needs/experience exchange/</a:t>
          </a:r>
          <a:r>
            <a:rPr lang="en-US" sz="2200" kern="1200" dirty="0" err="1"/>
            <a:t>organise</a:t>
          </a:r>
          <a:r>
            <a:rPr lang="en-US" sz="2200" kern="1200" dirty="0"/>
            <a:t> stakeholders’ workshops to accommodate the broad range of technical experiences</a:t>
          </a:r>
        </a:p>
      </dsp:txBody>
      <dsp:txXfrm>
        <a:off x="60254" y="2680506"/>
        <a:ext cx="7521271" cy="11138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38CAA-8070-45BA-AE67-C1C3E65C5237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BB7628-2280-4524-B916-C2BAAB192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02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BB7628-2280-4524-B916-C2BAAB192B2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443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92195"/>
            <a:ext cx="12192000" cy="5465805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E8C9C-86D5-4AB2-A8B5-04D9CD412BD1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D44E1-EB81-4EA0-96BE-FAAFFE90D89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402" y="309518"/>
            <a:ext cx="1917196" cy="99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380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72209"/>
            <a:ext cx="8715632" cy="1762897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E8C9C-86D5-4AB2-A8B5-04D9CD412BD1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D44E1-EB81-4EA0-96BE-FAAFFE90D89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604" y="466037"/>
            <a:ext cx="1917196" cy="99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271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72209"/>
            <a:ext cx="12192000" cy="463468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E8C9C-86D5-4AB2-A8B5-04D9CD412BD1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D44E1-EB81-4EA0-96BE-FAAFFE90D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126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72209"/>
            <a:ext cx="8715632" cy="1762897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604" y="466037"/>
            <a:ext cx="1917196" cy="9906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E8C9C-86D5-4AB2-A8B5-04D9CD412BD1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D44E1-EB81-4EA0-96BE-FAAFFE90D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730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-72209"/>
            <a:ext cx="8715632" cy="1762897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604" y="466037"/>
            <a:ext cx="1917196" cy="9906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E8C9C-86D5-4AB2-A8B5-04D9CD412BD1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D44E1-EB81-4EA0-96BE-FAAFFE90D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875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72209"/>
            <a:ext cx="8715632" cy="1762897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604" y="466037"/>
            <a:ext cx="1917196" cy="9906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E8C9C-86D5-4AB2-A8B5-04D9CD412BD1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D44E1-EB81-4EA0-96BE-FAAFFE90D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041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E8C9C-86D5-4AB2-A8B5-04D9CD412BD1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D44E1-EB81-4EA0-96BE-FAAFFE90D896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604" y="5867398"/>
            <a:ext cx="1917196" cy="99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2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E8C9C-86D5-4AB2-A8B5-04D9CD412BD1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D44E1-EB81-4EA0-96BE-FAAFFE90D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760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E8C9C-86D5-4AB2-A8B5-04D9CD412BD1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D44E1-EB81-4EA0-96BE-FAAFFE90D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739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E8C9C-86D5-4AB2-A8B5-04D9CD412BD1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D44E1-EB81-4EA0-96BE-FAAFFE90D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889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E8C9C-86D5-4AB2-A8B5-04D9CD412BD1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D44E1-EB81-4EA0-96BE-FAAFFE90D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007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E8C9C-86D5-4AB2-A8B5-04D9CD412BD1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D44E1-EB81-4EA0-96BE-FAAFFE90D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395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stock.adobe.com/uk/images/we-are-here-map-pointer-icon-isolated-on-white-background-we-are-here-map-pin-isolated-on-white-background-vector-illustration/238952683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pngimg.com/download/66651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429000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en-US" altLang="en-US" sz="6000" b="1" dirty="0">
                <a:solidFill>
                  <a:schemeClr val="bg1"/>
                </a:solidFill>
              </a:rPr>
            </a:br>
            <a:br>
              <a:rPr lang="en-US" altLang="en-US" sz="6000" b="1" dirty="0">
                <a:solidFill>
                  <a:schemeClr val="bg1"/>
                </a:solidFill>
              </a:rPr>
            </a:br>
            <a:br>
              <a:rPr lang="en-US" altLang="en-US" sz="6000" b="1" dirty="0">
                <a:solidFill>
                  <a:schemeClr val="bg1"/>
                </a:solidFill>
              </a:rPr>
            </a:br>
            <a:r>
              <a:rPr lang="en-US" altLang="en-US" sz="6000" b="1" dirty="0">
                <a:solidFill>
                  <a:schemeClr val="bg1"/>
                </a:solidFill>
              </a:rPr>
              <a:t>ROAD ACTION PLAN </a:t>
            </a:r>
            <a:br>
              <a:rPr lang="en-US" altLang="en-US" sz="6000" b="1" dirty="0">
                <a:solidFill>
                  <a:schemeClr val="bg1"/>
                </a:solidFill>
              </a:rPr>
            </a:b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PROGRESS REPORT</a:t>
            </a:r>
            <a:br>
              <a:rPr lang="en-US" altLang="en-US" sz="6000" b="1" dirty="0">
                <a:solidFill>
                  <a:schemeClr val="bg1"/>
                </a:solidFill>
              </a:rPr>
            </a:br>
            <a:br>
              <a:rPr lang="en-US" altLang="en-US" sz="4000" b="1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5202238"/>
            <a:ext cx="9144000" cy="1655762"/>
          </a:xfrm>
        </p:spPr>
        <p:txBody>
          <a:bodyPr/>
          <a:lstStyle/>
          <a:p>
            <a:pPr algn="r"/>
            <a:r>
              <a:rPr lang="en-US" altLang="en-US" sz="2400" b="1" dirty="0">
                <a:solidFill>
                  <a:schemeClr val="bg1"/>
                </a:solidFill>
              </a:rPr>
              <a:t>17</a:t>
            </a:r>
            <a:r>
              <a:rPr lang="en-US" altLang="en-US" sz="2400" b="1" baseline="30000" dirty="0">
                <a:solidFill>
                  <a:schemeClr val="bg1"/>
                </a:solidFill>
              </a:rPr>
              <a:t>th</a:t>
            </a:r>
            <a:r>
              <a:rPr lang="en-US" altLang="en-US" sz="2400" b="1" dirty="0">
                <a:solidFill>
                  <a:schemeClr val="bg1"/>
                </a:solidFill>
              </a:rPr>
              <a:t> Road Technical Committee, 6 November </a:t>
            </a:r>
            <a:r>
              <a:rPr lang="en-US" altLang="en-US" b="1" dirty="0">
                <a:solidFill>
                  <a:schemeClr val="bg1"/>
                </a:solidFill>
              </a:rPr>
              <a:t>2</a:t>
            </a:r>
            <a:r>
              <a:rPr lang="en-US" altLang="en-US" sz="2400" b="1" dirty="0">
                <a:solidFill>
                  <a:schemeClr val="bg1"/>
                </a:solidFill>
              </a:rPr>
              <a:t>024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912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88" y="243205"/>
            <a:ext cx="10515600" cy="1325563"/>
          </a:xfrm>
        </p:spPr>
        <p:txBody>
          <a:bodyPr/>
          <a:lstStyle/>
          <a:p>
            <a:r>
              <a:rPr lang="en-US" altLang="en-US" sz="4400" b="1" dirty="0">
                <a:solidFill>
                  <a:schemeClr val="bg1"/>
                </a:solidFill>
              </a:rPr>
              <a:t>Content of the presentation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12DFB8B-EB06-4748-A524-0D8C6FF21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113" y="1952625"/>
            <a:ext cx="10515600" cy="4424045"/>
          </a:xfrm>
        </p:spPr>
        <p:txBody>
          <a:bodyPr>
            <a:normAutofit/>
          </a:bodyPr>
          <a:lstStyle/>
          <a:p>
            <a:pPr marL="228600" lvl="1">
              <a:lnSpc>
                <a:spcPct val="100000"/>
              </a:lnSpc>
              <a:spcBef>
                <a:spcPts val="1000"/>
              </a:spcBef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Progress by measure – Regional and per each RP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Establishing functioning and efficient road maintenance system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ITS Deployment on Core/Comprehensive Road Network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Enhancing road transport climate resilience and use of alternative fuels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Enhancing regional cooperation and experience exchange</a:t>
            </a:r>
          </a:p>
        </p:txBody>
      </p:sp>
    </p:spTree>
    <p:extLst>
      <p:ext uri="{BB962C8B-B14F-4D97-AF65-F5344CB8AC3E}">
        <p14:creationId xmlns:p14="http://schemas.microsoft.com/office/powerpoint/2010/main" val="2254471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88" y="243205"/>
            <a:ext cx="10515600" cy="1325563"/>
          </a:xfrm>
        </p:spPr>
        <p:txBody>
          <a:bodyPr/>
          <a:lstStyle/>
          <a:p>
            <a:r>
              <a:rPr lang="en-US" altLang="en-US" sz="4400" b="1">
                <a:solidFill>
                  <a:schemeClr val="bg1"/>
                </a:solidFill>
              </a:rPr>
              <a:t>Road Action Plan Monitoring Timeline</a:t>
            </a:r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1">
            <a:extLst>
              <a:ext uri="{FF2B5EF4-FFF2-40B4-BE49-F238E27FC236}">
                <a16:creationId xmlns:a16="http://schemas.microsoft.com/office/drawing/2014/main" id="{36F75EA3-C790-4D9A-A088-554B864F71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5956588"/>
              </p:ext>
            </p:extLst>
          </p:nvPr>
        </p:nvGraphicFramePr>
        <p:xfrm>
          <a:off x="838200" y="1825625"/>
          <a:ext cx="9283996" cy="3881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50F4A54-FB74-487F-A14F-99A94D2A73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7653434" y="3277191"/>
            <a:ext cx="869950" cy="869950"/>
          </a:xfrm>
          <a:prstGeom prst="rect">
            <a:avLst/>
          </a:prstGeom>
        </p:spPr>
      </p:pic>
      <p:pic>
        <p:nvPicPr>
          <p:cNvPr id="6" name="Picture 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65A1A9CF-DE8C-49C9-842F-D9A82CD1FC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729" y="4147141"/>
            <a:ext cx="1663336" cy="217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88" y="243205"/>
            <a:ext cx="10515600" cy="1325563"/>
          </a:xfrm>
        </p:spPr>
        <p:txBody>
          <a:bodyPr/>
          <a:lstStyle/>
          <a:p>
            <a:r>
              <a:rPr lang="en-US" sz="4400" b="1" i="1">
                <a:solidFill>
                  <a:srgbClr val="FEFFFF"/>
                </a:solidFill>
              </a:rPr>
              <a:t>Establishing functioning and efficient </a:t>
            </a:r>
            <a:br>
              <a:rPr lang="en-US" sz="4400" b="1" i="1">
                <a:solidFill>
                  <a:srgbClr val="FEFFFF"/>
                </a:solidFill>
              </a:rPr>
            </a:br>
            <a:r>
              <a:rPr lang="en-US" sz="4400" b="1" i="1">
                <a:solidFill>
                  <a:srgbClr val="FEFFFF"/>
                </a:solidFill>
              </a:rPr>
              <a:t>road maintenance system - Progress</a:t>
            </a:r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D19295D-BF00-A203-CAD7-C9FA195413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5760954"/>
              </p:ext>
            </p:extLst>
          </p:nvPr>
        </p:nvGraphicFramePr>
        <p:xfrm>
          <a:off x="280987" y="1903639"/>
          <a:ext cx="8072438" cy="4392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207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3537"/>
            <a:ext cx="10515600" cy="1325563"/>
          </a:xfrm>
        </p:spPr>
        <p:txBody>
          <a:bodyPr/>
          <a:lstStyle/>
          <a:p>
            <a:r>
              <a:rPr lang="en-US" sz="4400" b="1" i="1">
                <a:solidFill>
                  <a:srgbClr val="FEFFFF"/>
                </a:solidFill>
              </a:rPr>
              <a:t>ITS Deployment in Core/Comprehensive Road Network - Progress</a:t>
            </a:r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33A5893-8E67-459B-8A6D-D8425CCC81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7256460"/>
              </p:ext>
            </p:extLst>
          </p:nvPr>
        </p:nvGraphicFramePr>
        <p:xfrm>
          <a:off x="256267" y="1861910"/>
          <a:ext cx="8401958" cy="4348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9450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6119"/>
            <a:ext cx="10515600" cy="1325563"/>
          </a:xfrm>
        </p:spPr>
        <p:txBody>
          <a:bodyPr/>
          <a:lstStyle/>
          <a:p>
            <a:r>
              <a:rPr lang="en-US" sz="4400" b="1" i="1">
                <a:solidFill>
                  <a:srgbClr val="FEFFFF"/>
                </a:solidFill>
              </a:rPr>
              <a:t>Enhancement of road climate resilience and use of alternative fuels - Progress</a:t>
            </a:r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E241366-3CF7-4B17-8E27-027111F505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813898"/>
              </p:ext>
            </p:extLst>
          </p:nvPr>
        </p:nvGraphicFramePr>
        <p:xfrm>
          <a:off x="240846" y="1937656"/>
          <a:ext cx="8445954" cy="4329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5332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88" y="243205"/>
            <a:ext cx="10515600" cy="1325563"/>
          </a:xfrm>
        </p:spPr>
        <p:txBody>
          <a:bodyPr/>
          <a:lstStyle/>
          <a:p>
            <a:r>
              <a:rPr lang="en-US" sz="4400" b="1" i="1">
                <a:solidFill>
                  <a:srgbClr val="FEFFFF"/>
                </a:solidFill>
              </a:rPr>
              <a:t>Enhancement of regional cooperation experience exchange </a:t>
            </a:r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D09D9CB-7972-46AE-973A-C335497FFA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128157"/>
              </p:ext>
            </p:extLst>
          </p:nvPr>
        </p:nvGraphicFramePr>
        <p:xfrm>
          <a:off x="795948" y="1985416"/>
          <a:ext cx="7641779" cy="3928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3048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6119"/>
            <a:ext cx="10515600" cy="1325563"/>
          </a:xfrm>
        </p:spPr>
        <p:txBody>
          <a:bodyPr/>
          <a:lstStyle/>
          <a:p>
            <a:r>
              <a:rPr lang="en-US" sz="4400" b="1" i="1" dirty="0">
                <a:solidFill>
                  <a:srgbClr val="FEFFFF"/>
                </a:solidFill>
              </a:rPr>
              <a:t>Albania - Progress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2AEE725-CF20-4770-89DC-27120EC3BB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3387351"/>
              </p:ext>
            </p:extLst>
          </p:nvPr>
        </p:nvGraphicFramePr>
        <p:xfrm>
          <a:off x="238805" y="1620066"/>
          <a:ext cx="10742840" cy="5081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15259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6119"/>
            <a:ext cx="10515600" cy="1325563"/>
          </a:xfrm>
        </p:spPr>
        <p:txBody>
          <a:bodyPr/>
          <a:lstStyle/>
          <a:p>
            <a:r>
              <a:rPr lang="en-US" sz="4400" b="1" i="1" dirty="0">
                <a:solidFill>
                  <a:srgbClr val="FEFFFF"/>
                </a:solidFill>
              </a:rPr>
              <a:t>Bosnia and Herzegovina - Progress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2184A00-C73D-4041-934D-7FCCAEF3B1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0506631"/>
              </p:ext>
            </p:extLst>
          </p:nvPr>
        </p:nvGraphicFramePr>
        <p:xfrm>
          <a:off x="172130" y="1641929"/>
          <a:ext cx="10742840" cy="5216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53937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6119"/>
            <a:ext cx="10515600" cy="1325563"/>
          </a:xfrm>
        </p:spPr>
        <p:txBody>
          <a:bodyPr/>
          <a:lstStyle/>
          <a:p>
            <a:r>
              <a:rPr lang="en-US" sz="4400" b="1" i="1" dirty="0">
                <a:solidFill>
                  <a:srgbClr val="FEFFFF"/>
                </a:solidFill>
              </a:rPr>
              <a:t>Kosovo - Progress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AB81487-067B-4B2E-AEC1-01B4657BB1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6396069"/>
              </p:ext>
            </p:extLst>
          </p:nvPr>
        </p:nvGraphicFramePr>
        <p:xfrm>
          <a:off x="429305" y="1612811"/>
          <a:ext cx="10742840" cy="5089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3349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6119"/>
            <a:ext cx="10515600" cy="1325563"/>
          </a:xfrm>
        </p:spPr>
        <p:txBody>
          <a:bodyPr/>
          <a:lstStyle/>
          <a:p>
            <a:r>
              <a:rPr lang="en-US" sz="4400" b="1" i="1" dirty="0">
                <a:solidFill>
                  <a:srgbClr val="FEFFFF"/>
                </a:solidFill>
              </a:rPr>
              <a:t>North Macedonia - Progress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BBDC1CE-F81E-4AA6-AC49-13E4D283F2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2557286"/>
              </p:ext>
            </p:extLst>
          </p:nvPr>
        </p:nvGraphicFramePr>
        <p:xfrm>
          <a:off x="381680" y="1646464"/>
          <a:ext cx="10742840" cy="5211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94671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6119"/>
            <a:ext cx="10515600" cy="1325563"/>
          </a:xfrm>
        </p:spPr>
        <p:txBody>
          <a:bodyPr/>
          <a:lstStyle/>
          <a:p>
            <a:r>
              <a:rPr lang="en-US" sz="4400" b="1" i="1" dirty="0">
                <a:solidFill>
                  <a:srgbClr val="FEFFFF"/>
                </a:solidFill>
              </a:rPr>
              <a:t>Montenegro- Progress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11E0009-6565-4D17-974F-B00AA87369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0840111"/>
              </p:ext>
            </p:extLst>
          </p:nvPr>
        </p:nvGraphicFramePr>
        <p:xfrm>
          <a:off x="124505" y="1684564"/>
          <a:ext cx="10742840" cy="5089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9026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6119"/>
            <a:ext cx="10515600" cy="1325563"/>
          </a:xfrm>
        </p:spPr>
        <p:txBody>
          <a:bodyPr/>
          <a:lstStyle/>
          <a:p>
            <a:r>
              <a:rPr lang="en-US" sz="4400" b="1" i="1" dirty="0">
                <a:solidFill>
                  <a:srgbClr val="FEFFFF"/>
                </a:solidFill>
              </a:rPr>
              <a:t>Serbia- Progress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29CD9AC-A82D-448E-B2DD-A9B1F428C3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2660242"/>
              </p:ext>
            </p:extLst>
          </p:nvPr>
        </p:nvGraphicFramePr>
        <p:xfrm>
          <a:off x="0" y="1768930"/>
          <a:ext cx="10861901" cy="5089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36333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88" y="243205"/>
            <a:ext cx="10515600" cy="1325563"/>
          </a:xfrm>
        </p:spPr>
        <p:txBody>
          <a:bodyPr/>
          <a:lstStyle/>
          <a:p>
            <a:r>
              <a:rPr lang="en-US" sz="4400" b="1" i="1" dirty="0">
                <a:solidFill>
                  <a:srgbClr val="FEFFFF"/>
                </a:solidFill>
              </a:rPr>
              <a:t>Overall progress achieved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20" name="Table 20">
            <a:extLst>
              <a:ext uri="{FF2B5EF4-FFF2-40B4-BE49-F238E27FC236}">
                <a16:creationId xmlns:a16="http://schemas.microsoft.com/office/drawing/2014/main" id="{FBC29C50-916D-4640-82AF-42E6BF079E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0298151"/>
              </p:ext>
            </p:extLst>
          </p:nvPr>
        </p:nvGraphicFramePr>
        <p:xfrm>
          <a:off x="820340" y="5048070"/>
          <a:ext cx="10515600" cy="113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4717799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5873301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20795600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52858625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833633879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703200860"/>
                    </a:ext>
                  </a:extLst>
                </a:gridCol>
              </a:tblGrid>
              <a:tr h="4953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BOSNIA AND HERZEGOVIINA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KOSOVO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MONTENEGRO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NORTH MACEDONIA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SERBIA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545298"/>
                  </a:ext>
                </a:extLst>
              </a:tr>
              <a:tr h="557349">
                <a:tc>
                  <a:txBody>
                    <a:bodyPr/>
                    <a:lstStyle/>
                    <a:p>
                      <a:r>
                        <a:rPr lang="en-US" sz="1200" dirty="0"/>
                        <a:t>Av. Scoring</a:t>
                      </a:r>
                    </a:p>
                    <a:p>
                      <a:pPr algn="r"/>
                      <a:r>
                        <a:rPr lang="en-US" sz="1200" b="1" dirty="0"/>
                        <a:t>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Av. Scoring</a:t>
                      </a:r>
                    </a:p>
                    <a:p>
                      <a:pPr algn="r"/>
                      <a:r>
                        <a:rPr lang="en-US" sz="1200" b="1" dirty="0"/>
                        <a:t>49%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Av. Scoring</a:t>
                      </a:r>
                    </a:p>
                    <a:p>
                      <a:pPr algn="r"/>
                      <a:r>
                        <a:rPr lang="en-US" sz="1200" b="1" dirty="0"/>
                        <a:t>51%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Av. Scoring</a:t>
                      </a:r>
                    </a:p>
                    <a:p>
                      <a:pPr algn="r"/>
                      <a:r>
                        <a:rPr lang="en-US" sz="1200" b="1" dirty="0"/>
                        <a:t>55%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Av. Scoring</a:t>
                      </a:r>
                    </a:p>
                    <a:p>
                      <a:pPr algn="r"/>
                      <a:r>
                        <a:rPr lang="en-US" sz="1200" b="1" dirty="0"/>
                        <a:t>64%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Av. Scoring</a:t>
                      </a:r>
                    </a:p>
                    <a:p>
                      <a:pPr algn="r"/>
                      <a:r>
                        <a:rPr lang="en-US" sz="1200" b="1" dirty="0"/>
                        <a:t>76%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776791"/>
                  </a:ext>
                </a:extLst>
              </a:tr>
            </a:tbl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6270A7A-A821-6D93-1447-6598BD1A79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8191107"/>
              </p:ext>
            </p:extLst>
          </p:nvPr>
        </p:nvGraphicFramePr>
        <p:xfrm>
          <a:off x="820340" y="1908209"/>
          <a:ext cx="10515600" cy="3025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61630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100" y="18415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b="1" i="1" dirty="0">
                <a:solidFill>
                  <a:schemeClr val="bg1">
                    <a:lumMod val="95000"/>
                  </a:schemeClr>
                </a:solidFill>
              </a:rPr>
              <a:t>Annex I.3 – Road transport legislation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2486839-4712-4FA9-9C54-0746F06914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6826193"/>
              </p:ext>
            </p:extLst>
          </p:nvPr>
        </p:nvGraphicFramePr>
        <p:xfrm>
          <a:off x="285750" y="1725611"/>
          <a:ext cx="8620125" cy="5132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7477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83A20-2C9B-047B-2FD7-D2CFEA02A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D7354-70BB-D596-06E2-FF7E41FE7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8100" y="18415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b="1" i="1" dirty="0">
                <a:solidFill>
                  <a:schemeClr val="bg1">
                    <a:lumMod val="95000"/>
                  </a:schemeClr>
                </a:solidFill>
              </a:rPr>
              <a:t>Reform Agenda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9C23030-F6F0-5D05-FBA9-E8389DF651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40422"/>
              </p:ext>
            </p:extLst>
          </p:nvPr>
        </p:nvGraphicFramePr>
        <p:xfrm>
          <a:off x="310775" y="1824698"/>
          <a:ext cx="10595349" cy="4766604"/>
        </p:xfrm>
        <a:graphic>
          <a:graphicData uri="http://schemas.openxmlformats.org/drawingml/2006/table">
            <a:tbl>
              <a:tblPr/>
              <a:tblGrid>
                <a:gridCol w="1962582">
                  <a:extLst>
                    <a:ext uri="{9D8B030D-6E8A-4147-A177-3AD203B41FA5}">
                      <a16:colId xmlns:a16="http://schemas.microsoft.com/office/drawing/2014/main" val="2617070205"/>
                    </a:ext>
                  </a:extLst>
                </a:gridCol>
                <a:gridCol w="1082878">
                  <a:extLst>
                    <a:ext uri="{9D8B030D-6E8A-4147-A177-3AD203B41FA5}">
                      <a16:colId xmlns:a16="http://schemas.microsoft.com/office/drawing/2014/main" val="477194257"/>
                    </a:ext>
                  </a:extLst>
                </a:gridCol>
                <a:gridCol w="1964743">
                  <a:extLst>
                    <a:ext uri="{9D8B030D-6E8A-4147-A177-3AD203B41FA5}">
                      <a16:colId xmlns:a16="http://schemas.microsoft.com/office/drawing/2014/main" val="1975161983"/>
                    </a:ext>
                  </a:extLst>
                </a:gridCol>
                <a:gridCol w="873219">
                  <a:extLst>
                    <a:ext uri="{9D8B030D-6E8A-4147-A177-3AD203B41FA5}">
                      <a16:colId xmlns:a16="http://schemas.microsoft.com/office/drawing/2014/main" val="1971467585"/>
                    </a:ext>
                  </a:extLst>
                </a:gridCol>
                <a:gridCol w="959677">
                  <a:extLst>
                    <a:ext uri="{9D8B030D-6E8A-4147-A177-3AD203B41FA5}">
                      <a16:colId xmlns:a16="http://schemas.microsoft.com/office/drawing/2014/main" val="2140164781"/>
                    </a:ext>
                  </a:extLst>
                </a:gridCol>
                <a:gridCol w="959677">
                  <a:extLst>
                    <a:ext uri="{9D8B030D-6E8A-4147-A177-3AD203B41FA5}">
                      <a16:colId xmlns:a16="http://schemas.microsoft.com/office/drawing/2014/main" val="633775793"/>
                    </a:ext>
                  </a:extLst>
                </a:gridCol>
                <a:gridCol w="959677">
                  <a:extLst>
                    <a:ext uri="{9D8B030D-6E8A-4147-A177-3AD203B41FA5}">
                      <a16:colId xmlns:a16="http://schemas.microsoft.com/office/drawing/2014/main" val="2471876994"/>
                    </a:ext>
                  </a:extLst>
                </a:gridCol>
                <a:gridCol w="916448">
                  <a:extLst>
                    <a:ext uri="{9D8B030D-6E8A-4147-A177-3AD203B41FA5}">
                      <a16:colId xmlns:a16="http://schemas.microsoft.com/office/drawing/2014/main" val="831676551"/>
                    </a:ext>
                  </a:extLst>
                </a:gridCol>
                <a:gridCol w="916448">
                  <a:extLst>
                    <a:ext uri="{9D8B030D-6E8A-4147-A177-3AD203B41FA5}">
                      <a16:colId xmlns:a16="http://schemas.microsoft.com/office/drawing/2014/main" val="2301203965"/>
                    </a:ext>
                  </a:extLst>
                </a:gridCol>
              </a:tblGrid>
              <a:tr h="238996"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Sub Area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Reform 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Conditions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Albania Deadline 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Kosovo 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Montenegro 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North Macedonia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Serbia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Next Gen Action Plan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83898"/>
                  </a:ext>
                </a:extLst>
              </a:tr>
              <a:tr h="511325">
                <a:tc rowSpan="12">
                  <a:txBody>
                    <a:bodyPr/>
                    <a:lstStyle/>
                    <a:p>
                      <a:pPr algn="l" fontAlgn="ctr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E-freight and Transport systems</a:t>
                      </a:r>
                    </a:p>
                  </a:txBody>
                  <a:tcPr marL="5863" marR="5863" marT="5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Deployment of e-freight and </a:t>
                      </a:r>
                      <a:b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Intelligent Transport Systems</a:t>
                      </a:r>
                    </a:p>
                  </a:txBody>
                  <a:tcPr marL="5863" marR="5863" marT="5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Adopt relevant legislation to align with the Regulation of EU </a:t>
                      </a:r>
                      <a:b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2020/1056 on electronic freight transport information (eFTI)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June 2025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December 2025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December 2025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December 2025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June 2026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2810826"/>
                  </a:ext>
                </a:extLst>
              </a:tr>
              <a:tr h="63915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Ratify the added Protocol to the United Nations Convention for the carriage of goods, on the “electronic consignment-note” (eCMR) for International Carriage of Goods by Road needed to deploy eFTI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December 2025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June 2026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June 2026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December 2026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5891811"/>
                  </a:ext>
                </a:extLst>
              </a:tr>
              <a:tr h="38349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Adopt relevant legislation for ITS frameworks and standards for road, in line with EU Acquis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December 2026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Q2 2026 ITS Directive</a:t>
                      </a:r>
                    </a:p>
                  </a:txBody>
                  <a:tcPr marL="5863" marR="5863" marT="5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7821391"/>
                  </a:ext>
                </a:extLst>
              </a:tr>
              <a:tr h="38349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Implement first phase of the traffic data collection systems and road user information systems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June 2027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Q4 2026 RTTI and MTIS</a:t>
                      </a:r>
                    </a:p>
                  </a:txBody>
                  <a:tcPr marL="5863" marR="5863" marT="5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0359345"/>
                  </a:ext>
                </a:extLst>
              </a:tr>
              <a:tr h="38349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Adopt relevant legislation for ITS frameworks and standards for rail, in line with EU Acquis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June 2027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1720420"/>
                  </a:ext>
                </a:extLst>
              </a:tr>
              <a:tr h="25566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Implement ITS frameworks and standards for road and rail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December 2026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December 2026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December 2025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Q4 2026 NAPS            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6132099"/>
                  </a:ext>
                </a:extLst>
              </a:tr>
              <a:tr h="25566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ITS on 60 Kms of the TEN-T road network is operational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December 2027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1036780"/>
                  </a:ext>
                </a:extLst>
              </a:tr>
              <a:tr h="25566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ITS on 62 Kms of the TEN-T road network is operational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December 2027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373317"/>
                  </a:ext>
                </a:extLst>
              </a:tr>
              <a:tr h="12783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Implement ITS frameworks for road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December 2025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5380312"/>
                  </a:ext>
                </a:extLst>
              </a:tr>
              <a:tr h="12783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Align to ITS standards for rail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December 2027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8043024"/>
                  </a:ext>
                </a:extLst>
              </a:tr>
              <a:tr h="8205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Implement ITS:                           i) Travel time between locations Tabanovce – Gevgelija, [baseline [2018] = 130 minutes, target [2027] = 17% decrease];                             ii) Number of traffic accidents along corridor 10 [baseline [2018] = 67, target [2027] reduction by 16.6%]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December 2027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7496525"/>
                  </a:ext>
                </a:extLst>
              </a:tr>
              <a:tr h="38349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Traffic data collection systems and road user information systems deployed and operational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December 2026</a:t>
                      </a:r>
                    </a:p>
                  </a:txBody>
                  <a:tcPr marL="5863" marR="5863" marT="58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863" marR="5863" marT="58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5548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78272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4E505F66-A6E0-48D5-9911-B6FA184D6D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241751">
            <a:off x="7165538" y="2955224"/>
            <a:ext cx="3172565" cy="15275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5F38F1-7928-4D25-AA98-642D59930551}"/>
              </a:ext>
            </a:extLst>
          </p:cNvPr>
          <p:cNvSpPr txBox="1"/>
          <p:nvPr/>
        </p:nvSpPr>
        <p:spPr>
          <a:xfrm>
            <a:off x="903911" y="3535315"/>
            <a:ext cx="60940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1963" indent="-461963">
              <a:buNone/>
            </a:pPr>
            <a:r>
              <a:rPr lang="en-US" sz="1800">
                <a:solidFill>
                  <a:srgbClr val="0070C0"/>
                </a:solidFill>
                <a:hlinkClick r:id="" action="ppaction://noaction"/>
              </a:rPr>
              <a:t>www.transport-community.org</a:t>
            </a:r>
            <a:endParaRPr lang="en-US" sz="1800">
              <a:solidFill>
                <a:srgbClr val="0070C0"/>
              </a:solidFill>
            </a:endParaRPr>
          </a:p>
          <a:p>
            <a:pPr marL="461963" indent="-461963">
              <a:buNone/>
            </a:pPr>
            <a:endParaRPr lang="en-US" sz="1800">
              <a:solidFill>
                <a:srgbClr val="0070C0"/>
              </a:solidFill>
            </a:endParaRPr>
          </a:p>
          <a:p>
            <a:pPr marL="461963" indent="-461963">
              <a:buNone/>
            </a:pPr>
            <a:r>
              <a:rPr lang="en-US" sz="1800">
                <a:solidFill>
                  <a:srgbClr val="0070C0"/>
                </a:solidFill>
              </a:rPr>
              <a:t>nhoxha@transport-community.org</a:t>
            </a:r>
            <a:endParaRPr lang="en-GB" sz="180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609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1" id="{B1B55B91-CC5D-4D5C-8275-51151AD53E2D}" vid="{D8D67D4F-C32E-40E8-8BB9-84FC4CFEB21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6b88493-a865-49b9-b502-6098bd4e94c2" xsi:nil="true"/>
    <lcf76f155ced4ddcb4097134ff3c332f xmlns="74988ff3-57e8-49f2-abef-362f99e1a0e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1CF9242F633B459DE32B0E7D908A9E" ma:contentTypeVersion="16" ma:contentTypeDescription="Create a new document." ma:contentTypeScope="" ma:versionID="3816785486f024e272d5322fa5b69fbe">
  <xsd:schema xmlns:xsd="http://www.w3.org/2001/XMLSchema" xmlns:xs="http://www.w3.org/2001/XMLSchema" xmlns:p="http://schemas.microsoft.com/office/2006/metadata/properties" xmlns:ns2="74988ff3-57e8-49f2-abef-362f99e1a0e2" xmlns:ns3="e6b88493-a865-49b9-b502-6098bd4e94c2" targetNamespace="http://schemas.microsoft.com/office/2006/metadata/properties" ma:root="true" ma:fieldsID="b6397110a8c2d29516806b6f8491f915" ns2:_="" ns3:_="">
    <xsd:import namespace="74988ff3-57e8-49f2-abef-362f99e1a0e2"/>
    <xsd:import namespace="e6b88493-a865-49b9-b502-6098bd4e94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988ff3-57e8-49f2-abef-362f99e1a0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be9657bc-322d-432e-b9f5-20aab76456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3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88493-a865-49b9-b502-6098bd4e94c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c7d1092-8c76-4edd-8d6c-49f990aea377}" ma:internalName="TaxCatchAll" ma:showField="CatchAllData" ma:web="e6b88493-a865-49b9-b502-6098bd4e94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E84949-981F-4A6C-B161-7C253116CB8F}">
  <ds:schemaRefs>
    <ds:schemaRef ds:uri="http://schemas.openxmlformats.org/package/2006/metadata/core-properties"/>
    <ds:schemaRef ds:uri="74988ff3-57e8-49f2-abef-362f99e1a0e2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e6b88493-a865-49b9-b502-6098bd4e94c2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81EB08B-9A5A-4224-B86E-2B4987582D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988ff3-57e8-49f2-abef-362f99e1a0e2"/>
    <ds:schemaRef ds:uri="e6b88493-a865-49b9-b502-6098bd4e94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8C61273-B9A7-4EE1-A183-57C84527EA9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Transport Community</Template>
  <TotalTime>145</TotalTime>
  <Words>677</Words>
  <Application>Microsoft Office PowerPoint</Application>
  <PresentationFormat>Widescreen</PresentationFormat>
  <Paragraphs>160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 Narrow</vt:lpstr>
      <vt:lpstr>Arial</vt:lpstr>
      <vt:lpstr>Calibri</vt:lpstr>
      <vt:lpstr>Calibri Light</vt:lpstr>
      <vt:lpstr>Office Theme</vt:lpstr>
      <vt:lpstr>   ROAD ACTION PLAN   PROGRESS REPORT  </vt:lpstr>
      <vt:lpstr>Content of the presentation</vt:lpstr>
      <vt:lpstr>Road Action Plan Monitoring Timeline</vt:lpstr>
      <vt:lpstr>Establishing functioning and efficient  road maintenance system - Progress</vt:lpstr>
      <vt:lpstr>ITS Deployment in Core/Comprehensive Road Network - Progress</vt:lpstr>
      <vt:lpstr>Enhancement of road climate resilience and use of alternative fuels - Progress</vt:lpstr>
      <vt:lpstr>Enhancement of regional cooperation experience exchange </vt:lpstr>
      <vt:lpstr>Albania - Progress</vt:lpstr>
      <vt:lpstr>Bosnia and Herzegovina - Progress</vt:lpstr>
      <vt:lpstr>Kosovo - Progress</vt:lpstr>
      <vt:lpstr>North Macedonia - Progress</vt:lpstr>
      <vt:lpstr>Montenegro- Progress</vt:lpstr>
      <vt:lpstr>Serbia- Progress</vt:lpstr>
      <vt:lpstr>Overall progress achieved</vt:lpstr>
      <vt:lpstr>Annex I.3 – Road transport legislation</vt:lpstr>
      <vt:lpstr>Reform Agenda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Korisnik</dc:creator>
  <cp:lastModifiedBy>Nerejda Hoxha</cp:lastModifiedBy>
  <cp:revision>1</cp:revision>
  <dcterms:created xsi:type="dcterms:W3CDTF">2021-01-14T09:38:43Z</dcterms:created>
  <dcterms:modified xsi:type="dcterms:W3CDTF">2024-11-18T15:10:26Z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0x010100D21CF9242F633B459DE32B0E7D908A9E</vt:lpwstr>
  </property>
  <property fmtid="{D5CDD505-2E9C-101B-9397-08002B2CF9AE}" pid="3" name="MediaServiceImageTags">
    <vt:lpwstr/>
  </property>
</Properties>
</file>