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av" ContentType="audio/wav"/>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diagrams/data1.xml" ContentType="application/vnd.openxmlformats-officedocument.drawingml.diagramData+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drawing1.xml" ContentType="application/vnd.ms-office.drawingml.diagramDrawing+xml"/>
  <Override PartName="/ppt/diagrams/colors1.xml" ContentType="application/vnd.openxmlformats-officedocument.drawingml.diagramCol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handoutMasterIdLst>
    <p:handoutMasterId r:id="rId14"/>
  </p:handoutMasterIdLst>
  <p:sldIdLst>
    <p:sldId id="256" r:id="rId2"/>
    <p:sldId id="264" r:id="rId3"/>
    <p:sldId id="352" r:id="rId4"/>
    <p:sldId id="388" r:id="rId5"/>
    <p:sldId id="390" r:id="rId6"/>
    <p:sldId id="383" r:id="rId7"/>
    <p:sldId id="324" r:id="rId8"/>
    <p:sldId id="384" r:id="rId9"/>
    <p:sldId id="386" r:id="rId10"/>
    <p:sldId id="391" r:id="rId11"/>
    <p:sldId id="290" r:id="rId12"/>
  </p:sldIdLst>
  <p:sldSz cx="9144000" cy="6858000" type="screen4x3"/>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0B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66" autoAdjust="0"/>
    <p:restoredTop sz="83333" autoAdjust="0"/>
  </p:normalViewPr>
  <p:slideViewPr>
    <p:cSldViewPr>
      <p:cViewPr varScale="1">
        <p:scale>
          <a:sx n="91" d="100"/>
          <a:sy n="91" d="100"/>
        </p:scale>
        <p:origin x="244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3978" y="84"/>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D4373A-7CD5-4248-9549-2A3E4871BB8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2657FF60-CD19-4560-B16F-45D318E6C332}">
      <dgm:prSet phldrT="[Text]" custT="1">
        <dgm:style>
          <a:lnRef idx="2">
            <a:schemeClr val="dk1"/>
          </a:lnRef>
          <a:fillRef idx="1">
            <a:schemeClr val="lt1"/>
          </a:fillRef>
          <a:effectRef idx="0">
            <a:schemeClr val="dk1"/>
          </a:effectRef>
          <a:fontRef idx="minor">
            <a:schemeClr val="dk1"/>
          </a:fontRef>
        </dgm:style>
      </dgm:prSet>
      <dgm:spPr>
        <a:ln/>
      </dgm:spPr>
      <dgm:t>
        <a:bodyPr/>
        <a:lstStyle/>
        <a:p>
          <a:pPr algn="ctr"/>
          <a:r>
            <a:rPr lang="en-US" sz="1200" u="none" dirty="0">
              <a:solidFill>
                <a:schemeClr val="accent1">
                  <a:lumMod val="50000"/>
                </a:schemeClr>
              </a:solidFill>
              <a:latin typeface="Arial" panose="020B0604020202020204" pitchFamily="34" charset="0"/>
              <a:cs typeface="Arial" panose="020B0604020202020204" pitchFamily="34" charset="0"/>
            </a:rPr>
            <a:t>Division for Waterborne Transport</a:t>
          </a:r>
        </a:p>
      </dgm:t>
    </dgm:pt>
    <dgm:pt modelId="{0B83F0A3-DF34-421C-80C2-E6B341DEB415}" type="parTrans" cxnId="{3F12A82E-9C1D-4099-AB06-BCD70E5EA7E2}">
      <dgm:prSet/>
      <dgm:spPr/>
      <dgm:t>
        <a:bodyPr/>
        <a:lstStyle/>
        <a:p>
          <a:pPr algn="ctr"/>
          <a:endParaRPr lang="en-US" sz="1200" u="none">
            <a:latin typeface="Arial" pitchFamily="34" charset="0"/>
            <a:cs typeface="Arial" pitchFamily="34" charset="0"/>
          </a:endParaRPr>
        </a:p>
      </dgm:t>
    </dgm:pt>
    <dgm:pt modelId="{75A1AECB-25D5-4B7F-9DCC-49C200789996}" type="sibTrans" cxnId="{3F12A82E-9C1D-4099-AB06-BCD70E5EA7E2}">
      <dgm:prSet/>
      <dgm:spPr/>
      <dgm:t>
        <a:bodyPr/>
        <a:lstStyle/>
        <a:p>
          <a:pPr algn="ctr"/>
          <a:endParaRPr lang="en-US" sz="1200" u="none">
            <a:latin typeface="Arial" pitchFamily="34" charset="0"/>
            <a:cs typeface="Arial" pitchFamily="34" charset="0"/>
          </a:endParaRPr>
        </a:p>
      </dgm:t>
    </dgm:pt>
    <dgm:pt modelId="{40B93798-C369-49B2-B2BD-C62B3F7D04F6}">
      <dgm:prSet custT="1">
        <dgm:style>
          <a:lnRef idx="2">
            <a:schemeClr val="dk1"/>
          </a:lnRef>
          <a:fillRef idx="1">
            <a:schemeClr val="lt1"/>
          </a:fillRef>
          <a:effectRef idx="0">
            <a:schemeClr val="dk1"/>
          </a:effectRef>
          <a:fontRef idx="minor">
            <a:schemeClr val="dk1"/>
          </a:fontRef>
        </dgm:style>
      </dgm:prSet>
      <dgm:spPr>
        <a:ln/>
      </dgm:spPr>
      <dgm:t>
        <a:bodyPr/>
        <a:lstStyle/>
        <a:p>
          <a:pPr algn="ctr"/>
          <a:r>
            <a:rPr lang="en-US" sz="1200" u="none" dirty="0">
              <a:solidFill>
                <a:schemeClr val="accent1">
                  <a:lumMod val="50000"/>
                </a:schemeClr>
              </a:solidFill>
              <a:latin typeface="Arial" panose="020B0604020202020204" pitchFamily="34" charset="0"/>
              <a:cs typeface="Arial" panose="020B0604020202020204" pitchFamily="34" charset="0"/>
            </a:rPr>
            <a:t>Division for </a:t>
          </a:r>
          <a:r>
            <a:rPr lang="en-US" sz="1200" u="none" dirty="0" err="1">
              <a:solidFill>
                <a:schemeClr val="accent1">
                  <a:lumMod val="50000"/>
                </a:schemeClr>
              </a:solidFill>
              <a:latin typeface="Arial" panose="020B0604020202020204" pitchFamily="34" charset="0"/>
              <a:cs typeface="Arial" panose="020B0604020202020204" pitchFamily="34" charset="0"/>
            </a:rPr>
            <a:t>Harbour</a:t>
          </a:r>
          <a:r>
            <a:rPr lang="en-US" sz="1200" u="none" dirty="0">
              <a:solidFill>
                <a:schemeClr val="accent1">
                  <a:lumMod val="50000"/>
                </a:schemeClr>
              </a:solidFill>
              <a:latin typeface="Arial" panose="020B0604020202020204" pitchFamily="34" charset="0"/>
              <a:cs typeface="Arial" panose="020B0604020202020204" pitchFamily="34" charset="0"/>
            </a:rPr>
            <a:t> Master Offices</a:t>
          </a:r>
        </a:p>
      </dgm:t>
    </dgm:pt>
    <dgm:pt modelId="{A3F68D3A-C7B3-40C6-B2D1-26F0280BE458}" type="parTrans" cxnId="{6787E13C-0F03-4A36-B1CE-2B9F7CB22984}">
      <dgm:prSet/>
      <dgm:spPr/>
      <dgm:t>
        <a:bodyPr/>
        <a:lstStyle/>
        <a:p>
          <a:pPr algn="ctr"/>
          <a:endParaRPr lang="en-US" sz="1200" u="none">
            <a:latin typeface="Arial" pitchFamily="34" charset="0"/>
            <a:cs typeface="Arial" pitchFamily="34" charset="0"/>
          </a:endParaRPr>
        </a:p>
      </dgm:t>
    </dgm:pt>
    <dgm:pt modelId="{CB601460-7AAC-4C86-B5D1-CC64E35474C7}" type="sibTrans" cxnId="{6787E13C-0F03-4A36-B1CE-2B9F7CB22984}">
      <dgm:prSet/>
      <dgm:spPr/>
      <dgm:t>
        <a:bodyPr/>
        <a:lstStyle/>
        <a:p>
          <a:pPr algn="ctr"/>
          <a:endParaRPr lang="en-US" sz="1200" u="none">
            <a:latin typeface="Arial" pitchFamily="34" charset="0"/>
            <a:cs typeface="Arial" pitchFamily="34" charset="0"/>
          </a:endParaRPr>
        </a:p>
      </dgm:t>
    </dgm:pt>
    <dgm:pt modelId="{91A491F9-59F2-4883-B8D2-E38CCB2BB720}">
      <dgm:prSet custT="1">
        <dgm:style>
          <a:lnRef idx="2">
            <a:schemeClr val="dk1"/>
          </a:lnRef>
          <a:fillRef idx="1">
            <a:schemeClr val="lt1"/>
          </a:fillRef>
          <a:effectRef idx="0">
            <a:schemeClr val="dk1"/>
          </a:effectRef>
          <a:fontRef idx="minor">
            <a:schemeClr val="dk1"/>
          </a:fontRef>
        </dgm:style>
      </dgm:prSet>
      <dgm:spPr>
        <a:ln/>
      </dgm:spPr>
      <dgm:t>
        <a:bodyPr/>
        <a:lstStyle/>
        <a:p>
          <a:pPr algn="ctr"/>
          <a:r>
            <a:rPr lang="en-US" sz="1200" u="none" dirty="0">
              <a:solidFill>
                <a:schemeClr val="accent1">
                  <a:lumMod val="50000"/>
                </a:schemeClr>
              </a:solidFill>
              <a:latin typeface="Arial" panose="020B0604020202020204" pitchFamily="34" charset="0"/>
              <a:cs typeface="Arial" panose="020B0604020202020204" pitchFamily="34" charset="0"/>
            </a:rPr>
            <a:t>Group for </a:t>
          </a:r>
        </a:p>
        <a:p>
          <a:pPr algn="ctr"/>
          <a:r>
            <a:rPr lang="en-US" sz="1200" u="none" dirty="0">
              <a:solidFill>
                <a:schemeClr val="accent1">
                  <a:lumMod val="50000"/>
                </a:schemeClr>
              </a:solidFill>
              <a:latin typeface="Arial" panose="020B0604020202020204" pitchFamily="34" charset="0"/>
              <a:cs typeface="Arial" panose="020B0604020202020204" pitchFamily="34" charset="0"/>
            </a:rPr>
            <a:t>Maritime Navigation </a:t>
          </a:r>
        </a:p>
      </dgm:t>
    </dgm:pt>
    <dgm:pt modelId="{C7600345-71E1-4F72-A495-8B703FD5F2BB}" type="parTrans" cxnId="{FF97B26D-5966-46DD-BA31-8B24DB71D24F}">
      <dgm:prSet/>
      <dgm:spPr/>
      <dgm:t>
        <a:bodyPr/>
        <a:lstStyle/>
        <a:p>
          <a:pPr algn="ctr"/>
          <a:endParaRPr lang="en-US" sz="1200" u="none">
            <a:latin typeface="Arial" pitchFamily="34" charset="0"/>
            <a:cs typeface="Arial" pitchFamily="34" charset="0"/>
          </a:endParaRPr>
        </a:p>
      </dgm:t>
    </dgm:pt>
    <dgm:pt modelId="{C117A754-44FB-4639-933E-DDE8CC51446B}" type="sibTrans" cxnId="{FF97B26D-5966-46DD-BA31-8B24DB71D24F}">
      <dgm:prSet/>
      <dgm:spPr/>
      <dgm:t>
        <a:bodyPr/>
        <a:lstStyle/>
        <a:p>
          <a:pPr algn="ctr"/>
          <a:endParaRPr lang="en-US" sz="1200" u="none">
            <a:latin typeface="Arial" pitchFamily="34" charset="0"/>
            <a:cs typeface="Arial" pitchFamily="34" charset="0"/>
          </a:endParaRPr>
        </a:p>
      </dgm:t>
    </dgm:pt>
    <dgm:pt modelId="{5DCE8C14-5386-464D-9662-054AE392A687}">
      <dgm:prSet custT="1">
        <dgm:style>
          <a:lnRef idx="2">
            <a:schemeClr val="dk1"/>
          </a:lnRef>
          <a:fillRef idx="1">
            <a:schemeClr val="lt1"/>
          </a:fillRef>
          <a:effectRef idx="0">
            <a:schemeClr val="dk1"/>
          </a:effectRef>
          <a:fontRef idx="minor">
            <a:schemeClr val="dk1"/>
          </a:fontRef>
        </dgm:style>
      </dgm:prSet>
      <dgm:spPr>
        <a:ln/>
      </dgm:spPr>
      <dgm:t>
        <a:bodyPr/>
        <a:lstStyle/>
        <a:p>
          <a:pPr algn="ctr"/>
          <a:r>
            <a:rPr lang="en-US" sz="1200" u="none" dirty="0">
              <a:solidFill>
                <a:schemeClr val="accent1">
                  <a:lumMod val="50000"/>
                </a:schemeClr>
              </a:solidFill>
              <a:latin typeface="Arial" panose="020B0604020202020204" pitchFamily="34" charset="0"/>
              <a:cs typeface="Arial" panose="020B0604020202020204" pitchFamily="34" charset="0"/>
            </a:rPr>
            <a:t>Group</a:t>
          </a:r>
          <a:r>
            <a:rPr lang="en-US" sz="1200" u="none" baseline="0" dirty="0">
              <a:solidFill>
                <a:schemeClr val="accent1">
                  <a:lumMod val="50000"/>
                </a:schemeClr>
              </a:solidFill>
              <a:latin typeface="Arial" panose="020B0604020202020204" pitchFamily="34" charset="0"/>
              <a:cs typeface="Arial" panose="020B0604020202020204" pitchFamily="34" charset="0"/>
            </a:rPr>
            <a:t> for </a:t>
          </a:r>
        </a:p>
        <a:p>
          <a:pPr algn="ctr"/>
          <a:r>
            <a:rPr lang="en-US" sz="1200" u="none" baseline="0" dirty="0">
              <a:solidFill>
                <a:schemeClr val="accent1">
                  <a:lumMod val="50000"/>
                </a:schemeClr>
              </a:solidFill>
              <a:latin typeface="Arial" panose="020B0604020202020204" pitchFamily="34" charset="0"/>
              <a:cs typeface="Arial" panose="020B0604020202020204" pitchFamily="34" charset="0"/>
            </a:rPr>
            <a:t>Inland Navigation</a:t>
          </a:r>
          <a:endParaRPr lang="en-US" sz="1200" u="none" dirty="0">
            <a:solidFill>
              <a:schemeClr val="accent1">
                <a:lumMod val="50000"/>
              </a:schemeClr>
            </a:solidFill>
            <a:latin typeface="Arial" pitchFamily="34" charset="0"/>
            <a:cs typeface="Arial" pitchFamily="34" charset="0"/>
          </a:endParaRPr>
        </a:p>
      </dgm:t>
    </dgm:pt>
    <dgm:pt modelId="{FB0FC157-D14A-4F6C-AE47-D24D7EA000EF}" type="parTrans" cxnId="{9CC61E4B-B85C-4AF0-AA42-06FCB078BB13}">
      <dgm:prSet/>
      <dgm:spPr/>
      <dgm:t>
        <a:bodyPr/>
        <a:lstStyle/>
        <a:p>
          <a:pPr algn="ctr"/>
          <a:endParaRPr lang="en-US" sz="1200" u="none">
            <a:latin typeface="Arial" pitchFamily="34" charset="0"/>
            <a:cs typeface="Arial" pitchFamily="34" charset="0"/>
          </a:endParaRPr>
        </a:p>
      </dgm:t>
    </dgm:pt>
    <dgm:pt modelId="{904BBFBB-9FA3-4B09-A746-0E2384FD71A2}" type="sibTrans" cxnId="{9CC61E4B-B85C-4AF0-AA42-06FCB078BB13}">
      <dgm:prSet/>
      <dgm:spPr/>
      <dgm:t>
        <a:bodyPr/>
        <a:lstStyle/>
        <a:p>
          <a:pPr algn="ctr"/>
          <a:endParaRPr lang="en-US" sz="1200" u="none">
            <a:latin typeface="Arial" pitchFamily="34" charset="0"/>
            <a:cs typeface="Arial" pitchFamily="34" charset="0"/>
          </a:endParaRPr>
        </a:p>
      </dgm:t>
    </dgm:pt>
    <dgm:pt modelId="{53F4E608-11FE-4BB2-8DC6-3C5A8968CF06}">
      <dgm:prSet custT="1">
        <dgm:style>
          <a:lnRef idx="2">
            <a:schemeClr val="dk1"/>
          </a:lnRef>
          <a:fillRef idx="1">
            <a:schemeClr val="lt1"/>
          </a:fillRef>
          <a:effectRef idx="0">
            <a:schemeClr val="dk1"/>
          </a:effectRef>
          <a:fontRef idx="minor">
            <a:schemeClr val="dk1"/>
          </a:fontRef>
        </dgm:style>
      </dgm:prSet>
      <dgm:spPr>
        <a:ln/>
      </dgm:spPr>
      <dgm:t>
        <a:bodyPr/>
        <a:lstStyle/>
        <a:p>
          <a:pPr algn="ctr"/>
          <a:r>
            <a:rPr lang="en-US" sz="1000" u="none" dirty="0">
              <a:solidFill>
                <a:schemeClr val="accent1">
                  <a:lumMod val="50000"/>
                </a:schemeClr>
              </a:solidFill>
              <a:latin typeface="Arial" panose="020B0604020202020204" pitchFamily="34" charset="0"/>
              <a:cs typeface="Arial" panose="020B0604020202020204" pitchFamily="34" charset="0"/>
            </a:rPr>
            <a:t>Group</a:t>
          </a:r>
          <a:r>
            <a:rPr lang="en-US" sz="1000" u="none" baseline="0" dirty="0">
              <a:solidFill>
                <a:schemeClr val="accent1">
                  <a:lumMod val="50000"/>
                </a:schemeClr>
              </a:solidFill>
              <a:latin typeface="Arial" panose="020B0604020202020204" pitchFamily="34" charset="0"/>
              <a:cs typeface="Arial" panose="020B0604020202020204" pitchFamily="34" charset="0"/>
            </a:rPr>
            <a:t> for Projects of River Transport Infrastructure and International Cooperation</a:t>
          </a:r>
          <a:endParaRPr lang="en-US" sz="1000" u="none" dirty="0">
            <a:solidFill>
              <a:schemeClr val="accent1">
                <a:lumMod val="50000"/>
              </a:schemeClr>
            </a:solidFill>
            <a:latin typeface="Arial" pitchFamily="34" charset="0"/>
            <a:cs typeface="Arial" pitchFamily="34" charset="0"/>
          </a:endParaRPr>
        </a:p>
      </dgm:t>
    </dgm:pt>
    <dgm:pt modelId="{ECC91191-1C4F-4639-AD77-5B60DD1416DB}" type="parTrans" cxnId="{989E1E65-E513-4D78-B139-D482F2FECD7C}">
      <dgm:prSet/>
      <dgm:spPr/>
      <dgm:t>
        <a:bodyPr/>
        <a:lstStyle/>
        <a:p>
          <a:pPr algn="ctr"/>
          <a:endParaRPr lang="en-US" sz="1200" u="none">
            <a:latin typeface="Arial" pitchFamily="34" charset="0"/>
            <a:cs typeface="Arial" pitchFamily="34" charset="0"/>
          </a:endParaRPr>
        </a:p>
      </dgm:t>
    </dgm:pt>
    <dgm:pt modelId="{A74FF39F-BE1A-41C1-B7C8-F1ABB962B481}" type="sibTrans" cxnId="{989E1E65-E513-4D78-B139-D482F2FECD7C}">
      <dgm:prSet/>
      <dgm:spPr/>
      <dgm:t>
        <a:bodyPr/>
        <a:lstStyle/>
        <a:p>
          <a:pPr algn="ctr"/>
          <a:endParaRPr lang="en-US" sz="1200" u="none">
            <a:latin typeface="Arial" pitchFamily="34" charset="0"/>
            <a:cs typeface="Arial" pitchFamily="34" charset="0"/>
          </a:endParaRPr>
        </a:p>
      </dgm:t>
    </dgm:pt>
    <dgm:pt modelId="{D7069270-8995-4471-A320-B4E87C3F701D}">
      <dgm:prSet custT="1">
        <dgm:style>
          <a:lnRef idx="2">
            <a:schemeClr val="dk1"/>
          </a:lnRef>
          <a:fillRef idx="1">
            <a:schemeClr val="lt1"/>
          </a:fillRef>
          <a:effectRef idx="0">
            <a:schemeClr val="dk1"/>
          </a:effectRef>
          <a:fontRef idx="minor">
            <a:schemeClr val="dk1"/>
          </a:fontRef>
        </dgm:style>
      </dgm:prSet>
      <dgm:spPr>
        <a:ln/>
      </dgm:spPr>
      <dgm:t>
        <a:bodyPr/>
        <a:lstStyle/>
        <a:p>
          <a:pPr algn="ctr"/>
          <a:r>
            <a:rPr lang="sr-Cyrl-CS" sz="1200" u="none" dirty="0">
              <a:solidFill>
                <a:schemeClr val="accent1">
                  <a:lumMod val="50000"/>
                </a:schemeClr>
              </a:solidFill>
              <a:latin typeface="Arial" panose="020B0604020202020204" pitchFamily="34" charset="0"/>
              <a:cs typeface="Arial" panose="020B0604020202020204" pitchFamily="34" charset="0"/>
            </a:rPr>
            <a:t>13</a:t>
          </a:r>
          <a:r>
            <a:rPr lang="en-US" sz="1200" u="none" dirty="0">
              <a:solidFill>
                <a:schemeClr val="accent1">
                  <a:lumMod val="50000"/>
                </a:schemeClr>
              </a:solidFill>
              <a:latin typeface="Arial" panose="020B0604020202020204" pitchFamily="34" charset="0"/>
              <a:cs typeface="Arial" panose="020B0604020202020204" pitchFamily="34" charset="0"/>
            </a:rPr>
            <a:t> </a:t>
          </a:r>
          <a:r>
            <a:rPr lang="en-US" sz="1200" u="none" dirty="0" err="1">
              <a:solidFill>
                <a:schemeClr val="accent1">
                  <a:lumMod val="50000"/>
                </a:schemeClr>
              </a:solidFill>
              <a:latin typeface="Arial" panose="020B0604020202020204" pitchFamily="34" charset="0"/>
              <a:cs typeface="Arial" panose="020B0604020202020204" pitchFamily="34" charset="0"/>
            </a:rPr>
            <a:t>Harbour</a:t>
          </a:r>
          <a:r>
            <a:rPr lang="en-US" sz="1200" u="none" dirty="0">
              <a:solidFill>
                <a:schemeClr val="accent1">
                  <a:lumMod val="50000"/>
                </a:schemeClr>
              </a:solidFill>
              <a:latin typeface="Arial" panose="020B0604020202020204" pitchFamily="34" charset="0"/>
              <a:cs typeface="Arial" panose="020B0604020202020204" pitchFamily="34" charset="0"/>
            </a:rPr>
            <a:t> Master Offices </a:t>
          </a:r>
        </a:p>
      </dgm:t>
    </dgm:pt>
    <dgm:pt modelId="{EBD15D08-75B7-4DCF-B29F-11D5241A7B53}" type="parTrans" cxnId="{C415023B-BA74-4657-A2D6-DB2C6781DDFD}">
      <dgm:prSet/>
      <dgm:spPr/>
      <dgm:t>
        <a:bodyPr/>
        <a:lstStyle/>
        <a:p>
          <a:pPr algn="ctr"/>
          <a:endParaRPr lang="en-US" sz="1200" u="none">
            <a:latin typeface="Arial" pitchFamily="34" charset="0"/>
            <a:cs typeface="Arial" pitchFamily="34" charset="0"/>
          </a:endParaRPr>
        </a:p>
      </dgm:t>
    </dgm:pt>
    <dgm:pt modelId="{81A21B3F-7FEF-4686-9726-B9A6DF4739F0}" type="sibTrans" cxnId="{C415023B-BA74-4657-A2D6-DB2C6781DDFD}">
      <dgm:prSet/>
      <dgm:spPr/>
      <dgm:t>
        <a:bodyPr/>
        <a:lstStyle/>
        <a:p>
          <a:pPr algn="ctr"/>
          <a:endParaRPr lang="en-US" sz="1200" u="none">
            <a:latin typeface="Arial" pitchFamily="34" charset="0"/>
            <a:cs typeface="Arial" pitchFamily="34" charset="0"/>
          </a:endParaRPr>
        </a:p>
      </dgm:t>
    </dgm:pt>
    <dgm:pt modelId="{095DF58C-D014-43F1-A2B7-E96AFF2BC12E}">
      <dgm:prSet custT="1">
        <dgm:style>
          <a:lnRef idx="0">
            <a:scrgbClr r="0" g="0" b="0"/>
          </a:lnRef>
          <a:fillRef idx="0">
            <a:scrgbClr r="0" g="0" b="0"/>
          </a:fillRef>
          <a:effectRef idx="0">
            <a:scrgbClr r="0" g="0" b="0"/>
          </a:effectRef>
          <a:fontRef idx="minor">
            <a:schemeClr val="lt1"/>
          </a:fontRef>
        </dgm:style>
      </dgm:prSet>
      <dgm:spPr>
        <a:solidFill>
          <a:srgbClr val="92D050"/>
        </a:solidFill>
        <a:ln>
          <a:noFill/>
        </a:ln>
      </dgm:spPr>
      <dgm:t>
        <a:bodyPr/>
        <a:lstStyle/>
        <a:p>
          <a:pPr algn="ctr"/>
          <a:r>
            <a:rPr lang="en-US" sz="1200" u="none" dirty="0">
              <a:solidFill>
                <a:schemeClr val="accent1">
                  <a:lumMod val="50000"/>
                </a:schemeClr>
              </a:solidFill>
              <a:latin typeface="Arial" pitchFamily="34" charset="0"/>
              <a:cs typeface="Arial" pitchFamily="34" charset="0"/>
            </a:rPr>
            <a:t>Group for </a:t>
          </a:r>
          <a:r>
            <a:rPr lang="fr-FR" sz="1200" u="none" dirty="0" err="1">
              <a:solidFill>
                <a:schemeClr val="accent1">
                  <a:lumMod val="50000"/>
                </a:schemeClr>
              </a:solidFill>
              <a:latin typeface="Arial" pitchFamily="34" charset="0"/>
              <a:cs typeface="Arial" pitchFamily="34" charset="0"/>
            </a:rPr>
            <a:t>Vessel</a:t>
          </a:r>
          <a:r>
            <a:rPr lang="fr-FR" sz="1200" u="none" dirty="0">
              <a:solidFill>
                <a:schemeClr val="accent1">
                  <a:lumMod val="50000"/>
                </a:schemeClr>
              </a:solidFill>
              <a:latin typeface="Arial" pitchFamily="34" charset="0"/>
              <a:cs typeface="Arial" pitchFamily="34" charset="0"/>
            </a:rPr>
            <a:t> Traffic Service (VTS)</a:t>
          </a:r>
          <a:endParaRPr lang="en-US" sz="1200" u="none" dirty="0">
            <a:solidFill>
              <a:schemeClr val="accent1">
                <a:lumMod val="50000"/>
              </a:schemeClr>
            </a:solidFill>
            <a:latin typeface="Arial" pitchFamily="34" charset="0"/>
            <a:cs typeface="Arial" pitchFamily="34" charset="0"/>
          </a:endParaRPr>
        </a:p>
      </dgm:t>
    </dgm:pt>
    <dgm:pt modelId="{56DC0B28-3BB3-4546-9043-E1DAF6974D69}" type="parTrans" cxnId="{6F200097-DD1F-4543-A61D-819F07E0CEAC}">
      <dgm:prSet/>
      <dgm:spPr/>
      <dgm:t>
        <a:bodyPr/>
        <a:lstStyle/>
        <a:p>
          <a:endParaRPr lang="en-US" u="none"/>
        </a:p>
      </dgm:t>
    </dgm:pt>
    <dgm:pt modelId="{B9C196EE-BD8F-4A7D-9B7B-8386017DCF6C}" type="sibTrans" cxnId="{6F200097-DD1F-4543-A61D-819F07E0CEAC}">
      <dgm:prSet/>
      <dgm:spPr/>
      <dgm:t>
        <a:bodyPr/>
        <a:lstStyle/>
        <a:p>
          <a:endParaRPr lang="en-US" u="none"/>
        </a:p>
      </dgm:t>
    </dgm:pt>
    <dgm:pt modelId="{A39E1B73-5707-4B2B-B68A-F7A999BD0D6D}">
      <dgm:prSet phldrT="[Text]" custT="1">
        <dgm:style>
          <a:lnRef idx="2">
            <a:schemeClr val="dk1"/>
          </a:lnRef>
          <a:fillRef idx="1">
            <a:schemeClr val="lt1"/>
          </a:fillRef>
          <a:effectRef idx="0">
            <a:schemeClr val="dk1"/>
          </a:effectRef>
          <a:fontRef idx="minor">
            <a:schemeClr val="dk1"/>
          </a:fontRef>
        </dgm:style>
      </dgm:prSet>
      <dgm:spPr>
        <a:ln/>
      </dgm:spPr>
      <dgm:t>
        <a:bodyPr/>
        <a:lstStyle/>
        <a:p>
          <a:pPr algn="ctr"/>
          <a:r>
            <a:rPr lang="en-US" sz="1200" u="none" dirty="0">
              <a:solidFill>
                <a:schemeClr val="accent1">
                  <a:lumMod val="50000"/>
                </a:schemeClr>
              </a:solidFill>
              <a:latin typeface="Arial" panose="020B0604020202020204" pitchFamily="34" charset="0"/>
              <a:cs typeface="Arial" panose="020B0604020202020204" pitchFamily="34" charset="0"/>
            </a:rPr>
            <a:t>Department for Waterborne Transport and Safety of Navigation</a:t>
          </a:r>
        </a:p>
      </dgm:t>
    </dgm:pt>
    <dgm:pt modelId="{99B36287-145E-4AD4-9D1D-215019515684}" type="sibTrans" cxnId="{098643C8-DE68-430A-8E30-653D6C3733CE}">
      <dgm:prSet/>
      <dgm:spPr/>
      <dgm:t>
        <a:bodyPr/>
        <a:lstStyle/>
        <a:p>
          <a:pPr algn="ctr"/>
          <a:endParaRPr lang="en-US" sz="1200" u="none">
            <a:latin typeface="Arial" pitchFamily="34" charset="0"/>
            <a:cs typeface="Arial" pitchFamily="34" charset="0"/>
          </a:endParaRPr>
        </a:p>
      </dgm:t>
    </dgm:pt>
    <dgm:pt modelId="{2920C6CD-AAF7-42EB-A980-A46FEA4471C3}" type="parTrans" cxnId="{098643C8-DE68-430A-8E30-653D6C3733CE}">
      <dgm:prSet/>
      <dgm:spPr/>
      <dgm:t>
        <a:bodyPr/>
        <a:lstStyle/>
        <a:p>
          <a:pPr algn="ctr"/>
          <a:endParaRPr lang="en-US" sz="1200" u="none">
            <a:latin typeface="Arial" pitchFamily="34" charset="0"/>
            <a:cs typeface="Arial" pitchFamily="34" charset="0"/>
          </a:endParaRPr>
        </a:p>
      </dgm:t>
    </dgm:pt>
    <dgm:pt modelId="{32D86B91-2BC3-4E19-981C-502307153E08}" type="pres">
      <dgm:prSet presAssocID="{EFD4373A-7CD5-4248-9549-2A3E4871BB84}" presName="hierChild1" presStyleCnt="0">
        <dgm:presLayoutVars>
          <dgm:orgChart val="1"/>
          <dgm:chPref val="1"/>
          <dgm:dir/>
          <dgm:animOne val="branch"/>
          <dgm:animLvl val="lvl"/>
          <dgm:resizeHandles/>
        </dgm:presLayoutVars>
      </dgm:prSet>
      <dgm:spPr/>
    </dgm:pt>
    <dgm:pt modelId="{5A36D684-16B0-4ABB-B388-1A73EF276A13}" type="pres">
      <dgm:prSet presAssocID="{A39E1B73-5707-4B2B-B68A-F7A999BD0D6D}" presName="hierRoot1" presStyleCnt="0">
        <dgm:presLayoutVars>
          <dgm:hierBranch val="init"/>
        </dgm:presLayoutVars>
      </dgm:prSet>
      <dgm:spPr/>
    </dgm:pt>
    <dgm:pt modelId="{CD9F90C9-D1B8-42F5-BCF8-E7B249527EAA}" type="pres">
      <dgm:prSet presAssocID="{A39E1B73-5707-4B2B-B68A-F7A999BD0D6D}" presName="rootComposite1" presStyleCnt="0"/>
      <dgm:spPr/>
    </dgm:pt>
    <dgm:pt modelId="{BC7A143C-575C-4A03-B7CF-845F33806249}" type="pres">
      <dgm:prSet presAssocID="{A39E1B73-5707-4B2B-B68A-F7A999BD0D6D}" presName="rootText1" presStyleLbl="node0" presStyleIdx="0" presStyleCnt="1" custLinFactNeighborX="-26152">
        <dgm:presLayoutVars>
          <dgm:chPref val="3"/>
        </dgm:presLayoutVars>
      </dgm:prSet>
      <dgm:spPr/>
    </dgm:pt>
    <dgm:pt modelId="{222DFEF8-9E9D-4FF4-B495-2355D3916711}" type="pres">
      <dgm:prSet presAssocID="{A39E1B73-5707-4B2B-B68A-F7A999BD0D6D}" presName="rootConnector1" presStyleLbl="node1" presStyleIdx="0" presStyleCnt="0"/>
      <dgm:spPr/>
    </dgm:pt>
    <dgm:pt modelId="{60369010-0269-45B3-B153-79857197208A}" type="pres">
      <dgm:prSet presAssocID="{A39E1B73-5707-4B2B-B68A-F7A999BD0D6D}" presName="hierChild2" presStyleCnt="0"/>
      <dgm:spPr/>
    </dgm:pt>
    <dgm:pt modelId="{6E6E23BF-B346-4DDF-9ED2-00F4D008A752}" type="pres">
      <dgm:prSet presAssocID="{0B83F0A3-DF34-421C-80C2-E6B341DEB415}" presName="Name37" presStyleLbl="parChTrans1D2" presStyleIdx="0" presStyleCnt="2"/>
      <dgm:spPr/>
    </dgm:pt>
    <dgm:pt modelId="{AD1A2684-DC8C-47C6-805B-B0143CDA3551}" type="pres">
      <dgm:prSet presAssocID="{2657FF60-CD19-4560-B16F-45D318E6C332}" presName="hierRoot2" presStyleCnt="0">
        <dgm:presLayoutVars>
          <dgm:hierBranch/>
        </dgm:presLayoutVars>
      </dgm:prSet>
      <dgm:spPr/>
    </dgm:pt>
    <dgm:pt modelId="{8F5115BB-FA2B-4769-81B8-22BE3DE66373}" type="pres">
      <dgm:prSet presAssocID="{2657FF60-CD19-4560-B16F-45D318E6C332}" presName="rootComposite" presStyleCnt="0"/>
      <dgm:spPr/>
    </dgm:pt>
    <dgm:pt modelId="{3A6C20CD-B07E-46FA-AFB9-FB11E57F774D}" type="pres">
      <dgm:prSet presAssocID="{2657FF60-CD19-4560-B16F-45D318E6C332}" presName="rootText" presStyleLbl="node2" presStyleIdx="0" presStyleCnt="2" custLinFactNeighborX="-240" custLinFactNeighborY="1837">
        <dgm:presLayoutVars>
          <dgm:chPref val="3"/>
        </dgm:presLayoutVars>
      </dgm:prSet>
      <dgm:spPr/>
    </dgm:pt>
    <dgm:pt modelId="{B94B6668-7571-4EF9-A6FC-A8CF8EA79B01}" type="pres">
      <dgm:prSet presAssocID="{2657FF60-CD19-4560-B16F-45D318E6C332}" presName="rootConnector" presStyleLbl="node2" presStyleIdx="0" presStyleCnt="2"/>
      <dgm:spPr/>
    </dgm:pt>
    <dgm:pt modelId="{A1404396-87FC-4204-A3AF-351B8C5E9DE3}" type="pres">
      <dgm:prSet presAssocID="{2657FF60-CD19-4560-B16F-45D318E6C332}" presName="hierChild4" presStyleCnt="0"/>
      <dgm:spPr/>
    </dgm:pt>
    <dgm:pt modelId="{DEEBCBC3-14F8-46E9-9818-57E718F2487A}" type="pres">
      <dgm:prSet presAssocID="{FB0FC157-D14A-4F6C-AE47-D24D7EA000EF}" presName="Name35" presStyleLbl="parChTrans1D3" presStyleIdx="0" presStyleCnt="5"/>
      <dgm:spPr/>
    </dgm:pt>
    <dgm:pt modelId="{61C20B8D-9FD2-4AAC-B251-31489E13F43B}" type="pres">
      <dgm:prSet presAssocID="{5DCE8C14-5386-464D-9662-054AE392A687}" presName="hierRoot2" presStyleCnt="0">
        <dgm:presLayoutVars>
          <dgm:hierBranch/>
        </dgm:presLayoutVars>
      </dgm:prSet>
      <dgm:spPr/>
    </dgm:pt>
    <dgm:pt modelId="{E1F1DAFB-233A-41E2-BA2F-A95F0D939304}" type="pres">
      <dgm:prSet presAssocID="{5DCE8C14-5386-464D-9662-054AE392A687}" presName="rootComposite" presStyleCnt="0"/>
      <dgm:spPr/>
    </dgm:pt>
    <dgm:pt modelId="{4978B53E-9EA6-4F70-8D58-3EE14A8D1E56}" type="pres">
      <dgm:prSet presAssocID="{5DCE8C14-5386-464D-9662-054AE392A687}" presName="rootText" presStyleLbl="node3" presStyleIdx="0" presStyleCnt="5" custLinFactNeighborX="-15706" custLinFactNeighborY="-205">
        <dgm:presLayoutVars>
          <dgm:chPref val="3"/>
        </dgm:presLayoutVars>
      </dgm:prSet>
      <dgm:spPr/>
    </dgm:pt>
    <dgm:pt modelId="{4C9782CC-AADA-4ADA-8320-500107FA8A37}" type="pres">
      <dgm:prSet presAssocID="{5DCE8C14-5386-464D-9662-054AE392A687}" presName="rootConnector" presStyleLbl="node3" presStyleIdx="0" presStyleCnt="5"/>
      <dgm:spPr/>
    </dgm:pt>
    <dgm:pt modelId="{C837B65D-3004-4563-9C0A-0287674D740F}" type="pres">
      <dgm:prSet presAssocID="{5DCE8C14-5386-464D-9662-054AE392A687}" presName="hierChild4" presStyleCnt="0"/>
      <dgm:spPr/>
    </dgm:pt>
    <dgm:pt modelId="{F1F834DC-F668-4C49-A117-87C2230F1A4A}" type="pres">
      <dgm:prSet presAssocID="{5DCE8C14-5386-464D-9662-054AE392A687}" presName="hierChild5" presStyleCnt="0"/>
      <dgm:spPr/>
    </dgm:pt>
    <dgm:pt modelId="{E3D850AB-B8AF-43E7-B9C4-80B5C47AB13E}" type="pres">
      <dgm:prSet presAssocID="{C7600345-71E1-4F72-A495-8B703FD5F2BB}" presName="Name35" presStyleLbl="parChTrans1D3" presStyleIdx="1" presStyleCnt="5"/>
      <dgm:spPr/>
    </dgm:pt>
    <dgm:pt modelId="{C0601C17-B2AB-4875-9227-5AD87D4DBD88}" type="pres">
      <dgm:prSet presAssocID="{91A491F9-59F2-4883-B8D2-E38CCB2BB720}" presName="hierRoot2" presStyleCnt="0">
        <dgm:presLayoutVars>
          <dgm:hierBranch/>
        </dgm:presLayoutVars>
      </dgm:prSet>
      <dgm:spPr/>
    </dgm:pt>
    <dgm:pt modelId="{80A5E4A6-6543-42FE-B186-306E4FECB69D}" type="pres">
      <dgm:prSet presAssocID="{91A491F9-59F2-4883-B8D2-E38CCB2BB720}" presName="rootComposite" presStyleCnt="0"/>
      <dgm:spPr/>
    </dgm:pt>
    <dgm:pt modelId="{2B0E8441-1D1F-4747-887C-D6C97E82551E}" type="pres">
      <dgm:prSet presAssocID="{91A491F9-59F2-4883-B8D2-E38CCB2BB720}" presName="rootText" presStyleLbl="node3" presStyleIdx="1" presStyleCnt="5" custLinFactNeighborX="-240" custLinFactNeighborY="1837">
        <dgm:presLayoutVars>
          <dgm:chPref val="3"/>
        </dgm:presLayoutVars>
      </dgm:prSet>
      <dgm:spPr/>
    </dgm:pt>
    <dgm:pt modelId="{B2754F63-73CC-44A8-8EF3-CDCC0918FB8B}" type="pres">
      <dgm:prSet presAssocID="{91A491F9-59F2-4883-B8D2-E38CCB2BB720}" presName="rootConnector" presStyleLbl="node3" presStyleIdx="1" presStyleCnt="5"/>
      <dgm:spPr/>
    </dgm:pt>
    <dgm:pt modelId="{0285C5B1-2CEE-4A72-A16A-404474CB9C5A}" type="pres">
      <dgm:prSet presAssocID="{91A491F9-59F2-4883-B8D2-E38CCB2BB720}" presName="hierChild4" presStyleCnt="0"/>
      <dgm:spPr/>
    </dgm:pt>
    <dgm:pt modelId="{60D6F780-8558-48C3-87D9-DA75B8DB0E20}" type="pres">
      <dgm:prSet presAssocID="{91A491F9-59F2-4883-B8D2-E38CCB2BB720}" presName="hierChild5" presStyleCnt="0"/>
      <dgm:spPr/>
    </dgm:pt>
    <dgm:pt modelId="{C64525A7-4D21-4C4B-836A-2831680693A4}" type="pres">
      <dgm:prSet presAssocID="{ECC91191-1C4F-4639-AD77-5B60DD1416DB}" presName="Name35" presStyleLbl="parChTrans1D3" presStyleIdx="2" presStyleCnt="5"/>
      <dgm:spPr/>
    </dgm:pt>
    <dgm:pt modelId="{DC880512-C975-4290-B7C0-7216EBF2A8B1}" type="pres">
      <dgm:prSet presAssocID="{53F4E608-11FE-4BB2-8DC6-3C5A8968CF06}" presName="hierRoot2" presStyleCnt="0">
        <dgm:presLayoutVars>
          <dgm:hierBranch/>
        </dgm:presLayoutVars>
      </dgm:prSet>
      <dgm:spPr/>
    </dgm:pt>
    <dgm:pt modelId="{415D82C5-B3CD-4B0E-BB6C-27CF4A0E11DB}" type="pres">
      <dgm:prSet presAssocID="{53F4E608-11FE-4BB2-8DC6-3C5A8968CF06}" presName="rootComposite" presStyleCnt="0"/>
      <dgm:spPr/>
    </dgm:pt>
    <dgm:pt modelId="{E5280B62-D454-4D63-AD1F-100B935BAA41}" type="pres">
      <dgm:prSet presAssocID="{53F4E608-11FE-4BB2-8DC6-3C5A8968CF06}" presName="rootText" presStyleLbl="node3" presStyleIdx="2" presStyleCnt="5" custLinFactNeighborX="-240" custLinFactNeighborY="1837">
        <dgm:presLayoutVars>
          <dgm:chPref val="3"/>
        </dgm:presLayoutVars>
      </dgm:prSet>
      <dgm:spPr/>
    </dgm:pt>
    <dgm:pt modelId="{93DFACB1-50F6-4860-83B1-63D8AA4512AF}" type="pres">
      <dgm:prSet presAssocID="{53F4E608-11FE-4BB2-8DC6-3C5A8968CF06}" presName="rootConnector" presStyleLbl="node3" presStyleIdx="2" presStyleCnt="5"/>
      <dgm:spPr/>
    </dgm:pt>
    <dgm:pt modelId="{298B4D3E-D80C-43C5-A555-9EDA2E3C289D}" type="pres">
      <dgm:prSet presAssocID="{53F4E608-11FE-4BB2-8DC6-3C5A8968CF06}" presName="hierChild4" presStyleCnt="0"/>
      <dgm:spPr/>
    </dgm:pt>
    <dgm:pt modelId="{5B04FD8F-9883-4BB2-AF27-D347C177309D}" type="pres">
      <dgm:prSet presAssocID="{53F4E608-11FE-4BB2-8DC6-3C5A8968CF06}" presName="hierChild5" presStyleCnt="0"/>
      <dgm:spPr/>
    </dgm:pt>
    <dgm:pt modelId="{E0198938-C1AB-4B08-BA75-57C0032C6476}" type="pres">
      <dgm:prSet presAssocID="{56DC0B28-3BB3-4546-9043-E1DAF6974D69}" presName="Name35" presStyleLbl="parChTrans1D3" presStyleIdx="3" presStyleCnt="5"/>
      <dgm:spPr/>
    </dgm:pt>
    <dgm:pt modelId="{55BB90ED-8F0B-4C80-A4D5-426AD179FA4B}" type="pres">
      <dgm:prSet presAssocID="{095DF58C-D014-43F1-A2B7-E96AFF2BC12E}" presName="hierRoot2" presStyleCnt="0">
        <dgm:presLayoutVars>
          <dgm:hierBranch val="init"/>
        </dgm:presLayoutVars>
      </dgm:prSet>
      <dgm:spPr/>
    </dgm:pt>
    <dgm:pt modelId="{B2507930-3231-4B20-9171-77BBA40A41EB}" type="pres">
      <dgm:prSet presAssocID="{095DF58C-D014-43F1-A2B7-E96AFF2BC12E}" presName="rootComposite" presStyleCnt="0"/>
      <dgm:spPr/>
    </dgm:pt>
    <dgm:pt modelId="{7FE047FB-841B-43C2-8E7A-304320E9373D}" type="pres">
      <dgm:prSet presAssocID="{095DF58C-D014-43F1-A2B7-E96AFF2BC12E}" presName="rootText" presStyleLbl="node3" presStyleIdx="3" presStyleCnt="5">
        <dgm:presLayoutVars>
          <dgm:chPref val="3"/>
        </dgm:presLayoutVars>
      </dgm:prSet>
      <dgm:spPr/>
    </dgm:pt>
    <dgm:pt modelId="{B6FA98CA-247A-4FFB-B60C-AC4677A784C4}" type="pres">
      <dgm:prSet presAssocID="{095DF58C-D014-43F1-A2B7-E96AFF2BC12E}" presName="rootConnector" presStyleLbl="node3" presStyleIdx="3" presStyleCnt="5"/>
      <dgm:spPr/>
    </dgm:pt>
    <dgm:pt modelId="{0C414B11-1BC0-4967-833A-16858B111320}" type="pres">
      <dgm:prSet presAssocID="{095DF58C-D014-43F1-A2B7-E96AFF2BC12E}" presName="hierChild4" presStyleCnt="0"/>
      <dgm:spPr/>
    </dgm:pt>
    <dgm:pt modelId="{E70F5204-1EFB-47B3-9146-1FCD2F6F149D}" type="pres">
      <dgm:prSet presAssocID="{095DF58C-D014-43F1-A2B7-E96AFF2BC12E}" presName="hierChild5" presStyleCnt="0"/>
      <dgm:spPr/>
    </dgm:pt>
    <dgm:pt modelId="{DF65CF33-80DF-4A1D-AF22-290F97168626}" type="pres">
      <dgm:prSet presAssocID="{2657FF60-CD19-4560-B16F-45D318E6C332}" presName="hierChild5" presStyleCnt="0"/>
      <dgm:spPr/>
    </dgm:pt>
    <dgm:pt modelId="{7856BC8D-8FC3-48C9-B370-5A7CD6159860}" type="pres">
      <dgm:prSet presAssocID="{A3F68D3A-C7B3-40C6-B2D1-26F0280BE458}" presName="Name37" presStyleLbl="parChTrans1D2" presStyleIdx="1" presStyleCnt="2"/>
      <dgm:spPr/>
    </dgm:pt>
    <dgm:pt modelId="{31A89899-023D-4351-8D2D-ABFFC7F9E987}" type="pres">
      <dgm:prSet presAssocID="{40B93798-C369-49B2-B2BD-C62B3F7D04F6}" presName="hierRoot2" presStyleCnt="0">
        <dgm:presLayoutVars>
          <dgm:hierBranch/>
        </dgm:presLayoutVars>
      </dgm:prSet>
      <dgm:spPr/>
    </dgm:pt>
    <dgm:pt modelId="{35E1C402-B5E2-4F62-8B59-B4E958145B26}" type="pres">
      <dgm:prSet presAssocID="{40B93798-C369-49B2-B2BD-C62B3F7D04F6}" presName="rootComposite" presStyleCnt="0"/>
      <dgm:spPr/>
    </dgm:pt>
    <dgm:pt modelId="{D0038FFC-8DB4-4A7E-8F11-02CB524910A3}" type="pres">
      <dgm:prSet presAssocID="{40B93798-C369-49B2-B2BD-C62B3F7D04F6}" presName="rootText" presStyleLbl="node2" presStyleIdx="1" presStyleCnt="2" custLinFactNeighborX="-240" custLinFactNeighborY="1837">
        <dgm:presLayoutVars>
          <dgm:chPref val="3"/>
        </dgm:presLayoutVars>
      </dgm:prSet>
      <dgm:spPr/>
    </dgm:pt>
    <dgm:pt modelId="{1A5EF877-A171-4103-903F-9D2CBD1121C6}" type="pres">
      <dgm:prSet presAssocID="{40B93798-C369-49B2-B2BD-C62B3F7D04F6}" presName="rootConnector" presStyleLbl="node2" presStyleIdx="1" presStyleCnt="2"/>
      <dgm:spPr/>
    </dgm:pt>
    <dgm:pt modelId="{74612532-6B29-4403-923E-36DFB6F4B7F2}" type="pres">
      <dgm:prSet presAssocID="{40B93798-C369-49B2-B2BD-C62B3F7D04F6}" presName="hierChild4" presStyleCnt="0"/>
      <dgm:spPr/>
    </dgm:pt>
    <dgm:pt modelId="{D8FE45BD-BB72-481F-AB81-74F10A931418}" type="pres">
      <dgm:prSet presAssocID="{EBD15D08-75B7-4DCF-B29F-11D5241A7B53}" presName="Name35" presStyleLbl="parChTrans1D3" presStyleIdx="4" presStyleCnt="5"/>
      <dgm:spPr/>
    </dgm:pt>
    <dgm:pt modelId="{9B308099-6187-4D7C-BC95-B58C2A08610E}" type="pres">
      <dgm:prSet presAssocID="{D7069270-8995-4471-A320-B4E87C3F701D}" presName="hierRoot2" presStyleCnt="0">
        <dgm:presLayoutVars>
          <dgm:hierBranch/>
        </dgm:presLayoutVars>
      </dgm:prSet>
      <dgm:spPr/>
    </dgm:pt>
    <dgm:pt modelId="{C8FF0DE1-E89E-4963-AAFD-C27E6D2A5C16}" type="pres">
      <dgm:prSet presAssocID="{D7069270-8995-4471-A320-B4E87C3F701D}" presName="rootComposite" presStyleCnt="0"/>
      <dgm:spPr/>
    </dgm:pt>
    <dgm:pt modelId="{51C73A0D-0D07-4E94-A90C-170DEAC69C7E}" type="pres">
      <dgm:prSet presAssocID="{D7069270-8995-4471-A320-B4E87C3F701D}" presName="rootText" presStyleLbl="node3" presStyleIdx="4" presStyleCnt="5" custLinFactNeighborX="-240" custLinFactNeighborY="1837">
        <dgm:presLayoutVars>
          <dgm:chPref val="3"/>
        </dgm:presLayoutVars>
      </dgm:prSet>
      <dgm:spPr/>
    </dgm:pt>
    <dgm:pt modelId="{96A4C4AF-BE72-4709-98F9-11BDA0AE8B92}" type="pres">
      <dgm:prSet presAssocID="{D7069270-8995-4471-A320-B4E87C3F701D}" presName="rootConnector" presStyleLbl="node3" presStyleIdx="4" presStyleCnt="5"/>
      <dgm:spPr/>
    </dgm:pt>
    <dgm:pt modelId="{A44557B9-AE6B-49CF-885A-30D461791923}" type="pres">
      <dgm:prSet presAssocID="{D7069270-8995-4471-A320-B4E87C3F701D}" presName="hierChild4" presStyleCnt="0"/>
      <dgm:spPr/>
    </dgm:pt>
    <dgm:pt modelId="{13688AC3-E98D-45BD-A64F-B7ABCE14B283}" type="pres">
      <dgm:prSet presAssocID="{D7069270-8995-4471-A320-B4E87C3F701D}" presName="hierChild5" presStyleCnt="0"/>
      <dgm:spPr/>
    </dgm:pt>
    <dgm:pt modelId="{FEF45630-625B-48A6-BF9C-10546972EC6B}" type="pres">
      <dgm:prSet presAssocID="{40B93798-C369-49B2-B2BD-C62B3F7D04F6}" presName="hierChild5" presStyleCnt="0"/>
      <dgm:spPr/>
    </dgm:pt>
    <dgm:pt modelId="{954EC82E-413B-4D34-850F-E3CCAFF870BC}" type="pres">
      <dgm:prSet presAssocID="{A39E1B73-5707-4B2B-B68A-F7A999BD0D6D}" presName="hierChild3" presStyleCnt="0"/>
      <dgm:spPr/>
    </dgm:pt>
  </dgm:ptLst>
  <dgm:cxnLst>
    <dgm:cxn modelId="{B05A4818-B785-4E48-AE54-45D2A2AD4E7E}" type="presOf" srcId="{D7069270-8995-4471-A320-B4E87C3F701D}" destId="{96A4C4AF-BE72-4709-98F9-11BDA0AE8B92}" srcOrd="1" destOrd="0" presId="urn:microsoft.com/office/officeart/2005/8/layout/orgChart1"/>
    <dgm:cxn modelId="{07350821-AC4A-4F27-A1DC-D4F2CA3C0CD7}" type="presOf" srcId="{91A491F9-59F2-4883-B8D2-E38CCB2BB720}" destId="{2B0E8441-1D1F-4747-887C-D6C97E82551E}" srcOrd="0" destOrd="0" presId="urn:microsoft.com/office/officeart/2005/8/layout/orgChart1"/>
    <dgm:cxn modelId="{6E3E722C-0F9F-4B02-BC70-B96DAA232A3B}" type="presOf" srcId="{EFD4373A-7CD5-4248-9549-2A3E4871BB84}" destId="{32D86B91-2BC3-4E19-981C-502307153E08}" srcOrd="0" destOrd="0" presId="urn:microsoft.com/office/officeart/2005/8/layout/orgChart1"/>
    <dgm:cxn modelId="{3F12A82E-9C1D-4099-AB06-BCD70E5EA7E2}" srcId="{A39E1B73-5707-4B2B-B68A-F7A999BD0D6D}" destId="{2657FF60-CD19-4560-B16F-45D318E6C332}" srcOrd="0" destOrd="0" parTransId="{0B83F0A3-DF34-421C-80C2-E6B341DEB415}" sibTransId="{75A1AECB-25D5-4B7F-9DCC-49C200789996}"/>
    <dgm:cxn modelId="{494B6330-9EDD-4145-8A85-D3CB9ECE2E62}" type="presOf" srcId="{A39E1B73-5707-4B2B-B68A-F7A999BD0D6D}" destId="{BC7A143C-575C-4A03-B7CF-845F33806249}" srcOrd="0" destOrd="0" presId="urn:microsoft.com/office/officeart/2005/8/layout/orgChart1"/>
    <dgm:cxn modelId="{C415023B-BA74-4657-A2D6-DB2C6781DDFD}" srcId="{40B93798-C369-49B2-B2BD-C62B3F7D04F6}" destId="{D7069270-8995-4471-A320-B4E87C3F701D}" srcOrd="0" destOrd="0" parTransId="{EBD15D08-75B7-4DCF-B29F-11D5241A7B53}" sibTransId="{81A21B3F-7FEF-4686-9726-B9A6DF4739F0}"/>
    <dgm:cxn modelId="{6787E13C-0F03-4A36-B1CE-2B9F7CB22984}" srcId="{A39E1B73-5707-4B2B-B68A-F7A999BD0D6D}" destId="{40B93798-C369-49B2-B2BD-C62B3F7D04F6}" srcOrd="1" destOrd="0" parTransId="{A3F68D3A-C7B3-40C6-B2D1-26F0280BE458}" sibTransId="{CB601460-7AAC-4C86-B5D1-CC64E35474C7}"/>
    <dgm:cxn modelId="{6F48D840-86E6-485D-AF50-B229E426820B}" type="presOf" srcId="{5DCE8C14-5386-464D-9662-054AE392A687}" destId="{4C9782CC-AADA-4ADA-8320-500107FA8A37}" srcOrd="1" destOrd="0" presId="urn:microsoft.com/office/officeart/2005/8/layout/orgChart1"/>
    <dgm:cxn modelId="{DC81D262-7F12-4871-8D29-23374896EC82}" type="presOf" srcId="{095DF58C-D014-43F1-A2B7-E96AFF2BC12E}" destId="{B6FA98CA-247A-4FFB-B60C-AC4677A784C4}" srcOrd="1" destOrd="0" presId="urn:microsoft.com/office/officeart/2005/8/layout/orgChart1"/>
    <dgm:cxn modelId="{989E1E65-E513-4D78-B139-D482F2FECD7C}" srcId="{2657FF60-CD19-4560-B16F-45D318E6C332}" destId="{53F4E608-11FE-4BB2-8DC6-3C5A8968CF06}" srcOrd="2" destOrd="0" parTransId="{ECC91191-1C4F-4639-AD77-5B60DD1416DB}" sibTransId="{A74FF39F-BE1A-41C1-B7C8-F1ABB962B481}"/>
    <dgm:cxn modelId="{9CC61E4B-B85C-4AF0-AA42-06FCB078BB13}" srcId="{2657FF60-CD19-4560-B16F-45D318E6C332}" destId="{5DCE8C14-5386-464D-9662-054AE392A687}" srcOrd="0" destOrd="0" parTransId="{FB0FC157-D14A-4F6C-AE47-D24D7EA000EF}" sibTransId="{904BBFBB-9FA3-4B09-A746-0E2384FD71A2}"/>
    <dgm:cxn modelId="{FF97B26D-5966-46DD-BA31-8B24DB71D24F}" srcId="{2657FF60-CD19-4560-B16F-45D318E6C332}" destId="{91A491F9-59F2-4883-B8D2-E38CCB2BB720}" srcOrd="1" destOrd="0" parTransId="{C7600345-71E1-4F72-A495-8B703FD5F2BB}" sibTransId="{C117A754-44FB-4639-933E-DDE8CC51446B}"/>
    <dgm:cxn modelId="{76F82173-01AA-4235-9023-CC89EBCAABA0}" type="presOf" srcId="{40B93798-C369-49B2-B2BD-C62B3F7D04F6}" destId="{D0038FFC-8DB4-4A7E-8F11-02CB524910A3}" srcOrd="0" destOrd="0" presId="urn:microsoft.com/office/officeart/2005/8/layout/orgChart1"/>
    <dgm:cxn modelId="{2BAFA456-4635-475A-815E-C10C6A8BFCB3}" type="presOf" srcId="{095DF58C-D014-43F1-A2B7-E96AFF2BC12E}" destId="{7FE047FB-841B-43C2-8E7A-304320E9373D}" srcOrd="0" destOrd="0" presId="urn:microsoft.com/office/officeart/2005/8/layout/orgChart1"/>
    <dgm:cxn modelId="{6D455B58-1090-4857-B564-3DDBEDECC682}" type="presOf" srcId="{A39E1B73-5707-4B2B-B68A-F7A999BD0D6D}" destId="{222DFEF8-9E9D-4FF4-B495-2355D3916711}" srcOrd="1" destOrd="0" presId="urn:microsoft.com/office/officeart/2005/8/layout/orgChart1"/>
    <dgm:cxn modelId="{6A34927E-C77B-48C9-843A-DD45C68A5599}" type="presOf" srcId="{5DCE8C14-5386-464D-9662-054AE392A687}" destId="{4978B53E-9EA6-4F70-8D58-3EE14A8D1E56}" srcOrd="0" destOrd="0" presId="urn:microsoft.com/office/officeart/2005/8/layout/orgChart1"/>
    <dgm:cxn modelId="{4217108C-329B-4168-A86B-2BA989152C61}" type="presOf" srcId="{56DC0B28-3BB3-4546-9043-E1DAF6974D69}" destId="{E0198938-C1AB-4B08-BA75-57C0032C6476}" srcOrd="0" destOrd="0" presId="urn:microsoft.com/office/officeart/2005/8/layout/orgChart1"/>
    <dgm:cxn modelId="{751A4994-4969-425C-9452-CF7159185C9B}" type="presOf" srcId="{91A491F9-59F2-4883-B8D2-E38CCB2BB720}" destId="{B2754F63-73CC-44A8-8EF3-CDCC0918FB8B}" srcOrd="1" destOrd="0" presId="urn:microsoft.com/office/officeart/2005/8/layout/orgChart1"/>
    <dgm:cxn modelId="{45F87695-977F-4D59-8952-5C7CA0071EA4}" type="presOf" srcId="{ECC91191-1C4F-4639-AD77-5B60DD1416DB}" destId="{C64525A7-4D21-4C4B-836A-2831680693A4}" srcOrd="0" destOrd="0" presId="urn:microsoft.com/office/officeart/2005/8/layout/orgChart1"/>
    <dgm:cxn modelId="{6F200097-DD1F-4543-A61D-819F07E0CEAC}" srcId="{2657FF60-CD19-4560-B16F-45D318E6C332}" destId="{095DF58C-D014-43F1-A2B7-E96AFF2BC12E}" srcOrd="3" destOrd="0" parTransId="{56DC0B28-3BB3-4546-9043-E1DAF6974D69}" sibTransId="{B9C196EE-BD8F-4A7D-9B7B-8386017DCF6C}"/>
    <dgm:cxn modelId="{25B5DA9F-7B53-4557-9ECE-0B043E8E662B}" type="presOf" srcId="{EBD15D08-75B7-4DCF-B29F-11D5241A7B53}" destId="{D8FE45BD-BB72-481F-AB81-74F10A931418}" srcOrd="0" destOrd="0" presId="urn:microsoft.com/office/officeart/2005/8/layout/orgChart1"/>
    <dgm:cxn modelId="{ACA4EFAE-F514-47D4-8F63-8F4F6EA65D93}" type="presOf" srcId="{2657FF60-CD19-4560-B16F-45D318E6C332}" destId="{B94B6668-7571-4EF9-A6FC-A8CF8EA79B01}" srcOrd="1" destOrd="0" presId="urn:microsoft.com/office/officeart/2005/8/layout/orgChart1"/>
    <dgm:cxn modelId="{59D14CBA-765C-43D1-AADE-558422CF5CDD}" type="presOf" srcId="{FB0FC157-D14A-4F6C-AE47-D24D7EA000EF}" destId="{DEEBCBC3-14F8-46E9-9818-57E718F2487A}" srcOrd="0" destOrd="0" presId="urn:microsoft.com/office/officeart/2005/8/layout/orgChart1"/>
    <dgm:cxn modelId="{FD704EBB-8292-4C98-94F4-C896FE8E3A47}" type="presOf" srcId="{53F4E608-11FE-4BB2-8DC6-3C5A8968CF06}" destId="{93DFACB1-50F6-4860-83B1-63D8AA4512AF}" srcOrd="1" destOrd="0" presId="urn:microsoft.com/office/officeart/2005/8/layout/orgChart1"/>
    <dgm:cxn modelId="{40A344C2-7B51-49A5-BADA-1D296CF944EC}" type="presOf" srcId="{C7600345-71E1-4F72-A495-8B703FD5F2BB}" destId="{E3D850AB-B8AF-43E7-B9C4-80B5C47AB13E}" srcOrd="0" destOrd="0" presId="urn:microsoft.com/office/officeart/2005/8/layout/orgChart1"/>
    <dgm:cxn modelId="{497FD7C6-C316-4A2F-BE0D-082D78E217B5}" type="presOf" srcId="{40B93798-C369-49B2-B2BD-C62B3F7D04F6}" destId="{1A5EF877-A171-4103-903F-9D2CBD1121C6}" srcOrd="1" destOrd="0" presId="urn:microsoft.com/office/officeart/2005/8/layout/orgChart1"/>
    <dgm:cxn modelId="{098643C8-DE68-430A-8E30-653D6C3733CE}" srcId="{EFD4373A-7CD5-4248-9549-2A3E4871BB84}" destId="{A39E1B73-5707-4B2B-B68A-F7A999BD0D6D}" srcOrd="0" destOrd="0" parTransId="{2920C6CD-AAF7-42EB-A980-A46FEA4471C3}" sibTransId="{99B36287-145E-4AD4-9D1D-215019515684}"/>
    <dgm:cxn modelId="{24A094D3-6A7A-4E69-9ABA-5F827D1C2B56}" type="presOf" srcId="{2657FF60-CD19-4560-B16F-45D318E6C332}" destId="{3A6C20CD-B07E-46FA-AFB9-FB11E57F774D}" srcOrd="0" destOrd="0" presId="urn:microsoft.com/office/officeart/2005/8/layout/orgChart1"/>
    <dgm:cxn modelId="{FBC2CCDB-6A0D-4289-9D1B-D0509CBD8C36}" type="presOf" srcId="{53F4E608-11FE-4BB2-8DC6-3C5A8968CF06}" destId="{E5280B62-D454-4D63-AD1F-100B935BAA41}" srcOrd="0" destOrd="0" presId="urn:microsoft.com/office/officeart/2005/8/layout/orgChart1"/>
    <dgm:cxn modelId="{8E172EEA-D5C2-4ACC-8D37-A99518527F3F}" type="presOf" srcId="{D7069270-8995-4471-A320-B4E87C3F701D}" destId="{51C73A0D-0D07-4E94-A90C-170DEAC69C7E}" srcOrd="0" destOrd="0" presId="urn:microsoft.com/office/officeart/2005/8/layout/orgChart1"/>
    <dgm:cxn modelId="{D2CE5CEC-87FC-4174-BEDC-2743E30DF921}" type="presOf" srcId="{0B83F0A3-DF34-421C-80C2-E6B341DEB415}" destId="{6E6E23BF-B346-4DDF-9ED2-00F4D008A752}" srcOrd="0" destOrd="0" presId="urn:microsoft.com/office/officeart/2005/8/layout/orgChart1"/>
    <dgm:cxn modelId="{92DF94EF-E22E-4923-867A-E10D5B5C19E8}" type="presOf" srcId="{A3F68D3A-C7B3-40C6-B2D1-26F0280BE458}" destId="{7856BC8D-8FC3-48C9-B370-5A7CD6159860}" srcOrd="0" destOrd="0" presId="urn:microsoft.com/office/officeart/2005/8/layout/orgChart1"/>
    <dgm:cxn modelId="{87C70A03-6973-477F-AEA9-43E63B6F2DF4}" type="presParOf" srcId="{32D86B91-2BC3-4E19-981C-502307153E08}" destId="{5A36D684-16B0-4ABB-B388-1A73EF276A13}" srcOrd="0" destOrd="0" presId="urn:microsoft.com/office/officeart/2005/8/layout/orgChart1"/>
    <dgm:cxn modelId="{AF635267-CD4B-4178-8F99-FA07307C886F}" type="presParOf" srcId="{5A36D684-16B0-4ABB-B388-1A73EF276A13}" destId="{CD9F90C9-D1B8-42F5-BCF8-E7B249527EAA}" srcOrd="0" destOrd="0" presId="urn:microsoft.com/office/officeart/2005/8/layout/orgChart1"/>
    <dgm:cxn modelId="{5AE4DF34-E785-4072-9406-85DED4BD2EDF}" type="presParOf" srcId="{CD9F90C9-D1B8-42F5-BCF8-E7B249527EAA}" destId="{BC7A143C-575C-4A03-B7CF-845F33806249}" srcOrd="0" destOrd="0" presId="urn:microsoft.com/office/officeart/2005/8/layout/orgChart1"/>
    <dgm:cxn modelId="{72C01199-BA8B-4001-B6B2-B64048F44D46}" type="presParOf" srcId="{CD9F90C9-D1B8-42F5-BCF8-E7B249527EAA}" destId="{222DFEF8-9E9D-4FF4-B495-2355D3916711}" srcOrd="1" destOrd="0" presId="urn:microsoft.com/office/officeart/2005/8/layout/orgChart1"/>
    <dgm:cxn modelId="{FB0DE444-BE66-441E-8BE8-376AD726ED02}" type="presParOf" srcId="{5A36D684-16B0-4ABB-B388-1A73EF276A13}" destId="{60369010-0269-45B3-B153-79857197208A}" srcOrd="1" destOrd="0" presId="urn:microsoft.com/office/officeart/2005/8/layout/orgChart1"/>
    <dgm:cxn modelId="{4F1F1CA7-522C-4F0B-B1B0-AA146A4DD162}" type="presParOf" srcId="{60369010-0269-45B3-B153-79857197208A}" destId="{6E6E23BF-B346-4DDF-9ED2-00F4D008A752}" srcOrd="0" destOrd="0" presId="urn:microsoft.com/office/officeart/2005/8/layout/orgChart1"/>
    <dgm:cxn modelId="{AB3F84C4-B8B0-45E4-8419-1464B000E053}" type="presParOf" srcId="{60369010-0269-45B3-B153-79857197208A}" destId="{AD1A2684-DC8C-47C6-805B-B0143CDA3551}" srcOrd="1" destOrd="0" presId="urn:microsoft.com/office/officeart/2005/8/layout/orgChart1"/>
    <dgm:cxn modelId="{1757F104-14F4-46B7-83A8-4D4E8B74D0B8}" type="presParOf" srcId="{AD1A2684-DC8C-47C6-805B-B0143CDA3551}" destId="{8F5115BB-FA2B-4769-81B8-22BE3DE66373}" srcOrd="0" destOrd="0" presId="urn:microsoft.com/office/officeart/2005/8/layout/orgChart1"/>
    <dgm:cxn modelId="{6EDB1041-8096-466C-A2F3-F6BA2EF4B8C7}" type="presParOf" srcId="{8F5115BB-FA2B-4769-81B8-22BE3DE66373}" destId="{3A6C20CD-B07E-46FA-AFB9-FB11E57F774D}" srcOrd="0" destOrd="0" presId="urn:microsoft.com/office/officeart/2005/8/layout/orgChart1"/>
    <dgm:cxn modelId="{2E383D2F-ABBC-4E00-B05B-1A8E93CB7667}" type="presParOf" srcId="{8F5115BB-FA2B-4769-81B8-22BE3DE66373}" destId="{B94B6668-7571-4EF9-A6FC-A8CF8EA79B01}" srcOrd="1" destOrd="0" presId="urn:microsoft.com/office/officeart/2005/8/layout/orgChart1"/>
    <dgm:cxn modelId="{AD01EA0B-02D8-49FC-85CD-3AFC897A4AE5}" type="presParOf" srcId="{AD1A2684-DC8C-47C6-805B-B0143CDA3551}" destId="{A1404396-87FC-4204-A3AF-351B8C5E9DE3}" srcOrd="1" destOrd="0" presId="urn:microsoft.com/office/officeart/2005/8/layout/orgChart1"/>
    <dgm:cxn modelId="{7B7EC1CE-9036-43D9-B03D-2953993B21BB}" type="presParOf" srcId="{A1404396-87FC-4204-A3AF-351B8C5E9DE3}" destId="{DEEBCBC3-14F8-46E9-9818-57E718F2487A}" srcOrd="0" destOrd="0" presId="urn:microsoft.com/office/officeart/2005/8/layout/orgChart1"/>
    <dgm:cxn modelId="{273E698F-CEBD-4FD6-A17A-262F3E230155}" type="presParOf" srcId="{A1404396-87FC-4204-A3AF-351B8C5E9DE3}" destId="{61C20B8D-9FD2-4AAC-B251-31489E13F43B}" srcOrd="1" destOrd="0" presId="urn:microsoft.com/office/officeart/2005/8/layout/orgChart1"/>
    <dgm:cxn modelId="{062DB234-E385-4544-8441-FB951117C7C6}" type="presParOf" srcId="{61C20B8D-9FD2-4AAC-B251-31489E13F43B}" destId="{E1F1DAFB-233A-41E2-BA2F-A95F0D939304}" srcOrd="0" destOrd="0" presId="urn:microsoft.com/office/officeart/2005/8/layout/orgChart1"/>
    <dgm:cxn modelId="{572A903E-692A-4727-BDD3-9EE84D80E30E}" type="presParOf" srcId="{E1F1DAFB-233A-41E2-BA2F-A95F0D939304}" destId="{4978B53E-9EA6-4F70-8D58-3EE14A8D1E56}" srcOrd="0" destOrd="0" presId="urn:microsoft.com/office/officeart/2005/8/layout/orgChart1"/>
    <dgm:cxn modelId="{223C7A2E-B922-49DF-9572-1C8A5019D14F}" type="presParOf" srcId="{E1F1DAFB-233A-41E2-BA2F-A95F0D939304}" destId="{4C9782CC-AADA-4ADA-8320-500107FA8A37}" srcOrd="1" destOrd="0" presId="urn:microsoft.com/office/officeart/2005/8/layout/orgChart1"/>
    <dgm:cxn modelId="{5A29C351-76BA-47FD-9D3E-2F9D76153AF6}" type="presParOf" srcId="{61C20B8D-9FD2-4AAC-B251-31489E13F43B}" destId="{C837B65D-3004-4563-9C0A-0287674D740F}" srcOrd="1" destOrd="0" presId="urn:microsoft.com/office/officeart/2005/8/layout/orgChart1"/>
    <dgm:cxn modelId="{B8E8B406-3CAA-401A-AB1A-B081B9C327D6}" type="presParOf" srcId="{61C20B8D-9FD2-4AAC-B251-31489E13F43B}" destId="{F1F834DC-F668-4C49-A117-87C2230F1A4A}" srcOrd="2" destOrd="0" presId="urn:microsoft.com/office/officeart/2005/8/layout/orgChart1"/>
    <dgm:cxn modelId="{A6C0DD20-737F-4CCE-9D66-316EA6172565}" type="presParOf" srcId="{A1404396-87FC-4204-A3AF-351B8C5E9DE3}" destId="{E3D850AB-B8AF-43E7-B9C4-80B5C47AB13E}" srcOrd="2" destOrd="0" presId="urn:microsoft.com/office/officeart/2005/8/layout/orgChart1"/>
    <dgm:cxn modelId="{D8CFA0E7-ACAA-4D06-9D9F-BCE4EC96E201}" type="presParOf" srcId="{A1404396-87FC-4204-A3AF-351B8C5E9DE3}" destId="{C0601C17-B2AB-4875-9227-5AD87D4DBD88}" srcOrd="3" destOrd="0" presId="urn:microsoft.com/office/officeart/2005/8/layout/orgChart1"/>
    <dgm:cxn modelId="{243800DA-AE7A-4F0A-99B3-1024BF878629}" type="presParOf" srcId="{C0601C17-B2AB-4875-9227-5AD87D4DBD88}" destId="{80A5E4A6-6543-42FE-B186-306E4FECB69D}" srcOrd="0" destOrd="0" presId="urn:microsoft.com/office/officeart/2005/8/layout/orgChart1"/>
    <dgm:cxn modelId="{F9B8A493-8E3C-41F8-A3F4-363A025F48FC}" type="presParOf" srcId="{80A5E4A6-6543-42FE-B186-306E4FECB69D}" destId="{2B0E8441-1D1F-4747-887C-D6C97E82551E}" srcOrd="0" destOrd="0" presId="urn:microsoft.com/office/officeart/2005/8/layout/orgChart1"/>
    <dgm:cxn modelId="{0B901692-04C3-49CD-9F4D-93C506FE1FE4}" type="presParOf" srcId="{80A5E4A6-6543-42FE-B186-306E4FECB69D}" destId="{B2754F63-73CC-44A8-8EF3-CDCC0918FB8B}" srcOrd="1" destOrd="0" presId="urn:microsoft.com/office/officeart/2005/8/layout/orgChart1"/>
    <dgm:cxn modelId="{17E7935C-A677-41C1-89D4-182B92E16131}" type="presParOf" srcId="{C0601C17-B2AB-4875-9227-5AD87D4DBD88}" destId="{0285C5B1-2CEE-4A72-A16A-404474CB9C5A}" srcOrd="1" destOrd="0" presId="urn:microsoft.com/office/officeart/2005/8/layout/orgChart1"/>
    <dgm:cxn modelId="{0A2F1D6A-495D-4793-9CAE-23EB7513D48F}" type="presParOf" srcId="{C0601C17-B2AB-4875-9227-5AD87D4DBD88}" destId="{60D6F780-8558-48C3-87D9-DA75B8DB0E20}" srcOrd="2" destOrd="0" presId="urn:microsoft.com/office/officeart/2005/8/layout/orgChart1"/>
    <dgm:cxn modelId="{1B4DBA34-09F0-4654-8B11-093E6C3E7F0A}" type="presParOf" srcId="{A1404396-87FC-4204-A3AF-351B8C5E9DE3}" destId="{C64525A7-4D21-4C4B-836A-2831680693A4}" srcOrd="4" destOrd="0" presId="urn:microsoft.com/office/officeart/2005/8/layout/orgChart1"/>
    <dgm:cxn modelId="{C5B8CFC4-1A74-401E-A3DD-6909700274FD}" type="presParOf" srcId="{A1404396-87FC-4204-A3AF-351B8C5E9DE3}" destId="{DC880512-C975-4290-B7C0-7216EBF2A8B1}" srcOrd="5" destOrd="0" presId="urn:microsoft.com/office/officeart/2005/8/layout/orgChart1"/>
    <dgm:cxn modelId="{0BCD8538-AB65-432E-A961-57954FB72A16}" type="presParOf" srcId="{DC880512-C975-4290-B7C0-7216EBF2A8B1}" destId="{415D82C5-B3CD-4B0E-BB6C-27CF4A0E11DB}" srcOrd="0" destOrd="0" presId="urn:microsoft.com/office/officeart/2005/8/layout/orgChart1"/>
    <dgm:cxn modelId="{CCABA844-3066-4A00-BE55-FC0CF0634C84}" type="presParOf" srcId="{415D82C5-B3CD-4B0E-BB6C-27CF4A0E11DB}" destId="{E5280B62-D454-4D63-AD1F-100B935BAA41}" srcOrd="0" destOrd="0" presId="urn:microsoft.com/office/officeart/2005/8/layout/orgChart1"/>
    <dgm:cxn modelId="{49914B34-075D-44CD-A6D1-CB9C5E423ABC}" type="presParOf" srcId="{415D82C5-B3CD-4B0E-BB6C-27CF4A0E11DB}" destId="{93DFACB1-50F6-4860-83B1-63D8AA4512AF}" srcOrd="1" destOrd="0" presId="urn:microsoft.com/office/officeart/2005/8/layout/orgChart1"/>
    <dgm:cxn modelId="{E99BD314-AE68-4A4D-981D-737891CFEF1E}" type="presParOf" srcId="{DC880512-C975-4290-B7C0-7216EBF2A8B1}" destId="{298B4D3E-D80C-43C5-A555-9EDA2E3C289D}" srcOrd="1" destOrd="0" presId="urn:microsoft.com/office/officeart/2005/8/layout/orgChart1"/>
    <dgm:cxn modelId="{E95E00E5-FD2C-4220-9B31-037068776B5C}" type="presParOf" srcId="{DC880512-C975-4290-B7C0-7216EBF2A8B1}" destId="{5B04FD8F-9883-4BB2-AF27-D347C177309D}" srcOrd="2" destOrd="0" presId="urn:microsoft.com/office/officeart/2005/8/layout/orgChart1"/>
    <dgm:cxn modelId="{75CE100F-BAA8-45A8-80C0-E78336BBD6E0}" type="presParOf" srcId="{A1404396-87FC-4204-A3AF-351B8C5E9DE3}" destId="{E0198938-C1AB-4B08-BA75-57C0032C6476}" srcOrd="6" destOrd="0" presId="urn:microsoft.com/office/officeart/2005/8/layout/orgChart1"/>
    <dgm:cxn modelId="{6475C159-7FFB-4515-B1A1-5C5CE1F0669C}" type="presParOf" srcId="{A1404396-87FC-4204-A3AF-351B8C5E9DE3}" destId="{55BB90ED-8F0B-4C80-A4D5-426AD179FA4B}" srcOrd="7" destOrd="0" presId="urn:microsoft.com/office/officeart/2005/8/layout/orgChart1"/>
    <dgm:cxn modelId="{602E8BA0-A02A-4FA3-B61B-B1D5B8123EE4}" type="presParOf" srcId="{55BB90ED-8F0B-4C80-A4D5-426AD179FA4B}" destId="{B2507930-3231-4B20-9171-77BBA40A41EB}" srcOrd="0" destOrd="0" presId="urn:microsoft.com/office/officeart/2005/8/layout/orgChart1"/>
    <dgm:cxn modelId="{9DF52E18-1236-4BDD-9838-12B9475D5379}" type="presParOf" srcId="{B2507930-3231-4B20-9171-77BBA40A41EB}" destId="{7FE047FB-841B-43C2-8E7A-304320E9373D}" srcOrd="0" destOrd="0" presId="urn:microsoft.com/office/officeart/2005/8/layout/orgChart1"/>
    <dgm:cxn modelId="{53D55CEB-BDDB-4E26-8EE0-2BBE1E20D232}" type="presParOf" srcId="{B2507930-3231-4B20-9171-77BBA40A41EB}" destId="{B6FA98CA-247A-4FFB-B60C-AC4677A784C4}" srcOrd="1" destOrd="0" presId="urn:microsoft.com/office/officeart/2005/8/layout/orgChart1"/>
    <dgm:cxn modelId="{AC64EAB1-31A9-4EE1-A059-AB3FFA9D2F47}" type="presParOf" srcId="{55BB90ED-8F0B-4C80-A4D5-426AD179FA4B}" destId="{0C414B11-1BC0-4967-833A-16858B111320}" srcOrd="1" destOrd="0" presId="urn:microsoft.com/office/officeart/2005/8/layout/orgChart1"/>
    <dgm:cxn modelId="{F5053DE6-6F75-40ED-997E-88588AD7CE56}" type="presParOf" srcId="{55BB90ED-8F0B-4C80-A4D5-426AD179FA4B}" destId="{E70F5204-1EFB-47B3-9146-1FCD2F6F149D}" srcOrd="2" destOrd="0" presId="urn:microsoft.com/office/officeart/2005/8/layout/orgChart1"/>
    <dgm:cxn modelId="{DAD81FA3-A29E-42A3-9F7E-5CA01A4376DC}" type="presParOf" srcId="{AD1A2684-DC8C-47C6-805B-B0143CDA3551}" destId="{DF65CF33-80DF-4A1D-AF22-290F97168626}" srcOrd="2" destOrd="0" presId="urn:microsoft.com/office/officeart/2005/8/layout/orgChart1"/>
    <dgm:cxn modelId="{6F2ED7F3-3F0D-4CBE-B065-BF9121990462}" type="presParOf" srcId="{60369010-0269-45B3-B153-79857197208A}" destId="{7856BC8D-8FC3-48C9-B370-5A7CD6159860}" srcOrd="2" destOrd="0" presId="urn:microsoft.com/office/officeart/2005/8/layout/orgChart1"/>
    <dgm:cxn modelId="{B662A476-C58C-4688-87EE-2FFD4EC588CC}" type="presParOf" srcId="{60369010-0269-45B3-B153-79857197208A}" destId="{31A89899-023D-4351-8D2D-ABFFC7F9E987}" srcOrd="3" destOrd="0" presId="urn:microsoft.com/office/officeart/2005/8/layout/orgChart1"/>
    <dgm:cxn modelId="{E0C3ADAB-F52B-479A-A79E-EA4B8746B3CF}" type="presParOf" srcId="{31A89899-023D-4351-8D2D-ABFFC7F9E987}" destId="{35E1C402-B5E2-4F62-8B59-B4E958145B26}" srcOrd="0" destOrd="0" presId="urn:microsoft.com/office/officeart/2005/8/layout/orgChart1"/>
    <dgm:cxn modelId="{3995687B-AE9F-4234-AA93-758A80EC2066}" type="presParOf" srcId="{35E1C402-B5E2-4F62-8B59-B4E958145B26}" destId="{D0038FFC-8DB4-4A7E-8F11-02CB524910A3}" srcOrd="0" destOrd="0" presId="urn:microsoft.com/office/officeart/2005/8/layout/orgChart1"/>
    <dgm:cxn modelId="{4C9DD042-769D-440C-9210-CD9EC5777B6E}" type="presParOf" srcId="{35E1C402-B5E2-4F62-8B59-B4E958145B26}" destId="{1A5EF877-A171-4103-903F-9D2CBD1121C6}" srcOrd="1" destOrd="0" presId="urn:microsoft.com/office/officeart/2005/8/layout/orgChart1"/>
    <dgm:cxn modelId="{279AADBE-E8CB-4668-8599-ACB8E7042DA5}" type="presParOf" srcId="{31A89899-023D-4351-8D2D-ABFFC7F9E987}" destId="{74612532-6B29-4403-923E-36DFB6F4B7F2}" srcOrd="1" destOrd="0" presId="urn:microsoft.com/office/officeart/2005/8/layout/orgChart1"/>
    <dgm:cxn modelId="{A977A7C5-37BC-4712-9E6B-E1FF007453F5}" type="presParOf" srcId="{74612532-6B29-4403-923E-36DFB6F4B7F2}" destId="{D8FE45BD-BB72-481F-AB81-74F10A931418}" srcOrd="0" destOrd="0" presId="urn:microsoft.com/office/officeart/2005/8/layout/orgChart1"/>
    <dgm:cxn modelId="{2B37F67D-1BD8-44EF-B97A-34B626195B5F}" type="presParOf" srcId="{74612532-6B29-4403-923E-36DFB6F4B7F2}" destId="{9B308099-6187-4D7C-BC95-B58C2A08610E}" srcOrd="1" destOrd="0" presId="urn:microsoft.com/office/officeart/2005/8/layout/orgChart1"/>
    <dgm:cxn modelId="{840EF70F-5BD4-44D3-98A8-7176BB5F19C2}" type="presParOf" srcId="{9B308099-6187-4D7C-BC95-B58C2A08610E}" destId="{C8FF0DE1-E89E-4963-AAFD-C27E6D2A5C16}" srcOrd="0" destOrd="0" presId="urn:microsoft.com/office/officeart/2005/8/layout/orgChart1"/>
    <dgm:cxn modelId="{9B0FAF4E-2B48-42C5-B34E-23CA71430BA7}" type="presParOf" srcId="{C8FF0DE1-E89E-4963-AAFD-C27E6D2A5C16}" destId="{51C73A0D-0D07-4E94-A90C-170DEAC69C7E}" srcOrd="0" destOrd="0" presId="urn:microsoft.com/office/officeart/2005/8/layout/orgChart1"/>
    <dgm:cxn modelId="{7E4D3ACA-1BD5-48C9-90DD-98B7A251BB56}" type="presParOf" srcId="{C8FF0DE1-E89E-4963-AAFD-C27E6D2A5C16}" destId="{96A4C4AF-BE72-4709-98F9-11BDA0AE8B92}" srcOrd="1" destOrd="0" presId="urn:microsoft.com/office/officeart/2005/8/layout/orgChart1"/>
    <dgm:cxn modelId="{D5D38920-A187-43EE-B9C6-D5A2D93D8C35}" type="presParOf" srcId="{9B308099-6187-4D7C-BC95-B58C2A08610E}" destId="{A44557B9-AE6B-49CF-885A-30D461791923}" srcOrd="1" destOrd="0" presId="urn:microsoft.com/office/officeart/2005/8/layout/orgChart1"/>
    <dgm:cxn modelId="{40EBFC62-52F0-4108-8A19-95F7E945B98B}" type="presParOf" srcId="{9B308099-6187-4D7C-BC95-B58C2A08610E}" destId="{13688AC3-E98D-45BD-A64F-B7ABCE14B283}" srcOrd="2" destOrd="0" presId="urn:microsoft.com/office/officeart/2005/8/layout/orgChart1"/>
    <dgm:cxn modelId="{D69FA7F0-CCDF-4DA1-9B1B-528EFDBB5AF6}" type="presParOf" srcId="{31A89899-023D-4351-8D2D-ABFFC7F9E987}" destId="{FEF45630-625B-48A6-BF9C-10546972EC6B}" srcOrd="2" destOrd="0" presId="urn:microsoft.com/office/officeart/2005/8/layout/orgChart1"/>
    <dgm:cxn modelId="{C5D594B1-D6B9-47D9-96A1-98B25B840406}" type="presParOf" srcId="{5A36D684-16B0-4ABB-B388-1A73EF276A13}" destId="{954EC82E-413B-4D34-850F-E3CCAFF870BC}" srcOrd="2" destOrd="0" presId="urn:microsoft.com/office/officeart/2005/8/layout/orgChart1"/>
  </dgm:cxnLst>
  <dgm:bg/>
  <dgm:whole>
    <a:ln>
      <a:noFill/>
    </a:ln>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E45BD-BB72-481F-AB81-74F10A931418}">
      <dsp:nvSpPr>
        <dsp:cNvPr id="0" name=""/>
        <dsp:cNvSpPr/>
      </dsp:nvSpPr>
      <dsp:spPr>
        <a:xfrm>
          <a:off x="7475326" y="2836319"/>
          <a:ext cx="91440" cy="295876"/>
        </a:xfrm>
        <a:custGeom>
          <a:avLst/>
          <a:gdLst/>
          <a:ahLst/>
          <a:cxnLst/>
          <a:rect l="0" t="0" r="0" b="0"/>
          <a:pathLst>
            <a:path>
              <a:moveTo>
                <a:pt x="45720" y="0"/>
              </a:moveTo>
              <a:lnTo>
                <a:pt x="45720" y="29587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56BC8D-8FC3-48C9-B370-5A7CD6159860}">
      <dsp:nvSpPr>
        <dsp:cNvPr id="0" name=""/>
        <dsp:cNvSpPr/>
      </dsp:nvSpPr>
      <dsp:spPr>
        <a:xfrm>
          <a:off x="5024945" y="1823032"/>
          <a:ext cx="2496101" cy="308817"/>
        </a:xfrm>
        <a:custGeom>
          <a:avLst/>
          <a:gdLst/>
          <a:ahLst/>
          <a:cxnLst/>
          <a:rect l="0" t="0" r="0" b="0"/>
          <a:pathLst>
            <a:path>
              <a:moveTo>
                <a:pt x="0" y="0"/>
              </a:moveTo>
              <a:lnTo>
                <a:pt x="0" y="160879"/>
              </a:lnTo>
              <a:lnTo>
                <a:pt x="2496101" y="160879"/>
              </a:lnTo>
              <a:lnTo>
                <a:pt x="2496101" y="30881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198938-C1AB-4B08-BA75-57C0032C6476}">
      <dsp:nvSpPr>
        <dsp:cNvPr id="0" name=""/>
        <dsp:cNvSpPr/>
      </dsp:nvSpPr>
      <dsp:spPr>
        <a:xfrm>
          <a:off x="3259011" y="2836319"/>
          <a:ext cx="2560602" cy="282935"/>
        </a:xfrm>
        <a:custGeom>
          <a:avLst/>
          <a:gdLst/>
          <a:ahLst/>
          <a:cxnLst/>
          <a:rect l="0" t="0" r="0" b="0"/>
          <a:pathLst>
            <a:path>
              <a:moveTo>
                <a:pt x="0" y="0"/>
              </a:moveTo>
              <a:lnTo>
                <a:pt x="0" y="134997"/>
              </a:lnTo>
              <a:lnTo>
                <a:pt x="2560602" y="134997"/>
              </a:lnTo>
              <a:lnTo>
                <a:pt x="2560602" y="282935"/>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64525A7-4D21-4C4B-836A-2831680693A4}">
      <dsp:nvSpPr>
        <dsp:cNvPr id="0" name=""/>
        <dsp:cNvSpPr/>
      </dsp:nvSpPr>
      <dsp:spPr>
        <a:xfrm>
          <a:off x="3259011" y="2836319"/>
          <a:ext cx="852407" cy="295876"/>
        </a:xfrm>
        <a:custGeom>
          <a:avLst/>
          <a:gdLst/>
          <a:ahLst/>
          <a:cxnLst/>
          <a:rect l="0" t="0" r="0" b="0"/>
          <a:pathLst>
            <a:path>
              <a:moveTo>
                <a:pt x="0" y="0"/>
              </a:moveTo>
              <a:lnTo>
                <a:pt x="0" y="147938"/>
              </a:lnTo>
              <a:lnTo>
                <a:pt x="852407" y="147938"/>
              </a:lnTo>
              <a:lnTo>
                <a:pt x="852407" y="29587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D850AB-B8AF-43E7-B9C4-80B5C47AB13E}">
      <dsp:nvSpPr>
        <dsp:cNvPr id="0" name=""/>
        <dsp:cNvSpPr/>
      </dsp:nvSpPr>
      <dsp:spPr>
        <a:xfrm>
          <a:off x="2406604" y="2836319"/>
          <a:ext cx="852407" cy="295876"/>
        </a:xfrm>
        <a:custGeom>
          <a:avLst/>
          <a:gdLst/>
          <a:ahLst/>
          <a:cxnLst/>
          <a:rect l="0" t="0" r="0" b="0"/>
          <a:pathLst>
            <a:path>
              <a:moveTo>
                <a:pt x="852407" y="0"/>
              </a:moveTo>
              <a:lnTo>
                <a:pt x="852407" y="147938"/>
              </a:lnTo>
              <a:lnTo>
                <a:pt x="0" y="147938"/>
              </a:lnTo>
              <a:lnTo>
                <a:pt x="0" y="29587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EBCBC3-14F8-46E9-9818-57E718F2487A}">
      <dsp:nvSpPr>
        <dsp:cNvPr id="0" name=""/>
        <dsp:cNvSpPr/>
      </dsp:nvSpPr>
      <dsp:spPr>
        <a:xfrm>
          <a:off x="704468" y="2836319"/>
          <a:ext cx="2554542" cy="281491"/>
        </a:xfrm>
        <a:custGeom>
          <a:avLst/>
          <a:gdLst/>
          <a:ahLst/>
          <a:cxnLst/>
          <a:rect l="0" t="0" r="0" b="0"/>
          <a:pathLst>
            <a:path>
              <a:moveTo>
                <a:pt x="2554542" y="0"/>
              </a:moveTo>
              <a:lnTo>
                <a:pt x="2554542" y="133553"/>
              </a:lnTo>
              <a:lnTo>
                <a:pt x="0" y="133553"/>
              </a:lnTo>
              <a:lnTo>
                <a:pt x="0" y="281491"/>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6E23BF-B346-4DDF-9ED2-00F4D008A752}">
      <dsp:nvSpPr>
        <dsp:cNvPr id="0" name=""/>
        <dsp:cNvSpPr/>
      </dsp:nvSpPr>
      <dsp:spPr>
        <a:xfrm>
          <a:off x="3259011" y="1823032"/>
          <a:ext cx="1765933" cy="308817"/>
        </a:xfrm>
        <a:custGeom>
          <a:avLst/>
          <a:gdLst/>
          <a:ahLst/>
          <a:cxnLst/>
          <a:rect l="0" t="0" r="0" b="0"/>
          <a:pathLst>
            <a:path>
              <a:moveTo>
                <a:pt x="1765933" y="0"/>
              </a:moveTo>
              <a:lnTo>
                <a:pt x="1765933" y="160879"/>
              </a:lnTo>
              <a:lnTo>
                <a:pt x="0" y="160879"/>
              </a:lnTo>
              <a:lnTo>
                <a:pt x="0" y="30881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7A143C-575C-4A03-B7CF-845F33806249}">
      <dsp:nvSpPr>
        <dsp:cNvPr id="0" name=""/>
        <dsp:cNvSpPr/>
      </dsp:nvSpPr>
      <dsp:spPr>
        <a:xfrm>
          <a:off x="4320476" y="1118564"/>
          <a:ext cx="1408937" cy="704468"/>
        </a:xfrm>
        <a:prstGeom prst="rect">
          <a:avLst/>
        </a:prstGeom>
        <a:solidFill>
          <a:schemeClr val="lt1"/>
        </a:solid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u="none" kern="1200" dirty="0">
              <a:solidFill>
                <a:schemeClr val="accent1">
                  <a:lumMod val="50000"/>
                </a:schemeClr>
              </a:solidFill>
              <a:latin typeface="Arial" panose="020B0604020202020204" pitchFamily="34" charset="0"/>
              <a:cs typeface="Arial" panose="020B0604020202020204" pitchFamily="34" charset="0"/>
            </a:rPr>
            <a:t>Department for Waterborne Transport and Safety of Navigation</a:t>
          </a:r>
        </a:p>
      </dsp:txBody>
      <dsp:txXfrm>
        <a:off x="4320476" y="1118564"/>
        <a:ext cx="1408937" cy="704468"/>
      </dsp:txXfrm>
    </dsp:sp>
    <dsp:sp modelId="{3A6C20CD-B07E-46FA-AFB9-FB11E57F774D}">
      <dsp:nvSpPr>
        <dsp:cNvPr id="0" name=""/>
        <dsp:cNvSpPr/>
      </dsp:nvSpPr>
      <dsp:spPr>
        <a:xfrm>
          <a:off x="2554542" y="2131850"/>
          <a:ext cx="1408937" cy="704468"/>
        </a:xfrm>
        <a:prstGeom prst="rect">
          <a:avLst/>
        </a:prstGeom>
        <a:solidFill>
          <a:schemeClr val="lt1"/>
        </a:solid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u="none" kern="1200" dirty="0">
              <a:solidFill>
                <a:schemeClr val="accent1">
                  <a:lumMod val="50000"/>
                </a:schemeClr>
              </a:solidFill>
              <a:latin typeface="Arial" panose="020B0604020202020204" pitchFamily="34" charset="0"/>
              <a:cs typeface="Arial" panose="020B0604020202020204" pitchFamily="34" charset="0"/>
            </a:rPr>
            <a:t>Division for Waterborne Transport</a:t>
          </a:r>
        </a:p>
      </dsp:txBody>
      <dsp:txXfrm>
        <a:off x="2554542" y="2131850"/>
        <a:ext cx="1408937" cy="704468"/>
      </dsp:txXfrm>
    </dsp:sp>
    <dsp:sp modelId="{4978B53E-9EA6-4F70-8D58-3EE14A8D1E56}">
      <dsp:nvSpPr>
        <dsp:cNvPr id="0" name=""/>
        <dsp:cNvSpPr/>
      </dsp:nvSpPr>
      <dsp:spPr>
        <a:xfrm>
          <a:off x="0" y="3117810"/>
          <a:ext cx="1408937" cy="704468"/>
        </a:xfrm>
        <a:prstGeom prst="rect">
          <a:avLst/>
        </a:prstGeom>
        <a:solidFill>
          <a:schemeClr val="lt1"/>
        </a:solid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u="none" kern="1200" dirty="0">
              <a:solidFill>
                <a:schemeClr val="accent1">
                  <a:lumMod val="50000"/>
                </a:schemeClr>
              </a:solidFill>
              <a:latin typeface="Arial" panose="020B0604020202020204" pitchFamily="34" charset="0"/>
              <a:cs typeface="Arial" panose="020B0604020202020204" pitchFamily="34" charset="0"/>
            </a:rPr>
            <a:t>Group</a:t>
          </a:r>
          <a:r>
            <a:rPr lang="en-US" sz="1200" u="none" kern="1200" baseline="0" dirty="0">
              <a:solidFill>
                <a:schemeClr val="accent1">
                  <a:lumMod val="50000"/>
                </a:schemeClr>
              </a:solidFill>
              <a:latin typeface="Arial" panose="020B0604020202020204" pitchFamily="34" charset="0"/>
              <a:cs typeface="Arial" panose="020B0604020202020204" pitchFamily="34" charset="0"/>
            </a:rPr>
            <a:t> for </a:t>
          </a:r>
        </a:p>
        <a:p>
          <a:pPr marL="0" lvl="0" indent="0" algn="ctr" defTabSz="533400">
            <a:lnSpc>
              <a:spcPct val="90000"/>
            </a:lnSpc>
            <a:spcBef>
              <a:spcPct val="0"/>
            </a:spcBef>
            <a:spcAft>
              <a:spcPct val="35000"/>
            </a:spcAft>
            <a:buNone/>
          </a:pPr>
          <a:r>
            <a:rPr lang="en-US" sz="1200" u="none" kern="1200" baseline="0" dirty="0">
              <a:solidFill>
                <a:schemeClr val="accent1">
                  <a:lumMod val="50000"/>
                </a:schemeClr>
              </a:solidFill>
              <a:latin typeface="Arial" panose="020B0604020202020204" pitchFamily="34" charset="0"/>
              <a:cs typeface="Arial" panose="020B0604020202020204" pitchFamily="34" charset="0"/>
            </a:rPr>
            <a:t>Inland Navigation</a:t>
          </a:r>
          <a:endParaRPr lang="en-US" sz="1200" u="none" kern="1200" dirty="0">
            <a:solidFill>
              <a:schemeClr val="accent1">
                <a:lumMod val="50000"/>
              </a:schemeClr>
            </a:solidFill>
            <a:latin typeface="Arial" panose="020B0604020202020204" pitchFamily="34" charset="0"/>
            <a:cs typeface="Arial" panose="020B0604020202020204" pitchFamily="34" charset="0"/>
          </a:endParaRPr>
        </a:p>
      </dsp:txBody>
      <dsp:txXfrm>
        <a:off x="0" y="3117810"/>
        <a:ext cx="1408937" cy="704468"/>
      </dsp:txXfrm>
    </dsp:sp>
    <dsp:sp modelId="{2B0E8441-1D1F-4747-887C-D6C97E82551E}">
      <dsp:nvSpPr>
        <dsp:cNvPr id="0" name=""/>
        <dsp:cNvSpPr/>
      </dsp:nvSpPr>
      <dsp:spPr>
        <a:xfrm>
          <a:off x="1702135" y="3132196"/>
          <a:ext cx="1408937" cy="704468"/>
        </a:xfrm>
        <a:prstGeom prst="rect">
          <a:avLst/>
        </a:prstGeom>
        <a:solidFill>
          <a:schemeClr val="lt1"/>
        </a:solid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u="none" kern="1200" dirty="0">
              <a:solidFill>
                <a:schemeClr val="accent1">
                  <a:lumMod val="50000"/>
                </a:schemeClr>
              </a:solidFill>
              <a:latin typeface="Arial" panose="020B0604020202020204" pitchFamily="34" charset="0"/>
              <a:cs typeface="Arial" panose="020B0604020202020204" pitchFamily="34" charset="0"/>
            </a:rPr>
            <a:t>Group for </a:t>
          </a:r>
        </a:p>
        <a:p>
          <a:pPr marL="0" lvl="0" indent="0" algn="ctr" defTabSz="533400">
            <a:lnSpc>
              <a:spcPct val="90000"/>
            </a:lnSpc>
            <a:spcBef>
              <a:spcPct val="0"/>
            </a:spcBef>
            <a:spcAft>
              <a:spcPct val="35000"/>
            </a:spcAft>
            <a:buNone/>
          </a:pPr>
          <a:r>
            <a:rPr lang="en-US" sz="1200" u="none" kern="1200" dirty="0">
              <a:solidFill>
                <a:schemeClr val="accent1">
                  <a:lumMod val="50000"/>
                </a:schemeClr>
              </a:solidFill>
              <a:latin typeface="Arial" panose="020B0604020202020204" pitchFamily="34" charset="0"/>
              <a:cs typeface="Arial" panose="020B0604020202020204" pitchFamily="34" charset="0"/>
            </a:rPr>
            <a:t>Maritime Navigation </a:t>
          </a:r>
        </a:p>
      </dsp:txBody>
      <dsp:txXfrm>
        <a:off x="1702135" y="3132196"/>
        <a:ext cx="1408937" cy="704468"/>
      </dsp:txXfrm>
    </dsp:sp>
    <dsp:sp modelId="{E5280B62-D454-4D63-AD1F-100B935BAA41}">
      <dsp:nvSpPr>
        <dsp:cNvPr id="0" name=""/>
        <dsp:cNvSpPr/>
      </dsp:nvSpPr>
      <dsp:spPr>
        <a:xfrm>
          <a:off x="3406949" y="3132196"/>
          <a:ext cx="1408937" cy="704468"/>
        </a:xfrm>
        <a:prstGeom prst="rect">
          <a:avLst/>
        </a:prstGeom>
        <a:solidFill>
          <a:schemeClr val="lt1"/>
        </a:solid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u="none" kern="1200" dirty="0">
              <a:solidFill>
                <a:schemeClr val="accent1">
                  <a:lumMod val="50000"/>
                </a:schemeClr>
              </a:solidFill>
              <a:latin typeface="Arial" panose="020B0604020202020204" pitchFamily="34" charset="0"/>
              <a:cs typeface="Arial" panose="020B0604020202020204" pitchFamily="34" charset="0"/>
            </a:rPr>
            <a:t>Group</a:t>
          </a:r>
          <a:r>
            <a:rPr lang="en-US" sz="1000" u="none" kern="1200" baseline="0" dirty="0">
              <a:solidFill>
                <a:schemeClr val="accent1">
                  <a:lumMod val="50000"/>
                </a:schemeClr>
              </a:solidFill>
              <a:latin typeface="Arial" panose="020B0604020202020204" pitchFamily="34" charset="0"/>
              <a:cs typeface="Arial" panose="020B0604020202020204" pitchFamily="34" charset="0"/>
            </a:rPr>
            <a:t> for Projects of River Transport Infrastructure and International Cooperation</a:t>
          </a:r>
          <a:endParaRPr lang="en-US" sz="1000" u="none" kern="1200" dirty="0">
            <a:solidFill>
              <a:schemeClr val="accent1">
                <a:lumMod val="50000"/>
              </a:schemeClr>
            </a:solidFill>
            <a:latin typeface="Arial" panose="020B0604020202020204" pitchFamily="34" charset="0"/>
            <a:cs typeface="Arial" panose="020B0604020202020204" pitchFamily="34" charset="0"/>
          </a:endParaRPr>
        </a:p>
      </dsp:txBody>
      <dsp:txXfrm>
        <a:off x="3406949" y="3132196"/>
        <a:ext cx="1408937" cy="704468"/>
      </dsp:txXfrm>
    </dsp:sp>
    <dsp:sp modelId="{7FE047FB-841B-43C2-8E7A-304320E9373D}">
      <dsp:nvSpPr>
        <dsp:cNvPr id="0" name=""/>
        <dsp:cNvSpPr/>
      </dsp:nvSpPr>
      <dsp:spPr>
        <a:xfrm>
          <a:off x="5115145" y="3119255"/>
          <a:ext cx="1408937" cy="704468"/>
        </a:xfrm>
        <a:prstGeom prst="rect">
          <a:avLst/>
        </a:prstGeom>
        <a:solidFill>
          <a:srgbClr val="92D050"/>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u="none" kern="1200" dirty="0">
              <a:solidFill>
                <a:schemeClr val="accent1">
                  <a:lumMod val="50000"/>
                </a:schemeClr>
              </a:solidFill>
              <a:latin typeface="Arial" pitchFamily="34" charset="0"/>
              <a:cs typeface="Arial" pitchFamily="34" charset="0"/>
            </a:rPr>
            <a:t>Group for </a:t>
          </a:r>
          <a:r>
            <a:rPr lang="fr-FR" sz="1200" u="none" kern="1200" dirty="0" err="1">
              <a:solidFill>
                <a:schemeClr val="accent1">
                  <a:lumMod val="50000"/>
                </a:schemeClr>
              </a:solidFill>
              <a:latin typeface="Arial" pitchFamily="34" charset="0"/>
              <a:cs typeface="Arial" pitchFamily="34" charset="0"/>
            </a:rPr>
            <a:t>Vessel</a:t>
          </a:r>
          <a:r>
            <a:rPr lang="fr-FR" sz="1200" u="none" kern="1200" dirty="0">
              <a:solidFill>
                <a:schemeClr val="accent1">
                  <a:lumMod val="50000"/>
                </a:schemeClr>
              </a:solidFill>
              <a:latin typeface="Arial" pitchFamily="34" charset="0"/>
              <a:cs typeface="Arial" pitchFamily="34" charset="0"/>
            </a:rPr>
            <a:t> Traffic Service (VTS)</a:t>
          </a:r>
          <a:endParaRPr lang="en-US" sz="1200" u="none" kern="1200" dirty="0">
            <a:solidFill>
              <a:schemeClr val="accent1">
                <a:lumMod val="50000"/>
              </a:schemeClr>
            </a:solidFill>
            <a:latin typeface="Arial" pitchFamily="34" charset="0"/>
            <a:cs typeface="Arial" pitchFamily="34" charset="0"/>
          </a:endParaRPr>
        </a:p>
      </dsp:txBody>
      <dsp:txXfrm>
        <a:off x="5115145" y="3119255"/>
        <a:ext cx="1408937" cy="704468"/>
      </dsp:txXfrm>
    </dsp:sp>
    <dsp:sp modelId="{D0038FFC-8DB4-4A7E-8F11-02CB524910A3}">
      <dsp:nvSpPr>
        <dsp:cNvPr id="0" name=""/>
        <dsp:cNvSpPr/>
      </dsp:nvSpPr>
      <dsp:spPr>
        <a:xfrm>
          <a:off x="6816578" y="2131850"/>
          <a:ext cx="1408937" cy="704468"/>
        </a:xfrm>
        <a:prstGeom prst="rect">
          <a:avLst/>
        </a:prstGeom>
        <a:solidFill>
          <a:schemeClr val="lt1"/>
        </a:solid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u="none" kern="1200" dirty="0">
              <a:solidFill>
                <a:schemeClr val="accent1">
                  <a:lumMod val="50000"/>
                </a:schemeClr>
              </a:solidFill>
              <a:latin typeface="Arial" panose="020B0604020202020204" pitchFamily="34" charset="0"/>
              <a:cs typeface="Arial" panose="020B0604020202020204" pitchFamily="34" charset="0"/>
            </a:rPr>
            <a:t>Division for </a:t>
          </a:r>
          <a:r>
            <a:rPr lang="en-US" sz="1200" u="none" kern="1200" dirty="0" err="1">
              <a:solidFill>
                <a:schemeClr val="accent1">
                  <a:lumMod val="50000"/>
                </a:schemeClr>
              </a:solidFill>
              <a:latin typeface="Arial" panose="020B0604020202020204" pitchFamily="34" charset="0"/>
              <a:cs typeface="Arial" panose="020B0604020202020204" pitchFamily="34" charset="0"/>
            </a:rPr>
            <a:t>Harbour</a:t>
          </a:r>
          <a:r>
            <a:rPr lang="en-US" sz="1200" u="none" kern="1200" dirty="0">
              <a:solidFill>
                <a:schemeClr val="accent1">
                  <a:lumMod val="50000"/>
                </a:schemeClr>
              </a:solidFill>
              <a:latin typeface="Arial" panose="020B0604020202020204" pitchFamily="34" charset="0"/>
              <a:cs typeface="Arial" panose="020B0604020202020204" pitchFamily="34" charset="0"/>
            </a:rPr>
            <a:t> Master Offices</a:t>
          </a:r>
        </a:p>
      </dsp:txBody>
      <dsp:txXfrm>
        <a:off x="6816578" y="2131850"/>
        <a:ext cx="1408937" cy="704468"/>
      </dsp:txXfrm>
    </dsp:sp>
    <dsp:sp modelId="{51C73A0D-0D07-4E94-A90C-170DEAC69C7E}">
      <dsp:nvSpPr>
        <dsp:cNvPr id="0" name=""/>
        <dsp:cNvSpPr/>
      </dsp:nvSpPr>
      <dsp:spPr>
        <a:xfrm>
          <a:off x="6816578" y="3132196"/>
          <a:ext cx="1408937" cy="704468"/>
        </a:xfrm>
        <a:prstGeom prst="rect">
          <a:avLst/>
        </a:prstGeom>
        <a:solidFill>
          <a:schemeClr val="lt1"/>
        </a:solidFill>
        <a:ln w="127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sr-Cyrl-CS" sz="1200" u="none" kern="1200" dirty="0">
              <a:solidFill>
                <a:schemeClr val="accent1">
                  <a:lumMod val="50000"/>
                </a:schemeClr>
              </a:solidFill>
              <a:latin typeface="Arial" panose="020B0604020202020204" pitchFamily="34" charset="0"/>
              <a:cs typeface="Arial" panose="020B0604020202020204" pitchFamily="34" charset="0"/>
            </a:rPr>
            <a:t>13</a:t>
          </a:r>
          <a:r>
            <a:rPr lang="en-US" sz="1200" u="none" kern="1200" dirty="0">
              <a:solidFill>
                <a:schemeClr val="accent1">
                  <a:lumMod val="50000"/>
                </a:schemeClr>
              </a:solidFill>
              <a:latin typeface="Arial" panose="020B0604020202020204" pitchFamily="34" charset="0"/>
              <a:cs typeface="Arial" panose="020B0604020202020204" pitchFamily="34" charset="0"/>
            </a:rPr>
            <a:t> </a:t>
          </a:r>
          <a:r>
            <a:rPr lang="en-US" sz="1200" u="none" kern="1200" dirty="0" err="1">
              <a:solidFill>
                <a:schemeClr val="accent1">
                  <a:lumMod val="50000"/>
                </a:schemeClr>
              </a:solidFill>
              <a:latin typeface="Arial" panose="020B0604020202020204" pitchFamily="34" charset="0"/>
              <a:cs typeface="Arial" panose="020B0604020202020204" pitchFamily="34" charset="0"/>
            </a:rPr>
            <a:t>Harbour</a:t>
          </a:r>
          <a:r>
            <a:rPr lang="en-US" sz="1200" u="none" kern="1200" dirty="0">
              <a:solidFill>
                <a:schemeClr val="accent1">
                  <a:lumMod val="50000"/>
                </a:schemeClr>
              </a:solidFill>
              <a:latin typeface="Arial" panose="020B0604020202020204" pitchFamily="34" charset="0"/>
              <a:cs typeface="Arial" panose="020B0604020202020204" pitchFamily="34" charset="0"/>
            </a:rPr>
            <a:t> Master Offices </a:t>
          </a:r>
        </a:p>
      </dsp:txBody>
      <dsp:txXfrm>
        <a:off x="6816578" y="3132196"/>
        <a:ext cx="1408937" cy="70446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0443" tIns="45222" rIns="90443" bIns="45222" rtlCol="0"/>
          <a:lstStyle>
            <a:lvl1pPr algn="l">
              <a:defRPr sz="1200"/>
            </a:lvl1pPr>
          </a:lstStyle>
          <a:p>
            <a:endParaRPr lang="en-US" dirty="0"/>
          </a:p>
        </p:txBody>
      </p:sp>
      <p:sp>
        <p:nvSpPr>
          <p:cNvPr id="3" name="Date Placeholder 2"/>
          <p:cNvSpPr>
            <a:spLocks noGrp="1"/>
          </p:cNvSpPr>
          <p:nvPr>
            <p:ph type="dt" sz="quarter" idx="1"/>
          </p:nvPr>
        </p:nvSpPr>
        <p:spPr>
          <a:xfrm>
            <a:off x="3815373" y="0"/>
            <a:ext cx="2918831" cy="493316"/>
          </a:xfrm>
          <a:prstGeom prst="rect">
            <a:avLst/>
          </a:prstGeom>
        </p:spPr>
        <p:txBody>
          <a:bodyPr vert="horz" lIns="90443" tIns="45222" rIns="90443" bIns="45222" rtlCol="0"/>
          <a:lstStyle>
            <a:lvl1pPr algn="r">
              <a:defRPr sz="1200"/>
            </a:lvl1pPr>
          </a:lstStyle>
          <a:p>
            <a:fld id="{FADD492D-840A-4A5B-BE10-BBC83ACB2379}" type="datetimeFigureOut">
              <a:rPr lang="en-US" smtClean="0"/>
              <a:pPr/>
              <a:t>2/27/2024</a:t>
            </a:fld>
            <a:endParaRPr lang="en-US" dirty="0"/>
          </a:p>
        </p:txBody>
      </p:sp>
      <p:sp>
        <p:nvSpPr>
          <p:cNvPr id="4" name="Footer Placeholder 3"/>
          <p:cNvSpPr>
            <a:spLocks noGrp="1"/>
          </p:cNvSpPr>
          <p:nvPr>
            <p:ph type="ftr" sz="quarter" idx="2"/>
          </p:nvPr>
        </p:nvSpPr>
        <p:spPr>
          <a:xfrm>
            <a:off x="0" y="9371286"/>
            <a:ext cx="2918831" cy="493316"/>
          </a:xfrm>
          <a:prstGeom prst="rect">
            <a:avLst/>
          </a:prstGeom>
        </p:spPr>
        <p:txBody>
          <a:bodyPr vert="horz" lIns="90443" tIns="45222" rIns="90443" bIns="45222"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15373" y="9371286"/>
            <a:ext cx="2918831" cy="493316"/>
          </a:xfrm>
          <a:prstGeom prst="rect">
            <a:avLst/>
          </a:prstGeom>
        </p:spPr>
        <p:txBody>
          <a:bodyPr vert="horz" lIns="90443" tIns="45222" rIns="90443" bIns="45222" rtlCol="0" anchor="b"/>
          <a:lstStyle>
            <a:lvl1pPr algn="r">
              <a:defRPr sz="1200"/>
            </a:lvl1pPr>
          </a:lstStyle>
          <a:p>
            <a:fld id="{E14F7AF9-0A02-4287-8672-B38EFD1A080B}" type="slidenum">
              <a:rPr lang="en-US" smtClean="0"/>
              <a:pPr/>
              <a:t>‹#›</a:t>
            </a:fld>
            <a:endParaRPr 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2844"/>
          </a:xfrm>
          <a:prstGeom prst="rect">
            <a:avLst/>
          </a:prstGeom>
        </p:spPr>
        <p:txBody>
          <a:bodyPr vert="horz" lIns="90443" tIns="45222" rIns="90443" bIns="45222" rtlCol="0"/>
          <a:lstStyle>
            <a:lvl1pPr algn="l">
              <a:defRPr sz="1200"/>
            </a:lvl1pPr>
          </a:lstStyle>
          <a:p>
            <a:endParaRPr lang="en-US" dirty="0"/>
          </a:p>
        </p:txBody>
      </p:sp>
      <p:sp>
        <p:nvSpPr>
          <p:cNvPr id="3" name="Date Placeholder 2"/>
          <p:cNvSpPr>
            <a:spLocks noGrp="1"/>
          </p:cNvSpPr>
          <p:nvPr>
            <p:ph type="dt" idx="1"/>
          </p:nvPr>
        </p:nvSpPr>
        <p:spPr>
          <a:xfrm>
            <a:off x="3815373" y="0"/>
            <a:ext cx="2918831" cy="492844"/>
          </a:xfrm>
          <a:prstGeom prst="rect">
            <a:avLst/>
          </a:prstGeom>
        </p:spPr>
        <p:txBody>
          <a:bodyPr vert="horz" lIns="90443" tIns="45222" rIns="90443" bIns="45222" rtlCol="0"/>
          <a:lstStyle>
            <a:lvl1pPr algn="r">
              <a:defRPr sz="1200"/>
            </a:lvl1pPr>
          </a:lstStyle>
          <a:p>
            <a:fld id="{5FF5DBE4-4E98-4265-8036-0227D93036EA}" type="datetimeFigureOut">
              <a:rPr lang="en-US" smtClean="0"/>
              <a:pPr/>
              <a:t>2/27/2024</a:t>
            </a:fld>
            <a:endParaRPr lang="en-US" dirty="0"/>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0443" tIns="45222" rIns="90443" bIns="45222" rtlCol="0" anchor="ctr"/>
          <a:lstStyle/>
          <a:p>
            <a:endParaRPr lang="en-US" dirty="0"/>
          </a:p>
        </p:txBody>
      </p:sp>
      <p:sp>
        <p:nvSpPr>
          <p:cNvPr id="5" name="Notes Placeholder 4"/>
          <p:cNvSpPr>
            <a:spLocks noGrp="1"/>
          </p:cNvSpPr>
          <p:nvPr>
            <p:ph type="body" sz="quarter" idx="3"/>
          </p:nvPr>
        </p:nvSpPr>
        <p:spPr>
          <a:xfrm>
            <a:off x="673577" y="4685948"/>
            <a:ext cx="5388610" cy="4440313"/>
          </a:xfrm>
          <a:prstGeom prst="rect">
            <a:avLst/>
          </a:prstGeom>
        </p:spPr>
        <p:txBody>
          <a:bodyPr vert="horz" lIns="90443" tIns="45222" rIns="90443" bIns="4522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1896"/>
            <a:ext cx="2918831" cy="492844"/>
          </a:xfrm>
          <a:prstGeom prst="rect">
            <a:avLst/>
          </a:prstGeom>
        </p:spPr>
        <p:txBody>
          <a:bodyPr vert="horz" lIns="90443" tIns="45222" rIns="90443" bIns="4522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15373" y="9371896"/>
            <a:ext cx="2918831" cy="492844"/>
          </a:xfrm>
          <a:prstGeom prst="rect">
            <a:avLst/>
          </a:prstGeom>
        </p:spPr>
        <p:txBody>
          <a:bodyPr vert="horz" lIns="90443" tIns="45222" rIns="90443" bIns="45222" rtlCol="0" anchor="b"/>
          <a:lstStyle>
            <a:lvl1pPr algn="r">
              <a:defRPr sz="1200"/>
            </a:lvl1pPr>
          </a:lstStyle>
          <a:p>
            <a:fld id="{5A020A43-DAC5-4C45-BD2C-6C70F6E96D72}"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RS" dirty="0"/>
          </a:p>
          <a:p>
            <a:r>
              <a:rPr lang="sr-Latn-RS" dirty="0">
                <a:solidFill>
                  <a:schemeClr val="tx2"/>
                </a:solidFill>
                <a:latin typeface="Arial" pitchFamily="34" charset="0"/>
                <a:cs typeface="Arial" pitchFamily="34" charset="0"/>
              </a:rPr>
              <a:t>. </a:t>
            </a:r>
            <a:endParaRPr lang="en-US" dirty="0"/>
          </a:p>
        </p:txBody>
      </p:sp>
      <p:sp>
        <p:nvSpPr>
          <p:cNvPr id="4" name="Slide Number Placeholder 3"/>
          <p:cNvSpPr>
            <a:spLocks noGrp="1"/>
          </p:cNvSpPr>
          <p:nvPr>
            <p:ph type="sldNum" sz="quarter" idx="10"/>
          </p:nvPr>
        </p:nvSpPr>
        <p:spPr/>
        <p:txBody>
          <a:bodyPr/>
          <a:lstStyle/>
          <a:p>
            <a:fld id="{5A020A43-DAC5-4C45-BD2C-6C70F6E96D7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RS" dirty="0"/>
          </a:p>
        </p:txBody>
      </p:sp>
      <p:sp>
        <p:nvSpPr>
          <p:cNvPr id="4" name="Slide Number Placeholder 3"/>
          <p:cNvSpPr>
            <a:spLocks noGrp="1"/>
          </p:cNvSpPr>
          <p:nvPr>
            <p:ph type="sldNum" sz="quarter" idx="10"/>
          </p:nvPr>
        </p:nvSpPr>
        <p:spPr/>
        <p:txBody>
          <a:bodyPr/>
          <a:lstStyle/>
          <a:p>
            <a:fld id="{5A020A43-DAC5-4C45-BD2C-6C70F6E96D7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A020A43-DAC5-4C45-BD2C-6C70F6E96D72}" type="slidenum">
              <a:rPr lang="en-US" smtClean="0"/>
              <a:pPr/>
              <a:t>5</a:t>
            </a:fld>
            <a:endParaRPr lang="en-US"/>
          </a:p>
        </p:txBody>
      </p:sp>
    </p:spTree>
    <p:extLst>
      <p:ext uri="{BB962C8B-B14F-4D97-AF65-F5344CB8AC3E}">
        <p14:creationId xmlns:p14="http://schemas.microsoft.com/office/powerpoint/2010/main" val="3829312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A020A43-DAC5-4C45-BD2C-6C70F6E96D72}"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dirty="0"/>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A0A5261-F0D5-46DA-9CAB-BDF36342F0CC}" type="datetimeFigureOut">
              <a:rPr lang="en-US" smtClean="0"/>
              <a:pPr/>
              <a:t>2/27/2024</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C657C4A-30C9-4ED5-BF5A-E435A6DEC2FA}" type="slidenum">
              <a:rPr lang="en-US" smtClean="0"/>
              <a:pPr/>
              <a:t>‹#›</a:t>
            </a:fld>
            <a:endParaRPr lang="en-US" dirty="0"/>
          </a:p>
        </p:txBody>
      </p:sp>
    </p:spTree>
  </p:cSld>
  <p:clrMapOvr>
    <a:masterClrMapping/>
  </p:clrMapOvr>
  <p:transition spd="med">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A0A5261-F0D5-46DA-9CAB-BDF36342F0CC}" type="datetimeFigureOut">
              <a:rPr lang="en-US" smtClean="0"/>
              <a:pPr/>
              <a:t>2/27/2024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657C4A-30C9-4ED5-BF5A-E435A6DEC2FA}" type="slidenum">
              <a:rPr lang="en-US" smtClean="0"/>
              <a:pPr/>
              <a:t>‹#›</a:t>
            </a:fld>
            <a:endParaRPr lang="en-US" dirty="0"/>
          </a:p>
        </p:txBody>
      </p:sp>
    </p:spTree>
  </p:cSld>
  <p:clrMapOvr>
    <a:masterClrMapping/>
  </p:clrMapOvr>
  <p:transition spd="med">
    <p:zoom/>
    <p:sndAc>
      <p:stSnd>
        <p:snd r:embed="rId1" name="wind.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A0A5261-F0D5-46DA-9CAB-BDF36342F0CC}" type="datetimeFigureOut">
              <a:rPr lang="en-US" smtClean="0"/>
              <a:pPr/>
              <a:t>2/27/2024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657C4A-30C9-4ED5-BF5A-E435A6DEC2FA}" type="slidenum">
              <a:rPr lang="en-US" smtClean="0"/>
              <a:pPr/>
              <a:t>‹#›</a:t>
            </a:fld>
            <a:endParaRPr lang="en-US" dirty="0"/>
          </a:p>
        </p:txBody>
      </p:sp>
    </p:spTree>
  </p:cSld>
  <p:clrMapOvr>
    <a:masterClrMapping/>
  </p:clrMapOvr>
  <p:transition spd="med">
    <p:zoom/>
    <p:sndAc>
      <p:stSnd>
        <p:snd r:embed="rId1" name="wind.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Date Placeholder 3"/>
          <p:cNvSpPr>
            <a:spLocks noGrp="1"/>
          </p:cNvSpPr>
          <p:nvPr>
            <p:ph type="dt" sz="half" idx="10"/>
          </p:nvPr>
        </p:nvSpPr>
        <p:spPr/>
        <p:txBody>
          <a:bodyPr/>
          <a:lstStyle/>
          <a:p>
            <a:fld id="{9A0A5261-F0D5-46DA-9CAB-BDF36342F0CC}" type="datetimeFigureOut">
              <a:rPr lang="en-US" smtClean="0"/>
              <a:pPr/>
              <a:t>2/27/2024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657C4A-30C9-4ED5-BF5A-E435A6DEC2FA}" type="slidenum">
              <a:rPr lang="en-US" smtClean="0"/>
              <a:pPr/>
              <a:t>‹#›</a:t>
            </a:fld>
            <a:endParaRPr lang="en-US" dirty="0"/>
          </a:p>
        </p:txBody>
      </p:sp>
      <p:sp>
        <p:nvSpPr>
          <p:cNvPr id="7" name="Title 6"/>
          <p:cNvSpPr>
            <a:spLocks noGrp="1"/>
          </p:cNvSpPr>
          <p:nvPr>
            <p:ph type="title"/>
          </p:nvPr>
        </p:nvSpPr>
        <p:spPr/>
        <p:txBody>
          <a:bodyPr rtlCol="0"/>
          <a:lstStyle/>
          <a:p>
            <a:r>
              <a:rPr kumimoji="0" lang="en-US" dirty="0"/>
              <a:t>Click to edit Master title style</a:t>
            </a:r>
          </a:p>
        </p:txBody>
      </p:sp>
    </p:spTree>
  </p:cSld>
  <p:clrMapOvr>
    <a:masterClrMapping/>
  </p:clrMapOvr>
  <p:transition spd="med">
    <p:zoom/>
    <p:sndAc>
      <p:stSnd>
        <p:snd r:embed="rId1" name="wind.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9A0A5261-F0D5-46DA-9CAB-BDF36342F0CC}" type="datetimeFigureOut">
              <a:rPr lang="en-US" smtClean="0"/>
              <a:pPr/>
              <a:t>2/27/2024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657C4A-30C9-4ED5-BF5A-E435A6DEC2FA}"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transition spd="med">
    <p:zoom/>
    <p:sndAc>
      <p:stSnd>
        <p:snd r:embed="rId1" name="wind.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9A0A5261-F0D5-46DA-9CAB-BDF36342F0CC}" type="datetimeFigureOut">
              <a:rPr lang="en-US" smtClean="0"/>
              <a:pPr/>
              <a:t>2/27/2024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C657C4A-30C9-4ED5-BF5A-E435A6DEC2FA}" type="slidenum">
              <a:rPr lang="en-US" smtClean="0"/>
              <a:pPr/>
              <a:t>‹#›</a:t>
            </a:fld>
            <a:endParaRPr lang="en-US" dirty="0"/>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transition spd="med">
    <p:zoom/>
    <p:sndAc>
      <p:stSnd>
        <p:snd r:embed="rId1" name="wind.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9A0A5261-F0D5-46DA-9CAB-BDF36342F0CC}" type="datetimeFigureOut">
              <a:rPr lang="en-US" smtClean="0"/>
              <a:pPr/>
              <a:t>2/27/2024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C657C4A-30C9-4ED5-BF5A-E435A6DEC2F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spd="med">
    <p:zoom/>
    <p:sndAc>
      <p:stSnd>
        <p:snd r:embed="rId1" name="wind.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A0A5261-F0D5-46DA-9CAB-BDF36342F0CC}" type="datetimeFigureOut">
              <a:rPr lang="en-US" smtClean="0"/>
              <a:pPr/>
              <a:t>2/27/2024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C657C4A-30C9-4ED5-BF5A-E435A6DEC2FA}" type="slidenum">
              <a:rPr lang="en-US" smtClean="0"/>
              <a:pPr/>
              <a:t>‹#›</a:t>
            </a:fld>
            <a:endParaRPr lang="en-US" dirty="0"/>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transition spd="med">
    <p:zoom/>
    <p:sndAc>
      <p:stSnd>
        <p:snd r:embed="rId1" name="wind.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0A5261-F0D5-46DA-9CAB-BDF36342F0CC}" type="datetimeFigureOut">
              <a:rPr lang="en-US" smtClean="0"/>
              <a:pPr/>
              <a:t>2/27/2024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C657C4A-30C9-4ED5-BF5A-E435A6DEC2FA}" type="slidenum">
              <a:rPr lang="en-US" smtClean="0"/>
              <a:pPr/>
              <a:t>‹#›</a:t>
            </a:fld>
            <a:endParaRPr lang="en-US" dirty="0"/>
          </a:p>
        </p:txBody>
      </p:sp>
    </p:spTree>
  </p:cSld>
  <p:clrMapOvr>
    <a:masterClrMapping/>
  </p:clrMapOvr>
  <p:transition spd="med">
    <p:zoom/>
    <p:sndAc>
      <p:stSnd>
        <p:snd r:embed="rId1" name="wind.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9A0A5261-F0D5-46DA-9CAB-BDF36342F0CC}" type="datetimeFigureOut">
              <a:rPr lang="en-US" smtClean="0"/>
              <a:pPr/>
              <a:t>2/27/2024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C657C4A-30C9-4ED5-BF5A-E435A6DEC2F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spd="med">
    <p:zoom/>
    <p:sndAc>
      <p:stSnd>
        <p:snd r:embed="rId1" name="wind.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a:t>Click icon to add picture</a:t>
            </a:r>
          </a:p>
        </p:txBody>
      </p:sp>
      <p:sp>
        <p:nvSpPr>
          <p:cNvPr id="5" name="Date Placeholder 4"/>
          <p:cNvSpPr>
            <a:spLocks noGrp="1"/>
          </p:cNvSpPr>
          <p:nvPr>
            <p:ph type="dt" sz="half" idx="10"/>
          </p:nvPr>
        </p:nvSpPr>
        <p:spPr/>
        <p:txBody>
          <a:bodyPr/>
          <a:lstStyle>
            <a:lvl1pPr>
              <a:defRPr>
                <a:solidFill>
                  <a:schemeClr val="tx1"/>
                </a:solidFill>
              </a:defRPr>
            </a:lvl1pPr>
            <a:extLst/>
          </a:lstStyle>
          <a:p>
            <a:fld id="{9A0A5261-F0D5-46DA-9CAB-BDF36342F0CC}" type="datetimeFigureOut">
              <a:rPr lang="en-US" smtClean="0"/>
              <a:pPr/>
              <a:t>2/27/2024</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C657C4A-30C9-4ED5-BF5A-E435A6DEC2FA}"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transition spd="med">
    <p:zoom/>
    <p:sndAc>
      <p:stSnd>
        <p:snd r:embed="rId1" name="wind.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srcRect/>
          <a:tile tx="0" ty="0" sx="100000" sy="100000" flip="none" algn="tl"/>
        </a:blip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5"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dirty="0"/>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A0A5261-F0D5-46DA-9CAB-BDF36342F0CC}" type="datetimeFigureOut">
              <a:rPr lang="en-US" smtClean="0"/>
              <a:pPr/>
              <a:t>2/27/2024</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C657C4A-30C9-4ED5-BF5A-E435A6DEC2F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med">
    <p:zoom/>
    <p:sndAc>
      <p:stSnd>
        <p:snd r:embed="rId13" name="wind.wav"/>
      </p:stSnd>
    </p:sndAc>
  </p:transition>
  <p:txStyles>
    <p:titleStyle>
      <a:lvl1pPr algn="ctr"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Arial" pitchFamily="34" charset="0"/>
          <a:ea typeface="+mj-ea"/>
          <a:cs typeface="Arial" pitchFamily="34" charset="0"/>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Arial" pitchFamily="34" charset="0"/>
          <a:ea typeface="+mn-ea"/>
          <a:cs typeface="Arial" pitchFamily="34" charset="0"/>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itchFamily="34" charset="0"/>
          <a:ea typeface="+mn-ea"/>
          <a:cs typeface="Arial" pitchFamily="34" charset="0"/>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Arial" pitchFamily="34" charset="0"/>
          <a:ea typeface="+mn-ea"/>
          <a:cs typeface="Arial" pitchFamily="34" charset="0"/>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Arial" pitchFamily="34" charset="0"/>
          <a:ea typeface="+mn-ea"/>
          <a:cs typeface="Arial" pitchFamily="34" charset="0"/>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Arial" pitchFamily="34" charset="0"/>
          <a:ea typeface="+mn-ea"/>
          <a:cs typeface="Arial"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4" name="Title 1"/>
          <p:cNvSpPr>
            <a:spLocks noGrp="1"/>
          </p:cNvSpPr>
          <p:nvPr>
            <p:ph type="ctrTitle"/>
          </p:nvPr>
        </p:nvSpPr>
        <p:spPr>
          <a:xfrm>
            <a:off x="107504" y="4221088"/>
            <a:ext cx="8929750" cy="1470025"/>
          </a:xfrm>
        </p:spPr>
        <p:txBody>
          <a:bodyPr>
            <a:noAutofit/>
          </a:bodyPr>
          <a:lstStyle/>
          <a:p>
            <a:pPr algn="ctr"/>
            <a:r>
              <a:rPr lang="en-US" sz="2600" dirty="0">
                <a:solidFill>
                  <a:schemeClr val="accent1">
                    <a:lumMod val="50000"/>
                  </a:schemeClr>
                </a:solidFill>
              </a:rPr>
              <a:t>9</a:t>
            </a:r>
            <a:r>
              <a:rPr lang="en-US" sz="2600" baseline="30000" dirty="0">
                <a:solidFill>
                  <a:schemeClr val="accent1">
                    <a:lumMod val="50000"/>
                  </a:schemeClr>
                </a:solidFill>
              </a:rPr>
              <a:t>th</a:t>
            </a:r>
            <a:r>
              <a:rPr lang="en-US" sz="2600" dirty="0">
                <a:solidFill>
                  <a:schemeClr val="accent1">
                    <a:lumMod val="50000"/>
                  </a:schemeClr>
                </a:solidFill>
              </a:rPr>
              <a:t> Waterborne and Multimodality Transport Technical Committee Meeting </a:t>
            </a:r>
            <a:br>
              <a:rPr lang="en-US" sz="2600" dirty="0">
                <a:solidFill>
                  <a:schemeClr val="accent1">
                    <a:lumMod val="50000"/>
                  </a:schemeClr>
                </a:solidFill>
              </a:rPr>
            </a:br>
            <a:br>
              <a:rPr lang="en-US" sz="2600" dirty="0">
                <a:solidFill>
                  <a:schemeClr val="accent1">
                    <a:lumMod val="50000"/>
                  </a:schemeClr>
                </a:solidFill>
              </a:rPr>
            </a:br>
            <a:br>
              <a:rPr lang="en-US" sz="2600" dirty="0">
                <a:solidFill>
                  <a:schemeClr val="accent1">
                    <a:lumMod val="50000"/>
                  </a:schemeClr>
                </a:solidFill>
              </a:rPr>
            </a:br>
            <a:br>
              <a:rPr lang="en-US" sz="2600" dirty="0">
                <a:solidFill>
                  <a:schemeClr val="accent1">
                    <a:lumMod val="50000"/>
                  </a:schemeClr>
                </a:solidFill>
              </a:rPr>
            </a:br>
            <a:br>
              <a:rPr lang="en-US" sz="2600" dirty="0">
                <a:solidFill>
                  <a:schemeClr val="accent1">
                    <a:lumMod val="50000"/>
                  </a:schemeClr>
                </a:solidFill>
              </a:rPr>
            </a:br>
            <a:r>
              <a:rPr lang="en-US" sz="2600" dirty="0">
                <a:solidFill>
                  <a:schemeClr val="accent1">
                    <a:lumMod val="50000"/>
                  </a:schemeClr>
                </a:solidFill>
              </a:rPr>
              <a:t>Port of Civitavecchia, Rome, Italy</a:t>
            </a:r>
            <a:br>
              <a:rPr lang="en-US" sz="2600" dirty="0">
                <a:solidFill>
                  <a:schemeClr val="accent1">
                    <a:lumMod val="50000"/>
                  </a:schemeClr>
                </a:solidFill>
              </a:rPr>
            </a:br>
            <a:r>
              <a:rPr lang="en-US" sz="2600" dirty="0">
                <a:solidFill>
                  <a:schemeClr val="accent1">
                    <a:lumMod val="50000"/>
                  </a:schemeClr>
                </a:solidFill>
              </a:rPr>
              <a:t>29 February 2024</a:t>
            </a:r>
            <a:br>
              <a:rPr lang="en-US" sz="2600" dirty="0">
                <a:solidFill>
                  <a:schemeClr val="accent1">
                    <a:lumMod val="50000"/>
                  </a:schemeClr>
                </a:solidFill>
              </a:rPr>
            </a:br>
            <a:br>
              <a:rPr lang="en-US" sz="2600" dirty="0">
                <a:solidFill>
                  <a:schemeClr val="accent1">
                    <a:lumMod val="50000"/>
                  </a:schemeClr>
                </a:solidFill>
              </a:rPr>
            </a:br>
            <a:endParaRPr lang="en-US" sz="2400" dirty="0">
              <a:solidFill>
                <a:schemeClr val="accent1">
                  <a:lumMod val="50000"/>
                </a:schemeClr>
              </a:solidFill>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2199" y="260648"/>
            <a:ext cx="3240360" cy="1397219"/>
          </a:xfrm>
          <a:prstGeom prst="rect">
            <a:avLst/>
          </a:prstGeom>
        </p:spPr>
      </p:pic>
      <p:pic>
        <p:nvPicPr>
          <p:cNvPr id="3" name="Picture 2"/>
          <p:cNvPicPr>
            <a:picLocks noChangeAspect="1"/>
          </p:cNvPicPr>
          <p:nvPr/>
        </p:nvPicPr>
        <p:blipFill>
          <a:blip r:embed="rId5"/>
          <a:stretch>
            <a:fillRect/>
          </a:stretch>
        </p:blipFill>
        <p:spPr>
          <a:xfrm>
            <a:off x="2905125" y="3143250"/>
            <a:ext cx="3333750" cy="571500"/>
          </a:xfrm>
          <a:prstGeom prst="rect">
            <a:avLst/>
          </a:prstGeom>
        </p:spPr>
      </p:pic>
    </p:spTree>
  </p:cSld>
  <p:clrMapOvr>
    <a:masterClrMapping/>
  </p:clrMapOvr>
  <p:transition spd="med">
    <p:zo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439054" y="212982"/>
            <a:ext cx="8229600" cy="692696"/>
          </a:xfrm>
          <a:prstGeom prst="rect">
            <a:avLst/>
          </a:prstGeom>
        </p:spPr>
        <p:txBody>
          <a:bodyPr vert="horz" anchor="ctr">
            <a:normAutofit fontScale="92500" lnSpcReduction="20000"/>
            <a:scene3d>
              <a:camera prst="orthographicFront"/>
              <a:lightRig rig="soft" dir="t"/>
            </a:scene3d>
            <a:sp3d prstMaterial="softEdge">
              <a:bevelT w="25400" h="25400"/>
            </a:sp3d>
          </a:bodyPr>
          <a:lstStyle>
            <a:lvl1pPr algn="ctr"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Arial" pitchFamily="34" charset="0"/>
                <a:ea typeface="+mj-ea"/>
                <a:cs typeface="Arial" pitchFamily="34" charset="0"/>
              </a:defRPr>
            </a:lvl1pPr>
            <a:extLst/>
          </a:lstStyle>
          <a:p>
            <a:r>
              <a:rPr lang="en-US" sz="2400" dirty="0">
                <a:solidFill>
                  <a:schemeClr val="accent1">
                    <a:lumMod val="50000"/>
                  </a:schemeClr>
                </a:solidFill>
              </a:rPr>
              <a:t>Projects related to the improvement of infrastructure in water transport</a:t>
            </a:r>
          </a:p>
        </p:txBody>
      </p:sp>
      <p:graphicFrame>
        <p:nvGraphicFramePr>
          <p:cNvPr id="6" name="Content Placeholder 3"/>
          <p:cNvGraphicFramePr>
            <a:graphicFrameLocks/>
          </p:cNvGraphicFramePr>
          <p:nvPr>
            <p:extLst>
              <p:ext uri="{D42A27DB-BD31-4B8C-83A1-F6EECF244321}">
                <p14:modId xmlns:p14="http://schemas.microsoft.com/office/powerpoint/2010/main" val="770411147"/>
              </p:ext>
            </p:extLst>
          </p:nvPr>
        </p:nvGraphicFramePr>
        <p:xfrm>
          <a:off x="791293" y="921702"/>
          <a:ext cx="7525121" cy="3613908"/>
        </p:xfrm>
        <a:graphic>
          <a:graphicData uri="http://schemas.openxmlformats.org/drawingml/2006/table">
            <a:tbl>
              <a:tblPr firstRow="1" bandRow="1">
                <a:tableStyleId>{5C22544A-7EE6-4342-B048-85BDC9FD1C3A}</a:tableStyleId>
              </a:tblPr>
              <a:tblGrid>
                <a:gridCol w="476379">
                  <a:extLst>
                    <a:ext uri="{9D8B030D-6E8A-4147-A177-3AD203B41FA5}">
                      <a16:colId xmlns:a16="http://schemas.microsoft.com/office/drawing/2014/main" val="20000"/>
                    </a:ext>
                  </a:extLst>
                </a:gridCol>
                <a:gridCol w="5680592">
                  <a:extLst>
                    <a:ext uri="{9D8B030D-6E8A-4147-A177-3AD203B41FA5}">
                      <a16:colId xmlns:a16="http://schemas.microsoft.com/office/drawing/2014/main" val="20001"/>
                    </a:ext>
                  </a:extLst>
                </a:gridCol>
                <a:gridCol w="1368150">
                  <a:extLst>
                    <a:ext uri="{9D8B030D-6E8A-4147-A177-3AD203B41FA5}">
                      <a16:colId xmlns:a16="http://schemas.microsoft.com/office/drawing/2014/main" val="3200615707"/>
                    </a:ext>
                  </a:extLst>
                </a:gridCol>
              </a:tblGrid>
              <a:tr h="683995">
                <a:tc>
                  <a:txBody>
                    <a:bodyPr/>
                    <a:lstStyle/>
                    <a:p>
                      <a:pPr algn="ctr" fontAlgn="b"/>
                      <a:r>
                        <a:rPr lang="en-US" sz="1400" b="1" i="0" u="none" strike="noStrike" dirty="0">
                          <a:solidFill>
                            <a:schemeClr val="bg1"/>
                          </a:solidFill>
                          <a:latin typeface="Arial"/>
                        </a:rPr>
                        <a:t>No.</a:t>
                      </a:r>
                    </a:p>
                  </a:txBody>
                  <a:tcPr marL="9525" marR="9525" marT="9525" marB="0" anchor="ctr"/>
                </a:tc>
                <a:tc>
                  <a:txBody>
                    <a:bodyPr/>
                    <a:lstStyle/>
                    <a:p>
                      <a:pPr algn="ctr" fontAlgn="b"/>
                      <a:r>
                        <a:rPr lang="en-US" sz="1400" b="1" i="0" u="none" strike="noStrike" dirty="0">
                          <a:solidFill>
                            <a:schemeClr val="bg1"/>
                          </a:solidFill>
                          <a:latin typeface="Arial"/>
                        </a:rPr>
                        <a:t>PROJECTS</a:t>
                      </a:r>
                    </a:p>
                  </a:txBody>
                  <a:tcPr marL="9525" marR="9525" marT="9525" marB="0" anchor="ctr"/>
                </a:tc>
                <a:tc>
                  <a:txBody>
                    <a:bodyPr/>
                    <a:lstStyle/>
                    <a:p>
                      <a:pPr algn="ctr" fontAlgn="b"/>
                      <a:r>
                        <a:rPr lang="en-US" sz="1400" b="1" i="0" u="none" strike="noStrike" dirty="0">
                          <a:solidFill>
                            <a:schemeClr val="bg1"/>
                          </a:solidFill>
                          <a:latin typeface="Arial"/>
                        </a:rPr>
                        <a:t>Status</a:t>
                      </a:r>
                    </a:p>
                  </a:txBody>
                  <a:tcPr marL="9525" marR="9525" marT="9525" marB="0" anchor="ctr"/>
                </a:tc>
                <a:extLst>
                  <a:ext uri="{0D108BD9-81ED-4DB2-BD59-A6C34878D82A}">
                    <a16:rowId xmlns:a16="http://schemas.microsoft.com/office/drawing/2014/main" val="10000"/>
                  </a:ext>
                </a:extLst>
              </a:tr>
              <a:tr h="570077">
                <a:tc>
                  <a:txBody>
                    <a:bodyPr/>
                    <a:lstStyle/>
                    <a:p>
                      <a:pPr algn="ctr" fontAlgn="b"/>
                      <a:r>
                        <a:rPr lang="en-US" sz="1400" b="0" i="0" u="none" strike="noStrike" dirty="0">
                          <a:solidFill>
                            <a:srgbClr val="7030A0"/>
                          </a:solidFill>
                          <a:latin typeface="Arial"/>
                        </a:rPr>
                        <a:t>8</a:t>
                      </a:r>
                    </a:p>
                  </a:txBody>
                  <a:tcPr marL="9525" marR="9525" marT="9525" marB="0" anchor="ctr"/>
                </a:tc>
                <a:tc>
                  <a:txBody>
                    <a:bodyPr/>
                    <a:lstStyle/>
                    <a:p>
                      <a:pPr algn="l" fontAlgn="b"/>
                      <a:r>
                        <a:rPr lang="en-US" sz="1600" b="0" i="0" u="none" strike="noStrike" dirty="0">
                          <a:solidFill>
                            <a:srgbClr val="7030A0"/>
                          </a:solidFill>
                          <a:latin typeface="Arial" panose="020B0604020202020204" pitchFamily="34" charset="0"/>
                          <a:cs typeface="Arial" panose="020B0604020202020204" pitchFamily="34" charset="0"/>
                        </a:rPr>
                        <a:t>Development and installation of the navigation monitoring and electronic fairway marking system on the Sava river (</a:t>
                      </a:r>
                      <a:r>
                        <a:rPr lang="en-US" sz="1600" b="0" i="0" u="none" strike="noStrike" dirty="0" err="1">
                          <a:solidFill>
                            <a:srgbClr val="7030A0"/>
                          </a:solidFill>
                          <a:latin typeface="Arial" panose="020B0604020202020204" pitchFamily="34" charset="0"/>
                          <a:cs typeface="Arial" panose="020B0604020202020204" pitchFamily="34" charset="0"/>
                        </a:rPr>
                        <a:t>atons</a:t>
                      </a:r>
                      <a:r>
                        <a:rPr lang="en-US" sz="1600" b="0" i="0" u="none" strike="noStrike" dirty="0">
                          <a:solidFill>
                            <a:srgbClr val="7030A0"/>
                          </a:solidFill>
                          <a:latin typeface="Arial" panose="020B0604020202020204" pitchFamily="34" charset="0"/>
                          <a:cs typeface="Arial" panose="020B0604020202020204" pitchFamily="34" charset="0"/>
                        </a:rPr>
                        <a:t>)</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i="0" u="none" strike="noStrike" dirty="0">
                          <a:solidFill>
                            <a:srgbClr val="7030A0"/>
                          </a:solidFill>
                          <a:latin typeface="Arial" panose="020B0604020202020204" pitchFamily="34" charset="0"/>
                          <a:cs typeface="Arial" panose="020B0604020202020204" pitchFamily="34" charset="0"/>
                        </a:rPr>
                        <a:t>In progress</a:t>
                      </a:r>
                    </a:p>
                  </a:txBody>
                  <a:tcPr marL="9525" marR="9525" marT="9525" marB="0" anchor="ctr"/>
                </a:tc>
                <a:extLst>
                  <a:ext uri="{0D108BD9-81ED-4DB2-BD59-A6C34878D82A}">
                    <a16:rowId xmlns:a16="http://schemas.microsoft.com/office/drawing/2014/main" val="10001"/>
                  </a:ext>
                </a:extLst>
              </a:tr>
              <a:tr h="570077">
                <a:tc>
                  <a:txBody>
                    <a:bodyPr/>
                    <a:lstStyle/>
                    <a:p>
                      <a:pPr algn="ctr" fontAlgn="b"/>
                      <a:r>
                        <a:rPr lang="en-US" sz="1400" b="0" i="0" u="none" strike="noStrike" dirty="0">
                          <a:solidFill>
                            <a:srgbClr val="7030A0"/>
                          </a:solidFill>
                          <a:latin typeface="Arial"/>
                        </a:rPr>
                        <a:t>9</a:t>
                      </a:r>
                    </a:p>
                  </a:txBody>
                  <a:tcPr marL="9525" marR="9525" marT="9525" marB="0" anchor="ctr"/>
                </a:tc>
                <a:tc>
                  <a:txBody>
                    <a:bodyPr/>
                    <a:lstStyle/>
                    <a:p>
                      <a:pPr algn="l" fontAlgn="b"/>
                      <a:r>
                        <a:rPr kumimoji="0" lang="en-US" sz="1600" b="0" kern="1200" dirty="0">
                          <a:solidFill>
                            <a:srgbClr val="7030A0"/>
                          </a:solidFill>
                          <a:effectLst/>
                          <a:latin typeface="Arial" panose="020B0604020202020204" pitchFamily="34" charset="0"/>
                          <a:ea typeface="+mn-ea"/>
                          <a:cs typeface="Arial" panose="020B0604020202020204" pitchFamily="34" charset="0"/>
                        </a:rPr>
                        <a:t>Hydraulic and morphological modeling of the Danube and Sava rivers in the republic of Serbia</a:t>
                      </a:r>
                      <a:endParaRPr lang="en-US" sz="1600" b="0" i="0" u="none" strike="noStrike" dirty="0">
                        <a:solidFill>
                          <a:srgbClr val="7030A0"/>
                        </a:solidFill>
                        <a:latin typeface="Arial" panose="020B0604020202020204" pitchFamily="34" charset="0"/>
                        <a:cs typeface="Arial" panose="020B0604020202020204" pitchFamily="34" charset="0"/>
                      </a:endParaRP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Tendering phase</a:t>
                      </a:r>
                    </a:p>
                  </a:txBody>
                  <a:tcPr marL="9525" marR="9525" marT="9525" marB="0" anchor="ctr"/>
                </a:tc>
                <a:extLst>
                  <a:ext uri="{0D108BD9-81ED-4DB2-BD59-A6C34878D82A}">
                    <a16:rowId xmlns:a16="http://schemas.microsoft.com/office/drawing/2014/main" val="2551292001"/>
                  </a:ext>
                </a:extLst>
              </a:tr>
              <a:tr h="570077">
                <a:tc>
                  <a:txBody>
                    <a:bodyPr/>
                    <a:lstStyle/>
                    <a:p>
                      <a:pPr algn="ctr" fontAlgn="b"/>
                      <a:r>
                        <a:rPr lang="en-US" sz="1400" b="0" i="0" u="none" strike="noStrike" dirty="0">
                          <a:solidFill>
                            <a:srgbClr val="7030A0"/>
                          </a:solidFill>
                          <a:latin typeface="Arial"/>
                        </a:rPr>
                        <a:t>10</a:t>
                      </a:r>
                    </a:p>
                  </a:txBody>
                  <a:tcPr marL="9525" marR="9525" marT="9525" marB="0" anchor="ctr"/>
                </a:tc>
                <a:tc>
                  <a:txBody>
                    <a:bodyPr/>
                    <a:lstStyle/>
                    <a:p>
                      <a:pPr lvl="0"/>
                      <a:r>
                        <a:rPr lang="ru-RU" sz="1600" b="0" i="0" u="none" strike="noStrike" dirty="0">
                          <a:solidFill>
                            <a:srgbClr val="7030A0"/>
                          </a:solidFill>
                          <a:latin typeface="Arial" panose="020B0604020202020204" pitchFamily="34" charset="0"/>
                          <a:cs typeface="Arial" panose="020B0604020202020204" pitchFamily="34" charset="0"/>
                        </a:rPr>
                        <a:t> </a:t>
                      </a:r>
                      <a:r>
                        <a:rPr kumimoji="0" lang="en-US" sz="1600" b="0" kern="1200" dirty="0">
                          <a:solidFill>
                            <a:srgbClr val="7030A0"/>
                          </a:solidFill>
                          <a:effectLst/>
                          <a:latin typeface="Arial" panose="020B0604020202020204" pitchFamily="34" charset="0"/>
                          <a:ea typeface="+mn-ea"/>
                          <a:cs typeface="Arial" panose="020B0604020202020204" pitchFamily="34" charset="0"/>
                        </a:rPr>
                        <a:t>National academy for ship crew training </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400" kern="1200" dirty="0">
                          <a:solidFill>
                            <a:srgbClr val="7030A0"/>
                          </a:solidFill>
                          <a:effectLst/>
                          <a:latin typeface="Arial" panose="020B0604020202020204" pitchFamily="34" charset="0"/>
                          <a:ea typeface="+mn-ea"/>
                          <a:cs typeface="Arial" panose="020B0604020202020204" pitchFamily="34" charset="0"/>
                        </a:rPr>
                        <a:t>Preparing documentation,</a:t>
                      </a:r>
                      <a:r>
                        <a:rPr kumimoji="0" lang="en-US" sz="1400" kern="1200" baseline="0" dirty="0">
                          <a:solidFill>
                            <a:srgbClr val="7030A0"/>
                          </a:solidFill>
                          <a:effectLst/>
                          <a:latin typeface="Arial" panose="020B0604020202020204" pitchFamily="34" charset="0"/>
                          <a:ea typeface="+mn-ea"/>
                          <a:cs typeface="Arial" panose="020B0604020202020204" pitchFamily="34" charset="0"/>
                        </a:rPr>
                        <a:t> permits </a:t>
                      </a:r>
                      <a:r>
                        <a:rPr kumimoji="0" lang="en-US" sz="1400" kern="1200" baseline="0" dirty="0" err="1">
                          <a:solidFill>
                            <a:srgbClr val="7030A0"/>
                          </a:solidFill>
                          <a:effectLst/>
                          <a:latin typeface="Arial" panose="020B0604020202020204" pitchFamily="34" charset="0"/>
                          <a:ea typeface="+mn-ea"/>
                          <a:cs typeface="Arial" panose="020B0604020202020204" pitchFamily="34" charset="0"/>
                        </a:rPr>
                        <a:t>etc</a:t>
                      </a:r>
                      <a:endParaRPr kumimoji="0" lang="en-US" sz="1400" kern="1200" dirty="0">
                        <a:solidFill>
                          <a:srgbClr val="7030A0"/>
                        </a:solidFill>
                        <a:effectLst/>
                        <a:latin typeface="Arial" panose="020B0604020202020204" pitchFamily="34" charset="0"/>
                        <a:ea typeface="+mn-ea"/>
                        <a:cs typeface="Arial" panose="020B0604020202020204" pitchFamily="34" charset="0"/>
                      </a:endParaRPr>
                    </a:p>
                  </a:txBody>
                  <a:tcPr marL="9525" marR="9525" marT="9525" marB="0" anchor="ctr"/>
                </a:tc>
                <a:extLst>
                  <a:ext uri="{0D108BD9-81ED-4DB2-BD59-A6C34878D82A}">
                    <a16:rowId xmlns:a16="http://schemas.microsoft.com/office/drawing/2014/main" val="10002"/>
                  </a:ext>
                </a:extLst>
              </a:tr>
              <a:tr h="570077">
                <a:tc>
                  <a:txBody>
                    <a:bodyPr/>
                    <a:lstStyle/>
                    <a:p>
                      <a:pPr algn="ctr" fontAlgn="b"/>
                      <a:r>
                        <a:rPr lang="en-US" sz="1400" b="0" i="0" u="none" strike="noStrike" dirty="0">
                          <a:solidFill>
                            <a:srgbClr val="7030A0"/>
                          </a:solidFill>
                          <a:latin typeface="Arial"/>
                        </a:rPr>
                        <a:t>11</a:t>
                      </a:r>
                    </a:p>
                  </a:txBody>
                  <a:tcPr marL="9525" marR="9525" marT="9525" marB="0" anchor="ctr"/>
                </a:tc>
                <a:tc>
                  <a:txBody>
                    <a:bodyPr/>
                    <a:lstStyle/>
                    <a:p>
                      <a:pPr lvl="0"/>
                      <a:r>
                        <a:rPr kumimoji="0" lang="en-US" sz="1600" b="0" kern="1200" dirty="0">
                          <a:solidFill>
                            <a:srgbClr val="7030A0"/>
                          </a:solidFill>
                          <a:effectLst/>
                          <a:latin typeface="Arial" panose="020B0604020202020204" pitchFamily="34" charset="0"/>
                          <a:ea typeface="+mn-ea"/>
                          <a:cs typeface="Arial" panose="020B0604020202020204" pitchFamily="34" charset="0"/>
                        </a:rPr>
                        <a:t>Improvement of the conditions for the transfer of ships within the dam on the Tisa</a:t>
                      </a:r>
                    </a:p>
                  </a:txBody>
                  <a:tcPr marL="9525" marR="9525" marT="9525" marB="0" anchor="ctr"/>
                </a:tc>
                <a:tc>
                  <a:txBody>
                    <a:bodyPr/>
                    <a:lstStyle/>
                    <a:p>
                      <a:pPr algn="ctr" fontAlgn="b"/>
                      <a:r>
                        <a:rPr lang="en-US" sz="1400" b="0" i="0" u="none" strike="noStrike" dirty="0">
                          <a:solidFill>
                            <a:srgbClr val="7030A0"/>
                          </a:solidFill>
                          <a:latin typeface="Arial" panose="020B0604020202020204" pitchFamily="34" charset="0"/>
                          <a:cs typeface="Arial" panose="020B0604020202020204" pitchFamily="34" charset="0"/>
                        </a:rPr>
                        <a:t>Not started</a:t>
                      </a:r>
                    </a:p>
                  </a:txBody>
                  <a:tcPr marL="9525" marR="9525" marT="9525" marB="0" anchor="ctr"/>
                </a:tc>
                <a:extLst>
                  <a:ext uri="{0D108BD9-81ED-4DB2-BD59-A6C34878D82A}">
                    <a16:rowId xmlns:a16="http://schemas.microsoft.com/office/drawing/2014/main" val="10003"/>
                  </a:ext>
                </a:extLst>
              </a:tr>
              <a:tr h="570077">
                <a:tc>
                  <a:txBody>
                    <a:bodyPr/>
                    <a:lstStyle/>
                    <a:p>
                      <a:pPr algn="ctr" fontAlgn="b"/>
                      <a:r>
                        <a:rPr lang="en-US" sz="1400" b="0" i="0" u="none" strike="noStrike" dirty="0">
                          <a:solidFill>
                            <a:srgbClr val="7030A0"/>
                          </a:solidFill>
                          <a:latin typeface="Arial"/>
                        </a:rPr>
                        <a:t>12</a:t>
                      </a:r>
                    </a:p>
                  </a:txBody>
                  <a:tcPr marL="9525" marR="9525" marT="9525" marB="0" anchor="ctr"/>
                </a:tc>
                <a:tc>
                  <a:txBody>
                    <a:bodyPr/>
                    <a:lstStyle/>
                    <a:p>
                      <a:r>
                        <a:rPr kumimoji="0" lang="en-US" sz="1600" b="0" kern="1200" dirty="0">
                          <a:solidFill>
                            <a:srgbClr val="7030A0"/>
                          </a:solidFill>
                          <a:effectLst/>
                          <a:latin typeface="Arial" panose="020B0604020202020204" pitchFamily="34" charset="0"/>
                          <a:ea typeface="+mn-ea"/>
                          <a:cs typeface="Arial" panose="020B0604020202020204" pitchFamily="34" charset="0"/>
                        </a:rPr>
                        <a:t>Construction of the new port in Belgrade</a:t>
                      </a:r>
                      <a:endParaRPr lang="en-US" sz="1600" b="0" dirty="0">
                        <a:solidFill>
                          <a:srgbClr val="7030A0"/>
                        </a:solidFill>
                        <a:latin typeface="Arial" panose="020B0604020202020204" pitchFamily="34" charset="0"/>
                        <a:cs typeface="Arial" panose="020B0604020202020204" pitchFamily="34" charset="0"/>
                      </a:endParaRP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Not started</a:t>
                      </a:r>
                    </a:p>
                  </a:txBody>
                  <a:tcPr marL="9525" marR="9525" marT="9525" marB="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735030637"/>
      </p:ext>
    </p:extLst>
  </p:cSld>
  <p:clrMapOvr>
    <a:masterClrMapping/>
  </p:clrMapOvr>
  <p:transition spd="med">
    <p:zo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785926"/>
            <a:ext cx="9144000" cy="714380"/>
          </a:xfrm>
        </p:spPr>
        <p:txBody>
          <a:bodyPr anchor="t">
            <a:normAutofit/>
          </a:bodyPr>
          <a:lstStyle/>
          <a:p>
            <a:pPr algn="ctr"/>
            <a:r>
              <a:rPr lang="en-US" sz="3200" dirty="0">
                <a:solidFill>
                  <a:schemeClr val="accent1">
                    <a:lumMod val="50000"/>
                  </a:schemeClr>
                </a:solidFill>
              </a:rPr>
              <a:t>Thank you for your attention</a:t>
            </a:r>
          </a:p>
        </p:txBody>
      </p:sp>
      <p:sp>
        <p:nvSpPr>
          <p:cNvPr id="3" name="Subtitle 2"/>
          <p:cNvSpPr>
            <a:spLocks noGrp="1"/>
          </p:cNvSpPr>
          <p:nvPr>
            <p:ph type="subTitle" idx="1"/>
          </p:nvPr>
        </p:nvSpPr>
        <p:spPr>
          <a:xfrm>
            <a:off x="642910" y="3143248"/>
            <a:ext cx="7786742" cy="2066924"/>
          </a:xfrm>
        </p:spPr>
        <p:txBody>
          <a:bodyPr>
            <a:normAutofit/>
          </a:bodyPr>
          <a:lstStyle/>
          <a:p>
            <a:pPr algn="ctr"/>
            <a:r>
              <a:rPr lang="sr-Latn-RS" sz="2400" dirty="0">
                <a:solidFill>
                  <a:schemeClr val="accent1">
                    <a:lumMod val="50000"/>
                  </a:schemeClr>
                </a:solidFill>
              </a:rPr>
              <a:t>email: </a:t>
            </a:r>
          </a:p>
          <a:p>
            <a:pPr algn="ctr"/>
            <a:r>
              <a:rPr lang="sr-Latn-RS" sz="2400" dirty="0">
                <a:solidFill>
                  <a:schemeClr val="accent1">
                    <a:lumMod val="50000"/>
                  </a:schemeClr>
                </a:solidFill>
              </a:rPr>
              <a:t>predrag.jevremovic@</a:t>
            </a:r>
            <a:r>
              <a:rPr lang="en-US" sz="2400" dirty="0" err="1">
                <a:solidFill>
                  <a:schemeClr val="accent1">
                    <a:lumMod val="50000"/>
                  </a:schemeClr>
                </a:solidFill>
              </a:rPr>
              <a:t>mgsi</a:t>
            </a:r>
            <a:r>
              <a:rPr lang="sr-Latn-RS" sz="2400" dirty="0">
                <a:solidFill>
                  <a:schemeClr val="accent1">
                    <a:lumMod val="50000"/>
                  </a:schemeClr>
                </a:solidFill>
              </a:rPr>
              <a:t>.gov.rs</a:t>
            </a:r>
          </a:p>
          <a:p>
            <a:pPr algn="l"/>
            <a:endParaRPr lang="en-US" sz="2800" dirty="0">
              <a:solidFill>
                <a:schemeClr val="accent1">
                  <a:lumMod val="50000"/>
                </a:schemeClr>
              </a:solidFill>
            </a:endParaRPr>
          </a:p>
        </p:txBody>
      </p:sp>
    </p:spTree>
  </p:cSld>
  <p:clrMapOvr>
    <a:masterClrMapping/>
  </p:clrMapOvr>
  <p:transition spd="med">
    <p:zo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4250" y="2708920"/>
            <a:ext cx="8929750" cy="1470025"/>
          </a:xfrm>
        </p:spPr>
        <p:txBody>
          <a:bodyPr>
            <a:noAutofit/>
          </a:bodyPr>
          <a:lstStyle/>
          <a:p>
            <a:pPr algn="ctr"/>
            <a:r>
              <a:rPr lang="en-US" sz="2600" dirty="0">
                <a:solidFill>
                  <a:schemeClr val="accent1">
                    <a:lumMod val="50000"/>
                  </a:schemeClr>
                </a:solidFill>
              </a:rPr>
              <a:t>Ministry of Construction, Transport and Infrastructure</a:t>
            </a:r>
            <a:br>
              <a:rPr lang="en-US" sz="2600" dirty="0">
                <a:solidFill>
                  <a:schemeClr val="accent1">
                    <a:lumMod val="50000"/>
                  </a:schemeClr>
                </a:solidFill>
              </a:rPr>
            </a:br>
            <a:br>
              <a:rPr lang="en-US" sz="1400" dirty="0">
                <a:solidFill>
                  <a:schemeClr val="accent1">
                    <a:lumMod val="50000"/>
                  </a:schemeClr>
                </a:solidFill>
              </a:rPr>
            </a:br>
            <a:r>
              <a:rPr lang="en-US" sz="2400" dirty="0">
                <a:solidFill>
                  <a:schemeClr val="accent1">
                    <a:lumMod val="50000"/>
                  </a:schemeClr>
                </a:solidFill>
              </a:rPr>
              <a:t>Sector for Waterborne Transport and Safety Navigation</a:t>
            </a:r>
            <a:br>
              <a:rPr lang="en-US" sz="2400" dirty="0">
                <a:solidFill>
                  <a:schemeClr val="accent1">
                    <a:lumMod val="50000"/>
                  </a:schemeClr>
                </a:solidFill>
              </a:rPr>
            </a:br>
            <a:br>
              <a:rPr lang="en-US" sz="2400" dirty="0">
                <a:solidFill>
                  <a:schemeClr val="accent1">
                    <a:lumMod val="50000"/>
                  </a:schemeClr>
                </a:solidFill>
              </a:rPr>
            </a:br>
            <a:br>
              <a:rPr lang="en-US" sz="2400" dirty="0">
                <a:solidFill>
                  <a:schemeClr val="accent1">
                    <a:lumMod val="50000"/>
                  </a:schemeClr>
                </a:solidFill>
              </a:rPr>
            </a:br>
            <a:br>
              <a:rPr lang="en-US" sz="2400" dirty="0">
                <a:solidFill>
                  <a:schemeClr val="accent1">
                    <a:lumMod val="50000"/>
                  </a:schemeClr>
                </a:solidFill>
              </a:rPr>
            </a:br>
            <a:r>
              <a:rPr lang="en-US" sz="2200" dirty="0">
                <a:solidFill>
                  <a:schemeClr val="accent1">
                    <a:lumMod val="50000"/>
                  </a:schemeClr>
                </a:solidFill>
              </a:rPr>
              <a:t>Predrag </a:t>
            </a:r>
            <a:r>
              <a:rPr lang="en-US" sz="2200" dirty="0" err="1">
                <a:solidFill>
                  <a:schemeClr val="accent1">
                    <a:lumMod val="50000"/>
                  </a:schemeClr>
                </a:solidFill>
              </a:rPr>
              <a:t>Jevremovi</a:t>
            </a:r>
            <a:r>
              <a:rPr lang="sr-Latn-CS" sz="2200" dirty="0">
                <a:solidFill>
                  <a:schemeClr val="accent1">
                    <a:lumMod val="50000"/>
                  </a:schemeClr>
                </a:solidFill>
              </a:rPr>
              <a:t>ć, </a:t>
            </a:r>
            <a:r>
              <a:rPr lang="en-US" sz="2200" dirty="0" err="1">
                <a:solidFill>
                  <a:schemeClr val="accent1">
                    <a:lumMod val="50000"/>
                  </a:schemeClr>
                </a:solidFill>
              </a:rPr>
              <a:t>M.Sc</a:t>
            </a:r>
            <a:br>
              <a:rPr lang="en-US" sz="2200" dirty="0">
                <a:solidFill>
                  <a:schemeClr val="accent1">
                    <a:lumMod val="50000"/>
                  </a:schemeClr>
                </a:solidFill>
              </a:rPr>
            </a:br>
            <a:r>
              <a:rPr lang="en-US" sz="2200" dirty="0">
                <a:solidFill>
                  <a:schemeClr val="accent1">
                    <a:lumMod val="50000"/>
                  </a:schemeClr>
                </a:solidFill>
              </a:rPr>
              <a:t>Head of the Group for Maritime Navigation</a:t>
            </a:r>
          </a:p>
        </p:txBody>
      </p:sp>
      <p:pic>
        <p:nvPicPr>
          <p:cNvPr id="5" name="Picture 10" descr="maliGrbSrbija"/>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214810" y="233118"/>
            <a:ext cx="576262" cy="1052742"/>
          </a:xfrm>
          <a:prstGeom prst="rect">
            <a:avLst/>
          </a:prstGeom>
          <a:noFill/>
        </p:spPr>
      </p:pic>
    </p:spTree>
  </p:cSld>
  <p:clrMapOvr>
    <a:masterClrMapping/>
  </p:clrMapOvr>
  <p:transition spd="med">
    <p:zo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28800"/>
            <a:ext cx="8229600" cy="4525963"/>
          </a:xfrm>
        </p:spPr>
        <p:txBody>
          <a:bodyPr/>
          <a:lstStyle/>
          <a:p>
            <a:r>
              <a:rPr lang="en-US" sz="2400">
                <a:solidFill>
                  <a:schemeClr val="accent1">
                    <a:lumMod val="50000"/>
                  </a:schemeClr>
                </a:solidFill>
              </a:rPr>
              <a:t>Capacity building</a:t>
            </a:r>
            <a:endParaRPr lang="en-US" sz="2400" dirty="0">
              <a:solidFill>
                <a:schemeClr val="accent1">
                  <a:lumMod val="50000"/>
                </a:schemeClr>
              </a:solidFill>
            </a:endParaRPr>
          </a:p>
          <a:p>
            <a:pPr lvl="0"/>
            <a:r>
              <a:rPr lang="en-US" sz="2400" dirty="0">
                <a:solidFill>
                  <a:schemeClr val="accent1">
                    <a:lumMod val="50000"/>
                  </a:schemeClr>
                </a:solidFill>
              </a:rPr>
              <a:t>Status of the legislation regarding the annex 1.4 maritime transport and 1.5 inland waterway transport </a:t>
            </a:r>
          </a:p>
          <a:p>
            <a:pPr lvl="0"/>
            <a:r>
              <a:rPr lang="en-US" sz="2400" dirty="0">
                <a:solidFill>
                  <a:schemeClr val="accent1">
                    <a:lumMod val="50000"/>
                  </a:schemeClr>
                </a:solidFill>
              </a:rPr>
              <a:t>Progress in the process of the recognition of certificates of crew members of inland navigation ships by EC</a:t>
            </a:r>
          </a:p>
          <a:p>
            <a:pPr lvl="0"/>
            <a:r>
              <a:rPr lang="en-US" sz="2400" dirty="0">
                <a:solidFill>
                  <a:schemeClr val="accent1">
                    <a:lumMod val="50000"/>
                  </a:schemeClr>
                </a:solidFill>
              </a:rPr>
              <a:t>Projects related to the improvement of infrastructure in water transport </a:t>
            </a:r>
          </a:p>
          <a:p>
            <a:endParaRPr lang="en-US" dirty="0"/>
          </a:p>
        </p:txBody>
      </p:sp>
      <p:sp>
        <p:nvSpPr>
          <p:cNvPr id="3" name="Title 2"/>
          <p:cNvSpPr>
            <a:spLocks noGrp="1"/>
          </p:cNvSpPr>
          <p:nvPr>
            <p:ph type="title"/>
          </p:nvPr>
        </p:nvSpPr>
        <p:spPr/>
        <p:txBody>
          <a:bodyPr>
            <a:normAutofit/>
          </a:bodyPr>
          <a:lstStyle/>
          <a:p>
            <a:r>
              <a:rPr lang="en-US" sz="2400" dirty="0">
                <a:solidFill>
                  <a:schemeClr val="accent1">
                    <a:lumMod val="50000"/>
                  </a:schemeClr>
                </a:solidFill>
              </a:rPr>
              <a:t>The progress achieved from the latest Technical Committee (from December 2023) </a:t>
            </a:r>
            <a:endParaRPr lang="en-US" sz="2400" dirty="0"/>
          </a:p>
        </p:txBody>
      </p:sp>
    </p:spTree>
    <p:extLst>
      <p:ext uri="{BB962C8B-B14F-4D97-AF65-F5344CB8AC3E}">
        <p14:creationId xmlns:p14="http://schemas.microsoft.com/office/powerpoint/2010/main" val="3564167949"/>
      </p:ext>
    </p:extLst>
  </p:cSld>
  <p:clrMapOvr>
    <a:masterClrMapping/>
  </p:clrMapOvr>
  <p:transition spd="med">
    <p:zo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US" dirty="0">
              <a:solidFill>
                <a:schemeClr val="accent1">
                  <a:lumMod val="50000"/>
                </a:schemeClr>
              </a:solidFill>
            </a:endParaRPr>
          </a:p>
          <a:p>
            <a:pPr marL="393192" lvl="1" indent="0">
              <a:buNone/>
            </a:pPr>
            <a:r>
              <a:rPr lang="en-US" dirty="0">
                <a:solidFill>
                  <a:schemeClr val="accent1">
                    <a:lumMod val="50000"/>
                  </a:schemeClr>
                </a:solidFill>
              </a:rPr>
              <a:t>Rulebook on internal arrangement and systematization of workplaces in the Ministry of Construction, Transport and Infrastructure - enter into force on December 18, 2023</a:t>
            </a:r>
          </a:p>
        </p:txBody>
      </p:sp>
      <p:sp>
        <p:nvSpPr>
          <p:cNvPr id="3" name="Title 2"/>
          <p:cNvSpPr>
            <a:spLocks noGrp="1"/>
          </p:cNvSpPr>
          <p:nvPr>
            <p:ph type="title"/>
          </p:nvPr>
        </p:nvSpPr>
        <p:spPr/>
        <p:txBody>
          <a:bodyPr>
            <a:normAutofit/>
          </a:bodyPr>
          <a:lstStyle/>
          <a:p>
            <a:r>
              <a:rPr lang="en-US" dirty="0">
                <a:solidFill>
                  <a:schemeClr val="accent1">
                    <a:lumMod val="50000"/>
                  </a:schemeClr>
                </a:solidFill>
              </a:rPr>
              <a:t>Capacity building</a:t>
            </a:r>
          </a:p>
        </p:txBody>
      </p:sp>
    </p:spTree>
    <p:extLst>
      <p:ext uri="{BB962C8B-B14F-4D97-AF65-F5344CB8AC3E}">
        <p14:creationId xmlns:p14="http://schemas.microsoft.com/office/powerpoint/2010/main" val="3673701341"/>
      </p:ext>
    </p:extLst>
  </p:cSld>
  <p:clrMapOvr>
    <a:masterClrMapping/>
  </p:clrMapOvr>
  <p:transition spd="med">
    <p:zoom/>
    <p:sndAc>
      <p:stSnd>
        <p:snd r:embed="rId2" name="wind.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467544" y="155957"/>
            <a:ext cx="8229600" cy="1143000"/>
          </a:xfrm>
        </p:spPr>
        <p:txBody>
          <a:bodyPr>
            <a:normAutofit/>
          </a:bodyPr>
          <a:lstStyle/>
          <a:p>
            <a:r>
              <a:rPr lang="en-US" sz="2400" dirty="0">
                <a:solidFill>
                  <a:schemeClr val="accent1">
                    <a:lumMod val="50000"/>
                  </a:schemeClr>
                </a:solidFill>
              </a:rPr>
              <a:t>New organizational chart</a:t>
            </a:r>
            <a:r>
              <a:rPr lang="sr-Latn-RS" sz="2400" dirty="0">
                <a:solidFill>
                  <a:schemeClr val="accent1">
                    <a:lumMod val="50000"/>
                  </a:schemeClr>
                </a:solidFill>
              </a:rPr>
              <a:t> of the </a:t>
            </a:r>
            <a:r>
              <a:rPr lang="en-US" sz="2400" dirty="0">
                <a:solidFill>
                  <a:schemeClr val="accent1">
                    <a:lumMod val="50000"/>
                  </a:schemeClr>
                </a:solidFill>
              </a:rPr>
              <a:t>Department for Waterborne Transport and Safety of Navigation </a:t>
            </a:r>
            <a:r>
              <a:rPr lang="sr-Latn-RS" sz="2400" dirty="0">
                <a:solidFill>
                  <a:schemeClr val="accent1">
                    <a:lumMod val="50000"/>
                  </a:schemeClr>
                </a:solidFill>
              </a:rPr>
              <a:t> </a:t>
            </a:r>
            <a:endParaRPr lang="en-US" sz="2400" dirty="0">
              <a:solidFill>
                <a:schemeClr val="accent1">
                  <a:lumMod val="50000"/>
                </a:schemeClr>
              </a:solidFill>
            </a:endParaRPr>
          </a:p>
        </p:txBody>
      </p:sp>
      <p:sp>
        <p:nvSpPr>
          <p:cNvPr id="5" name="Rectangle 2"/>
          <p:cNvSpPr>
            <a:spLocks noChangeArrowheads="1"/>
          </p:cNvSpPr>
          <p:nvPr/>
        </p:nvSpPr>
        <p:spPr bwMode="auto">
          <a:xfrm>
            <a:off x="827584" y="1099592"/>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Content Placeholder 5"/>
          <p:cNvGraphicFramePr>
            <a:graphicFrameLocks/>
          </p:cNvGraphicFramePr>
          <p:nvPr>
            <p:extLst>
              <p:ext uri="{D42A27DB-BD31-4B8C-83A1-F6EECF244321}">
                <p14:modId xmlns:p14="http://schemas.microsoft.com/office/powerpoint/2010/main" val="1165768898"/>
              </p:ext>
            </p:extLst>
          </p:nvPr>
        </p:nvGraphicFramePr>
        <p:xfrm>
          <a:off x="467544" y="718960"/>
          <a:ext cx="8229600" cy="4942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1259632" y="1556792"/>
            <a:ext cx="936104" cy="576064"/>
          </a:xfrm>
          <a:prstGeom prst="rect">
            <a:avLst/>
          </a:prstGeom>
          <a:noFill/>
        </p:spPr>
        <p:txBody>
          <a:bodyPr wrap="square" rtlCol="0">
            <a:spAutoFit/>
          </a:bodyPr>
          <a:lstStyle/>
          <a:p>
            <a:endParaRPr lang="en-US" dirty="0"/>
          </a:p>
        </p:txBody>
      </p:sp>
      <p:sp>
        <p:nvSpPr>
          <p:cNvPr id="4" name="Rectangle 3"/>
          <p:cNvSpPr/>
          <p:nvPr/>
        </p:nvSpPr>
        <p:spPr>
          <a:xfrm>
            <a:off x="719572" y="5157192"/>
            <a:ext cx="216024" cy="216024"/>
          </a:xfrm>
          <a:prstGeom prst="rect">
            <a:avLst/>
          </a:prstGeom>
          <a:solidFill>
            <a:srgbClr val="92D05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solidFill>
                <a:srgbClr val="92D050"/>
              </a:solidFill>
            </a:endParaRPr>
          </a:p>
        </p:txBody>
      </p:sp>
      <p:sp>
        <p:nvSpPr>
          <p:cNvPr id="7" name="Rectangle 6"/>
          <p:cNvSpPr/>
          <p:nvPr/>
        </p:nvSpPr>
        <p:spPr>
          <a:xfrm>
            <a:off x="915603" y="5157192"/>
            <a:ext cx="1624163" cy="246221"/>
          </a:xfrm>
          <a:prstGeom prst="rect">
            <a:avLst/>
          </a:prstGeom>
        </p:spPr>
        <p:txBody>
          <a:bodyPr wrap="none">
            <a:spAutoFit/>
          </a:bodyPr>
          <a:lstStyle/>
          <a:p>
            <a:pPr lvl="0" algn="ctr"/>
            <a:r>
              <a:rPr lang="en-US" sz="1000" dirty="0">
                <a:solidFill>
                  <a:schemeClr val="accent1">
                    <a:lumMod val="50000"/>
                  </a:schemeClr>
                </a:solidFill>
                <a:latin typeface="Arial" panose="020B0604020202020204" pitchFamily="34" charset="0"/>
                <a:cs typeface="Arial" panose="020B0604020202020204" pitchFamily="34" charset="0"/>
              </a:rPr>
              <a:t>- New organizational unit </a:t>
            </a:r>
          </a:p>
        </p:txBody>
      </p:sp>
    </p:spTree>
    <p:extLst>
      <p:ext uri="{BB962C8B-B14F-4D97-AF65-F5344CB8AC3E}">
        <p14:creationId xmlns:p14="http://schemas.microsoft.com/office/powerpoint/2010/main" val="3096306313"/>
      </p:ext>
    </p:extLst>
  </p:cSld>
  <p:clrMapOvr>
    <a:masterClrMapping/>
  </p:clrMapOvr>
  <p:transition spd="med">
    <p:zo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332656"/>
            <a:ext cx="8064896" cy="830997"/>
          </a:xfrm>
          <a:prstGeom prst="rect">
            <a:avLst/>
          </a:prstGeom>
        </p:spPr>
        <p:txBody>
          <a:bodyPr wrap="square">
            <a:spAutoFit/>
          </a:bodyPr>
          <a:lstStyle/>
          <a:p>
            <a:pPr marL="109728" lvl="0" algn="ctr">
              <a:spcBef>
                <a:spcPts val="400"/>
              </a:spcBef>
              <a:buClr>
                <a:srgbClr val="4E67C8"/>
              </a:buClr>
              <a:buSzPct val="68000"/>
            </a:pPr>
            <a:r>
              <a:rPr lang="en-US" sz="2400" b="1" dirty="0">
                <a:solidFill>
                  <a:srgbClr val="7030A0"/>
                </a:solidFill>
                <a:latin typeface="Arial" pitchFamily="34" charset="0"/>
                <a:cs typeface="Arial" pitchFamily="34" charset="0"/>
              </a:rPr>
              <a:t>Status of the legislation</a:t>
            </a:r>
            <a:r>
              <a:rPr lang="sr-Latn-CS" sz="2400" b="1" dirty="0">
                <a:solidFill>
                  <a:srgbClr val="7030A0"/>
                </a:solidFill>
                <a:latin typeface="Arial" pitchFamily="34" charset="0"/>
                <a:cs typeface="Arial" pitchFamily="34" charset="0"/>
              </a:rPr>
              <a:t> regarding </a:t>
            </a:r>
            <a:r>
              <a:rPr lang="en-US" sz="2400" b="1" dirty="0">
                <a:solidFill>
                  <a:srgbClr val="7030A0"/>
                </a:solidFill>
                <a:latin typeface="Arial" pitchFamily="34" charset="0"/>
                <a:cs typeface="Arial" pitchFamily="34" charset="0"/>
              </a:rPr>
              <a:t>the annex 1.4 maritime transport and 1.5 inland waterway transport </a:t>
            </a:r>
          </a:p>
        </p:txBody>
      </p:sp>
      <p:sp>
        <p:nvSpPr>
          <p:cNvPr id="3" name="Rectangle 2"/>
          <p:cNvSpPr/>
          <p:nvPr/>
        </p:nvSpPr>
        <p:spPr>
          <a:xfrm>
            <a:off x="467544" y="1772816"/>
            <a:ext cx="8064896" cy="2349361"/>
          </a:xfrm>
          <a:prstGeom prst="rect">
            <a:avLst/>
          </a:prstGeom>
        </p:spPr>
        <p:txBody>
          <a:bodyPr wrap="square">
            <a:spAutoFit/>
          </a:bodyPr>
          <a:lstStyle/>
          <a:p>
            <a:pPr marL="365760" lvl="0" indent="-256032">
              <a:spcBef>
                <a:spcPts val="400"/>
              </a:spcBef>
              <a:buClr>
                <a:srgbClr val="4E67C8"/>
              </a:buClr>
              <a:buSzPct val="68000"/>
              <a:buFont typeface="Wingdings 3"/>
              <a:buChar char=""/>
            </a:pPr>
            <a:r>
              <a:rPr lang="en-US" sz="2000" dirty="0">
                <a:solidFill>
                  <a:srgbClr val="7030A0"/>
                </a:solidFill>
                <a:latin typeface="Arial" pitchFamily="34" charset="0"/>
                <a:cs typeface="Arial" pitchFamily="34" charset="0"/>
              </a:rPr>
              <a:t>No new regulations have been adopted</a:t>
            </a:r>
          </a:p>
          <a:p>
            <a:pPr marL="365760" lvl="0" indent="-256032">
              <a:spcBef>
                <a:spcPts val="400"/>
              </a:spcBef>
              <a:buClr>
                <a:srgbClr val="4E67C8"/>
              </a:buClr>
              <a:buSzPct val="68000"/>
              <a:buFont typeface="Wingdings 3"/>
              <a:buChar char=""/>
            </a:pPr>
            <a:r>
              <a:rPr lang="sr-Latn-CS" sz="2000" dirty="0">
                <a:solidFill>
                  <a:srgbClr val="7030A0"/>
                </a:solidFill>
                <a:latin typeface="Arial" pitchFamily="34" charset="0"/>
                <a:cs typeface="Arial" pitchFamily="34" charset="0"/>
              </a:rPr>
              <a:t>The most of the legislation regarding </a:t>
            </a:r>
            <a:r>
              <a:rPr lang="en-US" sz="2000" dirty="0">
                <a:solidFill>
                  <a:srgbClr val="7030A0"/>
                </a:solidFill>
                <a:latin typeface="Arial" pitchFamily="34" charset="0"/>
                <a:cs typeface="Arial" pitchFamily="34" charset="0"/>
              </a:rPr>
              <a:t>the annex 1.4 maritime transport and 1.5 inland waterway transport </a:t>
            </a:r>
            <a:r>
              <a:rPr lang="sr-Latn-CS" sz="2000" dirty="0">
                <a:solidFill>
                  <a:srgbClr val="7030A0"/>
                </a:solidFill>
                <a:latin typeface="Arial" pitchFamily="34" charset="0"/>
                <a:cs typeface="Arial" pitchFamily="34" charset="0"/>
              </a:rPr>
              <a:t>are </a:t>
            </a:r>
            <a:r>
              <a:rPr lang="en-US" sz="2000" dirty="0">
                <a:solidFill>
                  <a:srgbClr val="7030A0"/>
                </a:solidFill>
                <a:latin typeface="Arial" pitchFamily="34" charset="0"/>
                <a:cs typeface="Arial" pitchFamily="34" charset="0"/>
              </a:rPr>
              <a:t>transposed into the national legislation</a:t>
            </a:r>
            <a:endParaRPr lang="sr-Latn-CS" sz="2000" dirty="0">
              <a:solidFill>
                <a:srgbClr val="7030A0"/>
              </a:solidFill>
              <a:latin typeface="Arial" pitchFamily="34" charset="0"/>
              <a:cs typeface="Arial" pitchFamily="34" charset="0"/>
            </a:endParaRPr>
          </a:p>
          <a:p>
            <a:pPr marL="365760" lvl="0" indent="-256032">
              <a:spcBef>
                <a:spcPts val="400"/>
              </a:spcBef>
              <a:buClr>
                <a:srgbClr val="4E67C8"/>
              </a:buClr>
              <a:buSzPct val="68000"/>
              <a:buFont typeface="Wingdings 3"/>
              <a:buChar char=""/>
            </a:pPr>
            <a:r>
              <a:rPr lang="sr-Latn-CS" sz="2000" dirty="0">
                <a:solidFill>
                  <a:srgbClr val="7030A0"/>
                </a:solidFill>
                <a:latin typeface="Arial" pitchFamily="34" charset="0"/>
                <a:cs typeface="Arial" pitchFamily="34" charset="0"/>
              </a:rPr>
              <a:t>MoCTI </a:t>
            </a:r>
            <a:r>
              <a:rPr lang="en-US" sz="2000" dirty="0">
                <a:solidFill>
                  <a:srgbClr val="7030A0"/>
                </a:solidFill>
                <a:latin typeface="Arial" pitchFamily="34" charset="0"/>
                <a:cs typeface="Arial" pitchFamily="34" charset="0"/>
              </a:rPr>
              <a:t>submits</a:t>
            </a:r>
            <a:r>
              <a:rPr lang="sr-Latn-CS" sz="2000" dirty="0">
                <a:solidFill>
                  <a:srgbClr val="7030A0"/>
                </a:solidFill>
                <a:latin typeface="Arial" pitchFamily="34" charset="0"/>
                <a:cs typeface="Arial" pitchFamily="34" charset="0"/>
              </a:rPr>
              <a:t> to </a:t>
            </a:r>
            <a:r>
              <a:rPr lang="en-US" sz="2000" dirty="0">
                <a:solidFill>
                  <a:srgbClr val="7030A0"/>
                </a:solidFill>
                <a:latin typeface="Arial" pitchFamily="34" charset="0"/>
                <a:cs typeface="Arial" pitchFamily="34" charset="0"/>
              </a:rPr>
              <a:t>the </a:t>
            </a:r>
            <a:r>
              <a:rPr lang="sr-Latn-CS" sz="2000" dirty="0">
                <a:solidFill>
                  <a:srgbClr val="7030A0"/>
                </a:solidFill>
                <a:latin typeface="Arial" pitchFamily="34" charset="0"/>
                <a:cs typeface="Arial" pitchFamily="34" charset="0"/>
              </a:rPr>
              <a:t>Transport </a:t>
            </a:r>
            <a:r>
              <a:rPr lang="en-US" sz="2000" dirty="0">
                <a:solidFill>
                  <a:srgbClr val="7030A0"/>
                </a:solidFill>
                <a:latin typeface="Arial" pitchFamily="34" charset="0"/>
                <a:cs typeface="Arial" pitchFamily="34" charset="0"/>
              </a:rPr>
              <a:t>C</a:t>
            </a:r>
            <a:r>
              <a:rPr lang="sr-Latn-CS" sz="2000" dirty="0">
                <a:solidFill>
                  <a:srgbClr val="7030A0"/>
                </a:solidFill>
                <a:latin typeface="Arial" pitchFamily="34" charset="0"/>
                <a:cs typeface="Arial" pitchFamily="34" charset="0"/>
              </a:rPr>
              <a:t>ommunity updated tables of the annex 1.4 maritime transport and 1.5 inland waterway transport regarding the transport community treaty   </a:t>
            </a:r>
            <a:endParaRPr lang="en-US" sz="2000" dirty="0">
              <a:solidFill>
                <a:srgbClr val="7030A0"/>
              </a:solidFill>
              <a:latin typeface="Arial" pitchFamily="34" charset="0"/>
              <a:cs typeface="Arial" pitchFamily="34" charset="0"/>
            </a:endParaRPr>
          </a:p>
        </p:txBody>
      </p:sp>
    </p:spTree>
    <p:extLst>
      <p:ext uri="{BB962C8B-B14F-4D97-AF65-F5344CB8AC3E}">
        <p14:creationId xmlns:p14="http://schemas.microsoft.com/office/powerpoint/2010/main" val="3171098740"/>
      </p:ext>
    </p:extLst>
  </p:cSld>
  <p:clrMapOvr>
    <a:masterClrMapping/>
  </p:clrMapOvr>
  <p:transition spd="med">
    <p:zo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714348" y="1142984"/>
            <a:ext cx="7786742" cy="4495816"/>
          </a:xfrm>
          <a:prstGeom prst="rect">
            <a:avLst/>
          </a:prstGeom>
        </p:spPr>
        <p:txBody>
          <a:bodyPr>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Arial" pitchFamily="34" charset="0"/>
                <a:ea typeface="+mn-ea"/>
                <a:cs typeface="Arial" pitchFamily="34" charset="0"/>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itchFamily="34" charset="0"/>
                <a:ea typeface="+mn-ea"/>
                <a:cs typeface="Arial" pitchFamily="34" charset="0"/>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Arial" pitchFamily="34" charset="0"/>
                <a:ea typeface="+mn-ea"/>
                <a:cs typeface="Arial" pitchFamily="34" charset="0"/>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Arial" pitchFamily="34" charset="0"/>
                <a:ea typeface="+mn-ea"/>
                <a:cs typeface="Arial" pitchFamily="34" charset="0"/>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Arial" pitchFamily="34" charset="0"/>
                <a:ea typeface="+mn-ea"/>
                <a:cs typeface="Arial"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buFont typeface="Wingdings" pitchFamily="2" charset="2"/>
              <a:buChar char="Ø"/>
            </a:pPr>
            <a:r>
              <a:rPr lang="en-US" sz="2000" dirty="0">
                <a:solidFill>
                  <a:srgbClr val="7030A0"/>
                </a:solidFill>
              </a:rPr>
              <a:t>Law on maritime</a:t>
            </a:r>
            <a:r>
              <a:rPr lang="sr-Latn-RS" sz="2000" dirty="0">
                <a:solidFill>
                  <a:srgbClr val="7030A0"/>
                </a:solidFill>
              </a:rPr>
              <a:t> </a:t>
            </a:r>
            <a:r>
              <a:rPr lang="en-US" sz="2000" dirty="0">
                <a:solidFill>
                  <a:srgbClr val="7030A0"/>
                </a:solidFill>
              </a:rPr>
              <a:t>navigation</a:t>
            </a:r>
            <a:r>
              <a:rPr lang="sr-Latn-CS" sz="2000" dirty="0">
                <a:solidFill>
                  <a:srgbClr val="7030A0"/>
                </a:solidFill>
              </a:rPr>
              <a:t> (</a:t>
            </a:r>
            <a:r>
              <a:rPr lang="en-US" sz="2000" dirty="0">
                <a:solidFill>
                  <a:srgbClr val="7030A0"/>
                </a:solidFill>
              </a:rPr>
              <a:t>Official Gazette of the Republic of Serbia</a:t>
            </a:r>
            <a:r>
              <a:rPr lang="sr-Latn-CS" sz="2000" dirty="0">
                <a:solidFill>
                  <a:srgbClr val="7030A0"/>
                </a:solidFill>
              </a:rPr>
              <a:t> no. </a:t>
            </a:r>
            <a:r>
              <a:rPr lang="en-US" sz="2000" i="1" dirty="0">
                <a:solidFill>
                  <a:srgbClr val="7030A0"/>
                </a:solidFill>
              </a:rPr>
              <a:t>87/2011, 104/2013, 18/2015, 113/2017</a:t>
            </a:r>
            <a:r>
              <a:rPr lang="sr-Latn-CS" sz="2000" dirty="0">
                <a:solidFill>
                  <a:srgbClr val="7030A0"/>
                </a:solidFill>
              </a:rPr>
              <a:t>)</a:t>
            </a:r>
            <a:endParaRPr lang="sr-Latn-RS" sz="2000" dirty="0">
              <a:solidFill>
                <a:srgbClr val="7030A0"/>
              </a:solidFill>
            </a:endParaRPr>
          </a:p>
          <a:p>
            <a:pPr>
              <a:buFont typeface="Wingdings" pitchFamily="2" charset="2"/>
              <a:buChar char="Ø"/>
            </a:pPr>
            <a:r>
              <a:rPr lang="en-US" sz="2000" dirty="0">
                <a:solidFill>
                  <a:srgbClr val="7030A0"/>
                </a:solidFill>
              </a:rPr>
              <a:t>Merchant Shipping Law </a:t>
            </a:r>
            <a:r>
              <a:rPr lang="sr-Latn-CS" sz="2000" dirty="0">
                <a:solidFill>
                  <a:srgbClr val="7030A0"/>
                </a:solidFill>
              </a:rPr>
              <a:t>(</a:t>
            </a:r>
            <a:r>
              <a:rPr lang="en-US" sz="2000" dirty="0">
                <a:solidFill>
                  <a:srgbClr val="7030A0"/>
                </a:solidFill>
              </a:rPr>
              <a:t>Official Gazette of the Republic of Serbia</a:t>
            </a:r>
            <a:r>
              <a:rPr lang="sr-Latn-CS" sz="2000" dirty="0">
                <a:solidFill>
                  <a:srgbClr val="7030A0"/>
                </a:solidFill>
              </a:rPr>
              <a:t> no. </a:t>
            </a:r>
            <a:r>
              <a:rPr lang="en-US" sz="2000" i="1" dirty="0">
                <a:solidFill>
                  <a:srgbClr val="7030A0"/>
                </a:solidFill>
              </a:rPr>
              <a:t>96/2015</a:t>
            </a:r>
            <a:r>
              <a:rPr lang="sr-Latn-CS" sz="2000" i="1" dirty="0">
                <a:solidFill>
                  <a:srgbClr val="7030A0"/>
                </a:solidFill>
              </a:rPr>
              <a:t> and</a:t>
            </a:r>
            <a:r>
              <a:rPr lang="en-US" sz="2000" i="1" dirty="0">
                <a:solidFill>
                  <a:srgbClr val="7030A0"/>
                </a:solidFill>
              </a:rPr>
              <a:t> 113/2017</a:t>
            </a:r>
            <a:r>
              <a:rPr lang="sr-Latn-CS" sz="2000" dirty="0">
                <a:solidFill>
                  <a:srgbClr val="7030A0"/>
                </a:solidFill>
              </a:rPr>
              <a:t>) </a:t>
            </a:r>
            <a:endParaRPr lang="sr-Latn-RS" sz="2000" dirty="0">
              <a:solidFill>
                <a:srgbClr val="7030A0"/>
              </a:solidFill>
            </a:endParaRPr>
          </a:p>
          <a:p>
            <a:pPr>
              <a:buFont typeface="Wingdings" pitchFamily="2" charset="2"/>
              <a:buChar char="Ø"/>
            </a:pPr>
            <a:r>
              <a:rPr lang="en-GB" sz="2000" dirty="0">
                <a:solidFill>
                  <a:srgbClr val="7030A0"/>
                </a:solidFill>
              </a:rPr>
              <a:t>Law on vessels’ nationality and registration</a:t>
            </a:r>
            <a:r>
              <a:rPr lang="sr-Latn-CS" sz="2000" dirty="0">
                <a:solidFill>
                  <a:srgbClr val="7030A0"/>
                </a:solidFill>
              </a:rPr>
              <a:t> (</a:t>
            </a:r>
            <a:r>
              <a:rPr lang="en-US" sz="2000" dirty="0">
                <a:solidFill>
                  <a:srgbClr val="7030A0"/>
                </a:solidFill>
              </a:rPr>
              <a:t>Official Gazette of the Republic of Serbia</a:t>
            </a:r>
            <a:r>
              <a:rPr lang="sr-Latn-CS" sz="2000" dirty="0">
                <a:solidFill>
                  <a:srgbClr val="7030A0"/>
                </a:solidFill>
              </a:rPr>
              <a:t> no. </a:t>
            </a:r>
            <a:r>
              <a:rPr lang="en-US" sz="2000" i="1" dirty="0">
                <a:solidFill>
                  <a:srgbClr val="7030A0"/>
                </a:solidFill>
              </a:rPr>
              <a:t>10/2013</a:t>
            </a:r>
            <a:r>
              <a:rPr lang="sr-Latn-CS" sz="2000" i="1" dirty="0">
                <a:solidFill>
                  <a:srgbClr val="7030A0"/>
                </a:solidFill>
              </a:rPr>
              <a:t> and</a:t>
            </a:r>
            <a:r>
              <a:rPr lang="en-US" sz="2000" i="1" dirty="0">
                <a:solidFill>
                  <a:srgbClr val="7030A0"/>
                </a:solidFill>
              </a:rPr>
              <a:t> 18/2015</a:t>
            </a:r>
            <a:r>
              <a:rPr lang="sr-Latn-CS" sz="2000" dirty="0">
                <a:solidFill>
                  <a:srgbClr val="7030A0"/>
                </a:solidFill>
              </a:rPr>
              <a:t>)</a:t>
            </a:r>
            <a:endParaRPr lang="en-US" sz="2000" dirty="0">
              <a:solidFill>
                <a:srgbClr val="7030A0"/>
              </a:solidFill>
            </a:endParaRPr>
          </a:p>
          <a:p>
            <a:pPr>
              <a:buFont typeface="Wingdings" pitchFamily="2" charset="2"/>
              <a:buChar char="Ø"/>
            </a:pPr>
            <a:r>
              <a:rPr lang="en-US" sz="2000" dirty="0">
                <a:solidFill>
                  <a:srgbClr val="7030A0"/>
                </a:solidFill>
              </a:rPr>
              <a:t>Law on hydrographic activity </a:t>
            </a:r>
            <a:r>
              <a:rPr lang="sr-Latn-CS" sz="2000" dirty="0">
                <a:solidFill>
                  <a:srgbClr val="7030A0"/>
                </a:solidFill>
              </a:rPr>
              <a:t>(O</a:t>
            </a:r>
            <a:r>
              <a:rPr lang="en-US" sz="2000" dirty="0" err="1">
                <a:solidFill>
                  <a:srgbClr val="7030A0"/>
                </a:solidFill>
              </a:rPr>
              <a:t>fficial</a:t>
            </a:r>
            <a:r>
              <a:rPr lang="en-US" sz="2000" dirty="0">
                <a:solidFill>
                  <a:srgbClr val="7030A0"/>
                </a:solidFill>
              </a:rPr>
              <a:t> Gazette of the Republic of Serbia no. </a:t>
            </a:r>
            <a:r>
              <a:rPr lang="ru-RU" sz="2000" dirty="0">
                <a:solidFill>
                  <a:srgbClr val="7030A0"/>
                </a:solidFill>
              </a:rPr>
              <a:t>9/20</a:t>
            </a:r>
            <a:r>
              <a:rPr lang="sr-Latn-CS" sz="2000" dirty="0">
                <a:solidFill>
                  <a:srgbClr val="7030A0"/>
                </a:solidFill>
              </a:rPr>
              <a:t>)</a:t>
            </a:r>
            <a:endParaRPr lang="sr-Cyrl-CS" sz="2000" dirty="0">
              <a:solidFill>
                <a:srgbClr val="7030A0"/>
              </a:solidFill>
            </a:endParaRPr>
          </a:p>
          <a:p>
            <a:pPr>
              <a:buFont typeface="Wingdings" pitchFamily="2" charset="2"/>
              <a:buChar char="Ø"/>
            </a:pPr>
            <a:r>
              <a:rPr lang="en-US" sz="2000" dirty="0">
                <a:solidFill>
                  <a:srgbClr val="7030A0"/>
                </a:solidFill>
              </a:rPr>
              <a:t>Law on navigation and ports on inland waters </a:t>
            </a:r>
            <a:r>
              <a:rPr lang="ru-RU" sz="2000" dirty="0">
                <a:solidFill>
                  <a:srgbClr val="7030A0"/>
                </a:solidFill>
              </a:rPr>
              <a:t>(</a:t>
            </a:r>
            <a:r>
              <a:rPr lang="en-US" sz="2000" dirty="0">
                <a:solidFill>
                  <a:srgbClr val="7030A0"/>
                </a:solidFill>
              </a:rPr>
              <a:t>Official Gazette of the Republic of Serbia no. </a:t>
            </a:r>
            <a:r>
              <a:rPr lang="ru-RU" sz="2000" dirty="0">
                <a:solidFill>
                  <a:srgbClr val="7030A0"/>
                </a:solidFill>
              </a:rPr>
              <a:t>73/10, 121/12, 18/15, 92/16, 41/18, 9/20 </a:t>
            </a:r>
            <a:r>
              <a:rPr lang="sr-Latn-CS" sz="2000" dirty="0">
                <a:solidFill>
                  <a:srgbClr val="7030A0"/>
                </a:solidFill>
              </a:rPr>
              <a:t>and</a:t>
            </a:r>
            <a:r>
              <a:rPr lang="ru-RU" sz="2000" dirty="0">
                <a:solidFill>
                  <a:srgbClr val="7030A0"/>
                </a:solidFill>
              </a:rPr>
              <a:t> 52/21)</a:t>
            </a:r>
            <a:endParaRPr lang="en-US" sz="2000" dirty="0">
              <a:solidFill>
                <a:srgbClr val="7030A0"/>
              </a:solidFill>
            </a:endParaRPr>
          </a:p>
          <a:p>
            <a:pPr lvl="1">
              <a:buFont typeface="Wingdings" pitchFamily="2" charset="2"/>
              <a:buChar char="Ø"/>
            </a:pPr>
            <a:r>
              <a:rPr lang="en-US" sz="2000" dirty="0">
                <a:solidFill>
                  <a:srgbClr val="7030A0"/>
                </a:solidFill>
              </a:rPr>
              <a:t>More then 150 by-laws (regulation, rulebooks and technical roles)</a:t>
            </a:r>
          </a:p>
          <a:p>
            <a:pPr>
              <a:buFont typeface="Wingdings" pitchFamily="2" charset="2"/>
              <a:buChar char="Ø"/>
            </a:pPr>
            <a:endParaRPr lang="sr-Latn-RS" sz="1400" dirty="0">
              <a:solidFill>
                <a:schemeClr val="accent1">
                  <a:lumMod val="50000"/>
                </a:schemeClr>
              </a:solidFill>
            </a:endParaRPr>
          </a:p>
          <a:p>
            <a:pPr>
              <a:buFont typeface="Wingdings" pitchFamily="2" charset="2"/>
              <a:buChar char="Ø"/>
            </a:pPr>
            <a:endParaRPr lang="en-US" sz="2800" dirty="0">
              <a:solidFill>
                <a:schemeClr val="accent1">
                  <a:lumMod val="50000"/>
                </a:schemeClr>
              </a:solidFill>
            </a:endParaRPr>
          </a:p>
          <a:p>
            <a:endParaRPr lang="en-US" sz="2800" dirty="0">
              <a:solidFill>
                <a:schemeClr val="accent1">
                  <a:lumMod val="50000"/>
                </a:schemeClr>
              </a:solidFill>
            </a:endParaRPr>
          </a:p>
        </p:txBody>
      </p:sp>
      <p:sp>
        <p:nvSpPr>
          <p:cNvPr id="5" name="Title 2"/>
          <p:cNvSpPr txBox="1">
            <a:spLocks/>
          </p:cNvSpPr>
          <p:nvPr/>
        </p:nvSpPr>
        <p:spPr>
          <a:xfrm>
            <a:off x="395536" y="0"/>
            <a:ext cx="8229600" cy="1143000"/>
          </a:xfrm>
          <a:prstGeom prst="rect">
            <a:avLst/>
          </a:prstGeom>
        </p:spPr>
        <p:txBody>
          <a:bodyPr vert="horz" anchor="ctr">
            <a:normAutofit/>
            <a:scene3d>
              <a:camera prst="orthographicFront"/>
              <a:lightRig rig="soft" dir="t"/>
            </a:scene3d>
            <a:sp3d prstMaterial="softEdge">
              <a:bevelT w="25400" h="25400"/>
            </a:sp3d>
          </a:bodyPr>
          <a:lstStyle>
            <a:lvl1pPr algn="ctr"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Arial" pitchFamily="34" charset="0"/>
                <a:ea typeface="+mj-ea"/>
                <a:cs typeface="Arial" pitchFamily="34" charset="0"/>
              </a:defRPr>
            </a:lvl1pPr>
            <a:extLst/>
          </a:lstStyle>
          <a:p>
            <a:r>
              <a:rPr lang="en-US" sz="2400" dirty="0">
                <a:solidFill>
                  <a:srgbClr val="7030A0"/>
                </a:solidFill>
              </a:rPr>
              <a:t>Main maritime and inland waterway transport legislation</a:t>
            </a:r>
          </a:p>
        </p:txBody>
      </p:sp>
    </p:spTree>
    <p:extLst>
      <p:ext uri="{BB962C8B-B14F-4D97-AF65-F5344CB8AC3E}">
        <p14:creationId xmlns:p14="http://schemas.microsoft.com/office/powerpoint/2010/main" val="2688642619"/>
      </p:ext>
    </p:extLst>
  </p:cSld>
  <p:clrMapOvr>
    <a:masterClrMapping/>
  </p:clrMapOvr>
  <p:transition spd="med">
    <p:zo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23528" y="188641"/>
            <a:ext cx="8568952" cy="5170646"/>
          </a:xfrm>
          <a:prstGeom prst="rect">
            <a:avLst/>
          </a:prstGeom>
        </p:spPr>
        <p:txBody>
          <a:bodyPr wrap="square">
            <a:spAutoFit/>
          </a:bodyPr>
          <a:lstStyle/>
          <a:p>
            <a:endParaRPr lang="en-US" dirty="0">
              <a:solidFill>
                <a:schemeClr val="accent1">
                  <a:lumMod val="50000"/>
                </a:schemeClr>
              </a:solidFill>
              <a:latin typeface="Arial" panose="020B0604020202020204" pitchFamily="34" charset="0"/>
              <a:cs typeface="Arial" panose="020B0604020202020204" pitchFamily="34" charset="0"/>
            </a:endParaRPr>
          </a:p>
          <a:p>
            <a:pPr algn="ctr"/>
            <a:r>
              <a:rPr lang="en-US" sz="2000" b="1" dirty="0">
                <a:solidFill>
                  <a:srgbClr val="7030A0"/>
                </a:solidFill>
                <a:latin typeface="Arial" panose="020B0604020202020204" pitchFamily="34" charset="0"/>
                <a:cs typeface="Arial" panose="020B0604020202020204" pitchFamily="34" charset="0"/>
              </a:rPr>
              <a:t>Progress in the process of the recognition of certificates of crew members of inland navigation ships by EC</a:t>
            </a:r>
          </a:p>
          <a:p>
            <a:endParaRPr lang="en-US" sz="2000" dirty="0">
              <a:solidFill>
                <a:schemeClr val="accent1">
                  <a:lumMod val="50000"/>
                </a:schemeClr>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solidFill>
                  <a:srgbClr val="7030A0"/>
                </a:solidFill>
                <a:latin typeface="Arial" panose="020B0604020202020204" pitchFamily="34" charset="0"/>
                <a:cs typeface="Arial" panose="020B0604020202020204" pitchFamily="34" charset="0"/>
              </a:rPr>
              <a:t>The request to EC for the recognition of certificates of crew members of inland navigation ships, service record books and logbooks issued by the Republic of Serbia sent to the European Commission at the end of December 2022</a:t>
            </a:r>
          </a:p>
          <a:p>
            <a:pPr marL="285750" indent="-285750">
              <a:buFont typeface="Wingdings" panose="05000000000000000000" pitchFamily="2" charset="2"/>
              <a:buChar char="Ø"/>
            </a:pPr>
            <a:r>
              <a:rPr lang="en-US" dirty="0">
                <a:solidFill>
                  <a:srgbClr val="7030A0"/>
                </a:solidFill>
                <a:latin typeface="Arial" panose="020B0604020202020204" pitchFamily="34" charset="0"/>
                <a:cs typeface="Arial" panose="020B0604020202020204" pitchFamily="34" charset="0"/>
              </a:rPr>
              <a:t>Consideration of the request by the EC. Preliminary assessment - Requested for certain clarifications – June 2023</a:t>
            </a:r>
          </a:p>
          <a:p>
            <a:pPr marL="285750" indent="-285750">
              <a:buFont typeface="Wingdings" panose="05000000000000000000" pitchFamily="2" charset="2"/>
              <a:buChar char="Ø"/>
            </a:pPr>
            <a:r>
              <a:rPr lang="en-US" dirty="0">
                <a:solidFill>
                  <a:srgbClr val="7030A0"/>
                </a:solidFill>
                <a:latin typeface="Arial" panose="020B0604020202020204" pitchFamily="34" charset="0"/>
                <a:cs typeface="Arial" panose="020B0604020202020204" pitchFamily="34" charset="0"/>
              </a:rPr>
              <a:t>The ministry responded to the clarifications – July 2023</a:t>
            </a:r>
          </a:p>
          <a:p>
            <a:pPr marL="285750" indent="-285750">
              <a:buFont typeface="Wingdings" panose="05000000000000000000" pitchFamily="2" charset="2"/>
              <a:buChar char="Ø"/>
            </a:pPr>
            <a:r>
              <a:rPr lang="en-US" dirty="0">
                <a:solidFill>
                  <a:srgbClr val="7030A0"/>
                </a:solidFill>
                <a:latin typeface="Arial" panose="020B0604020202020204" pitchFamily="34" charset="0"/>
                <a:cs typeface="Arial" panose="020B0604020202020204" pitchFamily="34" charset="0"/>
              </a:rPr>
              <a:t>Continuous activities, online meetings, email correspondences (</a:t>
            </a:r>
            <a:r>
              <a:rPr lang="en-US" dirty="0" err="1">
                <a:solidFill>
                  <a:srgbClr val="7030A0"/>
                </a:solidFill>
                <a:latin typeface="Arial" panose="020B0604020202020204" pitchFamily="34" charset="0"/>
                <a:cs typeface="Arial" panose="020B0604020202020204" pitchFamily="34" charset="0"/>
              </a:rPr>
              <a:t>MoCTI</a:t>
            </a:r>
            <a:r>
              <a:rPr lang="en-US" dirty="0">
                <a:solidFill>
                  <a:srgbClr val="7030A0"/>
                </a:solidFill>
                <a:latin typeface="Arial" panose="020B0604020202020204" pitchFamily="34" charset="0"/>
                <a:cs typeface="Arial" panose="020B0604020202020204" pitchFamily="34" charset="0"/>
              </a:rPr>
              <a:t>, DG MOVE, Transport Community, competent authorities, </a:t>
            </a:r>
            <a:r>
              <a:rPr lang="en-US" dirty="0" err="1">
                <a:solidFill>
                  <a:srgbClr val="7030A0"/>
                </a:solidFill>
                <a:latin typeface="Arial" panose="020B0604020202020204" pitchFamily="34" charset="0"/>
                <a:cs typeface="Arial" panose="020B0604020202020204" pitchFamily="34" charset="0"/>
              </a:rPr>
              <a:t>etc</a:t>
            </a:r>
            <a:r>
              <a:rPr lang="en-US" dirty="0">
                <a:solidFill>
                  <a:srgbClr val="7030A0"/>
                </a:solidFill>
                <a:latin typeface="Arial" panose="020B0604020202020204" pitchFamily="34" charset="0"/>
                <a:cs typeface="Arial" panose="020B0604020202020204" pitchFamily="34" charset="0"/>
              </a:rPr>
              <a:t>)</a:t>
            </a:r>
          </a:p>
          <a:p>
            <a:pPr marL="285750" indent="-285750">
              <a:buFont typeface="Wingdings" panose="05000000000000000000" pitchFamily="2" charset="2"/>
              <a:buChar char="Ø"/>
            </a:pPr>
            <a:r>
              <a:rPr lang="en-US" dirty="0">
                <a:solidFill>
                  <a:srgbClr val="7030A0"/>
                </a:solidFill>
                <a:latin typeface="Arial" panose="020B0604020202020204" pitchFamily="34" charset="0"/>
                <a:cs typeface="Arial" panose="020B0604020202020204" pitchFamily="34" charset="0"/>
              </a:rPr>
              <a:t>Designated person from the EC regarding databases for issues at the operational level </a:t>
            </a:r>
          </a:p>
          <a:p>
            <a:pPr marL="285750" indent="-285750">
              <a:buFont typeface="Wingdings" panose="05000000000000000000" pitchFamily="2" charset="2"/>
              <a:buChar char="Ø"/>
            </a:pPr>
            <a:r>
              <a:rPr lang="en-US" dirty="0">
                <a:solidFill>
                  <a:srgbClr val="7030A0"/>
                </a:solidFill>
                <a:latin typeface="Arial" panose="020B0604020202020204" pitchFamily="34" charset="0"/>
                <a:cs typeface="Arial" panose="020B0604020202020204" pitchFamily="34" charset="0"/>
              </a:rPr>
              <a:t>An audit of compliance with Directive 2017/2397 is planned for the end of May 2024</a:t>
            </a:r>
          </a:p>
          <a:p>
            <a:pPr marL="342900" indent="-342900">
              <a:buFont typeface="+mj-lt"/>
              <a:buAutoNum type="arabicPeriod"/>
            </a:pPr>
            <a:endParaRPr lang="en-US" dirty="0">
              <a:solidFill>
                <a:schemeClr val="accent1">
                  <a:lumMod val="50000"/>
                </a:schemeClr>
              </a:solidFill>
              <a:latin typeface="Arial" panose="020B0604020202020204" pitchFamily="34" charset="0"/>
              <a:cs typeface="Arial" panose="020B0604020202020204" pitchFamily="34" charset="0"/>
            </a:endParaRPr>
          </a:p>
          <a:p>
            <a:pPr marL="342900" indent="-342900">
              <a:buFont typeface="+mj-lt"/>
              <a:buAutoNum type="arabicPeriod"/>
            </a:pPr>
            <a:endParaRPr lang="en-US" dirty="0">
              <a:solidFill>
                <a:schemeClr val="accent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25339677"/>
      </p:ext>
    </p:extLst>
  </p:cSld>
  <p:clrMapOvr>
    <a:masterClrMapping/>
  </p:clrMapOvr>
  <p:transition spd="med">
    <p:zo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439054" y="212982"/>
            <a:ext cx="8229600" cy="692696"/>
          </a:xfrm>
          <a:prstGeom prst="rect">
            <a:avLst/>
          </a:prstGeom>
        </p:spPr>
        <p:txBody>
          <a:bodyPr vert="horz" anchor="ctr">
            <a:normAutofit fontScale="92500" lnSpcReduction="20000"/>
            <a:scene3d>
              <a:camera prst="orthographicFront"/>
              <a:lightRig rig="soft" dir="t"/>
            </a:scene3d>
            <a:sp3d prstMaterial="softEdge">
              <a:bevelT w="25400" h="25400"/>
            </a:sp3d>
          </a:bodyPr>
          <a:lstStyle>
            <a:lvl1pPr algn="ctr"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Arial" pitchFamily="34" charset="0"/>
                <a:ea typeface="+mj-ea"/>
                <a:cs typeface="Arial" pitchFamily="34" charset="0"/>
              </a:defRPr>
            </a:lvl1pPr>
            <a:extLst/>
          </a:lstStyle>
          <a:p>
            <a:r>
              <a:rPr lang="en-US" sz="2400" dirty="0">
                <a:solidFill>
                  <a:schemeClr val="accent1">
                    <a:lumMod val="50000"/>
                  </a:schemeClr>
                </a:solidFill>
              </a:rPr>
              <a:t>Projects related to the improvement of infrastructure in water transport</a:t>
            </a:r>
          </a:p>
        </p:txBody>
      </p:sp>
      <p:graphicFrame>
        <p:nvGraphicFramePr>
          <p:cNvPr id="6" name="Content Placeholder 3"/>
          <p:cNvGraphicFramePr>
            <a:graphicFrameLocks/>
          </p:cNvGraphicFramePr>
          <p:nvPr>
            <p:extLst>
              <p:ext uri="{D42A27DB-BD31-4B8C-83A1-F6EECF244321}">
                <p14:modId xmlns:p14="http://schemas.microsoft.com/office/powerpoint/2010/main" val="907108767"/>
              </p:ext>
            </p:extLst>
          </p:nvPr>
        </p:nvGraphicFramePr>
        <p:xfrm>
          <a:off x="791293" y="921702"/>
          <a:ext cx="7525121" cy="4674534"/>
        </p:xfrm>
        <a:graphic>
          <a:graphicData uri="http://schemas.openxmlformats.org/drawingml/2006/table">
            <a:tbl>
              <a:tblPr firstRow="1" bandRow="1">
                <a:tableStyleId>{5C22544A-7EE6-4342-B048-85BDC9FD1C3A}</a:tableStyleId>
              </a:tblPr>
              <a:tblGrid>
                <a:gridCol w="476379">
                  <a:extLst>
                    <a:ext uri="{9D8B030D-6E8A-4147-A177-3AD203B41FA5}">
                      <a16:colId xmlns:a16="http://schemas.microsoft.com/office/drawing/2014/main" val="20000"/>
                    </a:ext>
                  </a:extLst>
                </a:gridCol>
                <a:gridCol w="5896616">
                  <a:extLst>
                    <a:ext uri="{9D8B030D-6E8A-4147-A177-3AD203B41FA5}">
                      <a16:colId xmlns:a16="http://schemas.microsoft.com/office/drawing/2014/main" val="20001"/>
                    </a:ext>
                  </a:extLst>
                </a:gridCol>
                <a:gridCol w="1152126">
                  <a:extLst>
                    <a:ext uri="{9D8B030D-6E8A-4147-A177-3AD203B41FA5}">
                      <a16:colId xmlns:a16="http://schemas.microsoft.com/office/drawing/2014/main" val="3200615707"/>
                    </a:ext>
                  </a:extLst>
                </a:gridCol>
              </a:tblGrid>
              <a:tr h="683995">
                <a:tc>
                  <a:txBody>
                    <a:bodyPr/>
                    <a:lstStyle/>
                    <a:p>
                      <a:pPr algn="ctr" fontAlgn="b"/>
                      <a:r>
                        <a:rPr lang="en-US" sz="1400" b="1" i="0" u="none" strike="noStrike" dirty="0">
                          <a:solidFill>
                            <a:schemeClr val="bg1"/>
                          </a:solidFill>
                          <a:latin typeface="Arial"/>
                        </a:rPr>
                        <a:t>No.</a:t>
                      </a:r>
                    </a:p>
                  </a:txBody>
                  <a:tcPr marL="9525" marR="9525" marT="9525" marB="0" anchor="ctr"/>
                </a:tc>
                <a:tc>
                  <a:txBody>
                    <a:bodyPr/>
                    <a:lstStyle/>
                    <a:p>
                      <a:pPr algn="ctr" fontAlgn="b"/>
                      <a:r>
                        <a:rPr lang="en-US" sz="1400" b="1" i="0" u="none" strike="noStrike" dirty="0">
                          <a:solidFill>
                            <a:schemeClr val="bg1"/>
                          </a:solidFill>
                          <a:latin typeface="Arial"/>
                        </a:rPr>
                        <a:t>PROJECTS</a:t>
                      </a:r>
                    </a:p>
                  </a:txBody>
                  <a:tcPr marL="9525" marR="9525" marT="9525" marB="0" anchor="ctr"/>
                </a:tc>
                <a:tc>
                  <a:txBody>
                    <a:bodyPr/>
                    <a:lstStyle/>
                    <a:p>
                      <a:pPr algn="ctr" fontAlgn="b"/>
                      <a:r>
                        <a:rPr lang="en-US" sz="1400" b="1" i="0" u="none" strike="noStrike" dirty="0">
                          <a:solidFill>
                            <a:schemeClr val="bg1"/>
                          </a:solidFill>
                          <a:latin typeface="Arial"/>
                        </a:rPr>
                        <a:t>Status</a:t>
                      </a:r>
                    </a:p>
                  </a:txBody>
                  <a:tcPr marL="9525" marR="9525" marT="9525" marB="0" anchor="ctr"/>
                </a:tc>
                <a:extLst>
                  <a:ext uri="{0D108BD9-81ED-4DB2-BD59-A6C34878D82A}">
                    <a16:rowId xmlns:a16="http://schemas.microsoft.com/office/drawing/2014/main" val="10000"/>
                  </a:ext>
                </a:extLst>
              </a:tr>
              <a:tr h="570077">
                <a:tc>
                  <a:txBody>
                    <a:bodyPr/>
                    <a:lstStyle/>
                    <a:p>
                      <a:pPr algn="ctr" fontAlgn="b"/>
                      <a:r>
                        <a:rPr lang="en-US" sz="1400" b="0" i="0" u="none" strike="noStrike" dirty="0">
                          <a:solidFill>
                            <a:srgbClr val="7030A0"/>
                          </a:solidFill>
                          <a:latin typeface="Arial"/>
                        </a:rPr>
                        <a:t>1</a:t>
                      </a:r>
                    </a:p>
                  </a:txBody>
                  <a:tcPr marL="9525" marR="9525" marT="9525"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dirty="0">
                          <a:solidFill>
                            <a:srgbClr val="7030A0"/>
                          </a:solidFill>
                          <a:latin typeface="Arial" panose="020B0604020202020204" pitchFamily="34" charset="0"/>
                          <a:cs typeface="Arial" panose="020B0604020202020204" pitchFamily="34" charset="0"/>
                        </a:rPr>
                        <a:t>Establishing of VTS and VHF radio-telephone system within inland waterways of the Republic of Serbia</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i="0" u="none" strike="noStrike" dirty="0">
                          <a:solidFill>
                            <a:srgbClr val="7030A0"/>
                          </a:solidFill>
                          <a:latin typeface="Arial" panose="020B0604020202020204" pitchFamily="34" charset="0"/>
                          <a:cs typeface="Arial" panose="020B0604020202020204" pitchFamily="34" charset="0"/>
                        </a:rPr>
                        <a:t>Completed</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i="0" u="none" strike="noStrike" dirty="0">
                          <a:solidFill>
                            <a:srgbClr val="7030A0"/>
                          </a:solidFill>
                          <a:latin typeface="Arial" panose="020B0604020202020204" pitchFamily="34" charset="0"/>
                          <a:cs typeface="Arial" panose="020B0604020202020204" pitchFamily="34" charset="0"/>
                        </a:rPr>
                        <a:t>Dec 2023</a:t>
                      </a:r>
                    </a:p>
                  </a:txBody>
                  <a:tcPr marL="9525" marR="9525" marT="9525" marB="0" anchor="ctr"/>
                </a:tc>
                <a:extLst>
                  <a:ext uri="{0D108BD9-81ED-4DB2-BD59-A6C34878D82A}">
                    <a16:rowId xmlns:a16="http://schemas.microsoft.com/office/drawing/2014/main" val="10001"/>
                  </a:ext>
                </a:extLst>
              </a:tr>
              <a:tr h="570077">
                <a:tc>
                  <a:txBody>
                    <a:bodyPr/>
                    <a:lstStyle/>
                    <a:p>
                      <a:pPr algn="ctr" fontAlgn="b"/>
                      <a:r>
                        <a:rPr lang="en-US" sz="1400" b="0" i="0" u="none" strike="noStrike" dirty="0">
                          <a:solidFill>
                            <a:srgbClr val="7030A0"/>
                          </a:solidFill>
                          <a:latin typeface="Arial"/>
                        </a:rPr>
                        <a:t>2</a:t>
                      </a:r>
                    </a:p>
                  </a:txBody>
                  <a:tcPr marL="9525" marR="9525" marT="9525"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kern="1200" dirty="0">
                          <a:solidFill>
                            <a:srgbClr val="7030A0"/>
                          </a:solidFill>
                          <a:effectLst/>
                          <a:latin typeface="Arial" panose="020B0604020202020204" pitchFamily="34" charset="0"/>
                          <a:ea typeface="+mn-ea"/>
                          <a:cs typeface="Arial" panose="020B0604020202020204" pitchFamily="34" charset="0"/>
                        </a:rPr>
                        <a:t>Upgrade of the Iron gate 2 navigation lock of the </a:t>
                      </a:r>
                      <a:r>
                        <a:rPr kumimoji="0" lang="en-GB" sz="1600" kern="1200" dirty="0" err="1">
                          <a:solidFill>
                            <a:srgbClr val="7030A0"/>
                          </a:solidFill>
                          <a:effectLst/>
                          <a:latin typeface="Arial" panose="020B0604020202020204" pitchFamily="34" charset="0"/>
                          <a:ea typeface="+mn-ea"/>
                          <a:cs typeface="Arial" panose="020B0604020202020204" pitchFamily="34" charset="0"/>
                        </a:rPr>
                        <a:t>Djerdap</a:t>
                      </a:r>
                      <a:endParaRPr kumimoji="0" lang="en-US" sz="1600" kern="1200" dirty="0">
                        <a:solidFill>
                          <a:srgbClr val="7030A0"/>
                        </a:solidFill>
                        <a:effectLst/>
                        <a:latin typeface="Arial" panose="020B0604020202020204" pitchFamily="34" charset="0"/>
                        <a:ea typeface="+mn-ea"/>
                        <a:cs typeface="Arial" panose="020B0604020202020204" pitchFamily="34" charset="0"/>
                      </a:endParaRPr>
                    </a:p>
                  </a:txBody>
                  <a:tcPr marL="9525" marR="9525" marT="9525" marB="0" anchor="ctr"/>
                </a:tc>
                <a:tc>
                  <a:txBody>
                    <a:bodyPr/>
                    <a:lstStyle/>
                    <a:p>
                      <a:pPr algn="ctr"/>
                      <a:r>
                        <a:rPr kumimoji="0" lang="en-US" sz="1400" kern="1200" dirty="0">
                          <a:solidFill>
                            <a:srgbClr val="7030A0"/>
                          </a:solidFill>
                          <a:effectLst/>
                          <a:latin typeface="Arial" panose="020B0604020202020204" pitchFamily="34" charset="0"/>
                          <a:ea typeface="+mn-ea"/>
                          <a:cs typeface="Arial" panose="020B0604020202020204" pitchFamily="34" charset="0"/>
                        </a:rPr>
                        <a:t>Ongoing</a:t>
                      </a:r>
                    </a:p>
                  </a:txBody>
                  <a:tcPr marL="9525" marR="9525" marT="9525" marB="0" anchor="ctr"/>
                </a:tc>
                <a:extLst>
                  <a:ext uri="{0D108BD9-81ED-4DB2-BD59-A6C34878D82A}">
                    <a16:rowId xmlns:a16="http://schemas.microsoft.com/office/drawing/2014/main" val="2551292001"/>
                  </a:ext>
                </a:extLst>
              </a:tr>
              <a:tr h="570077">
                <a:tc>
                  <a:txBody>
                    <a:bodyPr/>
                    <a:lstStyle/>
                    <a:p>
                      <a:pPr algn="ctr" fontAlgn="b"/>
                      <a:r>
                        <a:rPr lang="en-US" sz="1400" b="0" i="0" u="none" strike="noStrike" dirty="0">
                          <a:solidFill>
                            <a:srgbClr val="7030A0"/>
                          </a:solidFill>
                          <a:latin typeface="Arial"/>
                        </a:rPr>
                        <a:t>3</a:t>
                      </a:r>
                    </a:p>
                  </a:txBody>
                  <a:tcPr marL="9525" marR="9525" marT="9525" marB="0" anchor="ctr"/>
                </a:tc>
                <a:tc>
                  <a:txBody>
                    <a:bodyPr/>
                    <a:lstStyle/>
                    <a:p>
                      <a:pPr algn="l" fontAlgn="b"/>
                      <a:r>
                        <a:rPr kumimoji="0" lang="en-US" sz="1600" b="0" kern="1200" dirty="0">
                          <a:solidFill>
                            <a:srgbClr val="7030A0"/>
                          </a:solidFill>
                          <a:effectLst/>
                          <a:latin typeface="Arial" panose="020B0604020202020204" pitchFamily="34" charset="0"/>
                          <a:ea typeface="+mn-ea"/>
                          <a:cs typeface="Arial" panose="020B0604020202020204" pitchFamily="34" charset="0"/>
                        </a:rPr>
                        <a:t>Removal of the sunken German fleet from the World War II</a:t>
                      </a:r>
                      <a:endParaRPr lang="en-US" sz="1600" b="0" i="0" u="none" strike="noStrike" dirty="0">
                        <a:solidFill>
                          <a:srgbClr val="7030A0"/>
                        </a:solidFill>
                        <a:latin typeface="Arial" panose="020B0604020202020204" pitchFamily="34" charset="0"/>
                        <a:cs typeface="Arial" panose="020B0604020202020204" pitchFamily="34" charset="0"/>
                      </a:endParaRP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400" kern="1200" dirty="0">
                          <a:solidFill>
                            <a:srgbClr val="7030A0"/>
                          </a:solidFill>
                          <a:effectLst/>
                          <a:latin typeface="Arial" panose="020B0604020202020204" pitchFamily="34" charset="0"/>
                          <a:ea typeface="+mn-ea"/>
                          <a:cs typeface="Arial" panose="020B0604020202020204" pitchFamily="34" charset="0"/>
                        </a:rPr>
                        <a:t>Ongoing</a:t>
                      </a:r>
                    </a:p>
                  </a:txBody>
                  <a:tcPr marL="9525" marR="9525" marT="9525" marB="0" anchor="ctr"/>
                </a:tc>
                <a:extLst>
                  <a:ext uri="{0D108BD9-81ED-4DB2-BD59-A6C34878D82A}">
                    <a16:rowId xmlns:a16="http://schemas.microsoft.com/office/drawing/2014/main" val="10002"/>
                  </a:ext>
                </a:extLst>
              </a:tr>
              <a:tr h="570077">
                <a:tc>
                  <a:txBody>
                    <a:bodyPr/>
                    <a:lstStyle/>
                    <a:p>
                      <a:pPr algn="ctr" fontAlgn="b"/>
                      <a:r>
                        <a:rPr lang="en-US" sz="1400" b="0" i="0" u="none" strike="noStrike" dirty="0">
                          <a:solidFill>
                            <a:srgbClr val="7030A0"/>
                          </a:solidFill>
                          <a:latin typeface="Arial"/>
                        </a:rPr>
                        <a:t>4</a:t>
                      </a:r>
                    </a:p>
                  </a:txBody>
                  <a:tcPr marL="9525" marR="9525" marT="9525" marB="0" anchor="ct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600" b="0" i="0" u="none" strike="noStrike" dirty="0">
                          <a:solidFill>
                            <a:srgbClr val="7030A0"/>
                          </a:solidFill>
                          <a:latin typeface="Arial" panose="020B0604020202020204" pitchFamily="34" charset="0"/>
                          <a:cs typeface="Arial" panose="020B0604020202020204" pitchFamily="34" charset="0"/>
                        </a:rPr>
                        <a:t>Implementation of a system of hydro-meteorological stations and  supervision system of bridge clearance</a:t>
                      </a:r>
                    </a:p>
                  </a:txBody>
                  <a:tcPr marL="9525" marR="9525" marT="9525" marB="0" anchor="ctr"/>
                </a:tc>
                <a:tc>
                  <a:txBody>
                    <a:bodyPr/>
                    <a:lstStyle/>
                    <a:p>
                      <a:pPr algn="ctr" fontAlgn="b"/>
                      <a:r>
                        <a:rPr lang="en-US" sz="1400" b="0" i="0" u="none" strike="noStrike" dirty="0">
                          <a:solidFill>
                            <a:srgbClr val="7030A0"/>
                          </a:solidFill>
                          <a:latin typeface="Arial" panose="020B0604020202020204" pitchFamily="34" charset="0"/>
                          <a:cs typeface="Arial" panose="020B0604020202020204" pitchFamily="34" charset="0"/>
                        </a:rPr>
                        <a:t>Tendering phase</a:t>
                      </a:r>
                    </a:p>
                  </a:txBody>
                  <a:tcPr marL="9525" marR="9525" marT="9525" marB="0" anchor="ctr"/>
                </a:tc>
                <a:extLst>
                  <a:ext uri="{0D108BD9-81ED-4DB2-BD59-A6C34878D82A}">
                    <a16:rowId xmlns:a16="http://schemas.microsoft.com/office/drawing/2014/main" val="10003"/>
                  </a:ext>
                </a:extLst>
              </a:tr>
              <a:tr h="570077">
                <a:tc>
                  <a:txBody>
                    <a:bodyPr/>
                    <a:lstStyle/>
                    <a:p>
                      <a:pPr algn="ctr" fontAlgn="b"/>
                      <a:r>
                        <a:rPr lang="en-US" sz="1400" b="0" i="0" u="none" strike="noStrike" dirty="0">
                          <a:solidFill>
                            <a:srgbClr val="7030A0"/>
                          </a:solidFill>
                          <a:latin typeface="Arial"/>
                        </a:rPr>
                        <a:t>5</a:t>
                      </a:r>
                    </a:p>
                  </a:txBody>
                  <a:tcPr marL="9525" marR="9525" marT="9525" marB="0" anchor="ct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US" sz="1600" b="0" kern="1200" dirty="0">
                          <a:solidFill>
                            <a:srgbClr val="7030A0"/>
                          </a:solidFill>
                          <a:effectLst/>
                          <a:latin typeface="Arial" panose="020B0604020202020204" pitchFamily="34" charset="0"/>
                          <a:ea typeface="+mn-ea"/>
                          <a:cs typeface="Arial" panose="020B0604020202020204" pitchFamily="34" charset="0"/>
                        </a:rPr>
                        <a:t>Expansion of capacities of the port of </a:t>
                      </a:r>
                      <a:r>
                        <a:rPr kumimoji="0" lang="en-US" sz="1600" b="0" kern="1200" dirty="0" err="1">
                          <a:solidFill>
                            <a:srgbClr val="7030A0"/>
                          </a:solidFill>
                          <a:effectLst/>
                          <a:latin typeface="Arial" panose="020B0604020202020204" pitchFamily="34" charset="0"/>
                          <a:ea typeface="+mn-ea"/>
                          <a:cs typeface="Arial" panose="020B0604020202020204" pitchFamily="34" charset="0"/>
                        </a:rPr>
                        <a:t>Prahovo</a:t>
                      </a:r>
                      <a:endParaRPr kumimoji="0" lang="en-US" sz="1600" b="0" kern="1200" dirty="0">
                        <a:solidFill>
                          <a:srgbClr val="7030A0"/>
                        </a:solidFill>
                        <a:effectLst/>
                        <a:latin typeface="Arial" panose="020B0604020202020204" pitchFamily="34" charset="0"/>
                        <a:ea typeface="+mn-ea"/>
                        <a:cs typeface="Arial" panose="020B0604020202020204" pitchFamily="34" charset="0"/>
                      </a:endParaRP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Tendering phase</a:t>
                      </a:r>
                    </a:p>
                  </a:txBody>
                  <a:tcPr marL="9525" marR="9525" marT="9525" marB="0" anchor="ctr"/>
                </a:tc>
                <a:extLst>
                  <a:ext uri="{0D108BD9-81ED-4DB2-BD59-A6C34878D82A}">
                    <a16:rowId xmlns:a16="http://schemas.microsoft.com/office/drawing/2014/main" val="10004"/>
                  </a:ext>
                </a:extLst>
              </a:tr>
              <a:tr h="570077">
                <a:tc>
                  <a:txBody>
                    <a:bodyPr/>
                    <a:lstStyle/>
                    <a:p>
                      <a:pPr algn="ctr" fontAlgn="b"/>
                      <a:r>
                        <a:rPr lang="en-US" sz="1400" b="0" i="0" u="none" strike="noStrike" dirty="0">
                          <a:solidFill>
                            <a:srgbClr val="7030A0"/>
                          </a:solidFill>
                          <a:latin typeface="Arial"/>
                        </a:rPr>
                        <a:t>6</a:t>
                      </a:r>
                    </a:p>
                  </a:txBody>
                  <a:tcPr marL="9525" marR="9525" marT="9525" marB="0" anchor="ctr"/>
                </a:tc>
                <a:tc>
                  <a:txBody>
                    <a:bodyPr/>
                    <a:lstStyle/>
                    <a:p>
                      <a:pPr lvl="0"/>
                      <a:r>
                        <a:rPr kumimoji="0" lang="sr-Cyrl-CS" sz="1600" b="0" kern="1200" dirty="0">
                          <a:solidFill>
                            <a:srgbClr val="7030A0"/>
                          </a:solidFill>
                          <a:effectLst/>
                          <a:latin typeface="Arial" panose="020B0604020202020204" pitchFamily="34" charset="0"/>
                          <a:ea typeface="+mn-ea"/>
                          <a:cs typeface="Arial" panose="020B0604020202020204" pitchFamily="34" charset="0"/>
                        </a:rPr>
                        <a:t>Е</a:t>
                      </a:r>
                      <a:r>
                        <a:rPr kumimoji="0" lang="en-US" sz="1600" b="0" kern="1200" dirty="0" err="1">
                          <a:solidFill>
                            <a:srgbClr val="7030A0"/>
                          </a:solidFill>
                          <a:effectLst/>
                          <a:latin typeface="Arial" panose="020B0604020202020204" pitchFamily="34" charset="0"/>
                          <a:ea typeface="+mn-ea"/>
                          <a:cs typeface="Arial" panose="020B0604020202020204" pitchFamily="34" charset="0"/>
                        </a:rPr>
                        <a:t>xpansion</a:t>
                      </a:r>
                      <a:r>
                        <a:rPr kumimoji="0" lang="en-US" sz="1600" b="0" kern="1200" dirty="0">
                          <a:solidFill>
                            <a:srgbClr val="7030A0"/>
                          </a:solidFill>
                          <a:effectLst/>
                          <a:latin typeface="Arial" panose="020B0604020202020204" pitchFamily="34" charset="0"/>
                          <a:ea typeface="+mn-ea"/>
                          <a:cs typeface="Arial" panose="020B0604020202020204" pitchFamily="34" charset="0"/>
                        </a:rPr>
                        <a:t> of capacities of the port of </a:t>
                      </a:r>
                      <a:r>
                        <a:rPr kumimoji="0" lang="en-US" sz="1600" b="0" kern="1200" dirty="0" err="1">
                          <a:solidFill>
                            <a:srgbClr val="7030A0"/>
                          </a:solidFill>
                          <a:effectLst/>
                          <a:latin typeface="Arial" panose="020B0604020202020204" pitchFamily="34" charset="0"/>
                          <a:ea typeface="+mn-ea"/>
                          <a:cs typeface="Arial" panose="020B0604020202020204" pitchFamily="34" charset="0"/>
                        </a:rPr>
                        <a:t>Bogojevo</a:t>
                      </a:r>
                      <a:endParaRPr kumimoji="0" lang="en-US" sz="1600" b="0" kern="1200" dirty="0">
                        <a:solidFill>
                          <a:srgbClr val="7030A0"/>
                        </a:solidFill>
                        <a:effectLst/>
                        <a:latin typeface="Arial" panose="020B0604020202020204" pitchFamily="34" charset="0"/>
                        <a:ea typeface="+mn-ea"/>
                        <a:cs typeface="Arial" panose="020B0604020202020204" pitchFamily="34" charset="0"/>
                      </a:endParaRP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Tendering phase</a:t>
                      </a:r>
                    </a:p>
                  </a:txBody>
                  <a:tcPr marL="9525" marR="9525" marT="9525" marB="0" anchor="ctr"/>
                </a:tc>
                <a:extLst>
                  <a:ext uri="{0D108BD9-81ED-4DB2-BD59-A6C34878D82A}">
                    <a16:rowId xmlns:a16="http://schemas.microsoft.com/office/drawing/2014/main" val="10005"/>
                  </a:ext>
                </a:extLst>
              </a:tr>
              <a:tr h="570077">
                <a:tc>
                  <a:txBody>
                    <a:bodyPr/>
                    <a:lstStyle/>
                    <a:p>
                      <a:pPr algn="ctr" fontAlgn="b"/>
                      <a:r>
                        <a:rPr lang="en-US" sz="1400" b="0" i="0" u="none" strike="noStrike" dirty="0">
                          <a:solidFill>
                            <a:srgbClr val="7030A0"/>
                          </a:solidFill>
                          <a:latin typeface="Arial"/>
                        </a:rPr>
                        <a:t>7</a:t>
                      </a:r>
                    </a:p>
                  </a:txBody>
                  <a:tcPr marL="9525" marR="9525" marT="9525" marB="0" anchor="ctr"/>
                </a:tc>
                <a:tc>
                  <a:txBody>
                    <a:bodyPr/>
                    <a:lstStyle/>
                    <a:p>
                      <a:pPr lvl="0"/>
                      <a:r>
                        <a:rPr kumimoji="0" lang="en-US" sz="1600" b="0" kern="1200" dirty="0">
                          <a:solidFill>
                            <a:srgbClr val="7030A0"/>
                          </a:solidFill>
                          <a:effectLst/>
                          <a:latin typeface="Arial" panose="020B0604020202020204" pitchFamily="34" charset="0"/>
                          <a:ea typeface="+mn-ea"/>
                          <a:cs typeface="Arial" panose="020B0604020202020204" pitchFamily="34" charset="0"/>
                        </a:rPr>
                        <a:t>Expansion of capacities of the port of Sremska </a:t>
                      </a:r>
                      <a:r>
                        <a:rPr kumimoji="0" lang="en-US" sz="1600" b="0" kern="1200" dirty="0" err="1">
                          <a:solidFill>
                            <a:srgbClr val="7030A0"/>
                          </a:solidFill>
                          <a:effectLst/>
                          <a:latin typeface="Arial" panose="020B0604020202020204" pitchFamily="34" charset="0"/>
                          <a:ea typeface="+mn-ea"/>
                          <a:cs typeface="Arial" panose="020B0604020202020204" pitchFamily="34" charset="0"/>
                        </a:rPr>
                        <a:t>Mitrovica</a:t>
                      </a:r>
                      <a:endParaRPr kumimoji="0" lang="en-US" sz="1600" b="0" kern="1200" dirty="0">
                        <a:solidFill>
                          <a:srgbClr val="7030A0"/>
                        </a:solidFill>
                        <a:effectLst/>
                        <a:latin typeface="Arial" panose="020B0604020202020204" pitchFamily="34" charset="0"/>
                        <a:ea typeface="+mn-ea"/>
                        <a:cs typeface="Arial" panose="020B0604020202020204" pitchFamily="34" charset="0"/>
                      </a:endParaRP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Tendering phase</a:t>
                      </a:r>
                    </a:p>
                  </a:txBody>
                  <a:tcPr marL="9525" marR="9525" marT="9525" marB="0" anchor="ctr"/>
                </a:tc>
                <a:extLst>
                  <a:ext uri="{0D108BD9-81ED-4DB2-BD59-A6C34878D82A}">
                    <a16:rowId xmlns:a16="http://schemas.microsoft.com/office/drawing/2014/main" val="3372644835"/>
                  </a:ext>
                </a:extLst>
              </a:tr>
            </a:tbl>
          </a:graphicData>
        </a:graphic>
      </p:graphicFrame>
    </p:spTree>
    <p:extLst>
      <p:ext uri="{BB962C8B-B14F-4D97-AF65-F5344CB8AC3E}">
        <p14:creationId xmlns:p14="http://schemas.microsoft.com/office/powerpoint/2010/main" val="3028532768"/>
      </p:ext>
    </p:extLst>
  </p:cSld>
  <p:clrMapOvr>
    <a:masterClrMapping/>
  </p:clrMapOvr>
  <p:transition spd="med">
    <p:zoom/>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2">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B799E7085526448A49B74892894ACF8" ma:contentTypeVersion="16" ma:contentTypeDescription="Create a new document." ma:contentTypeScope="" ma:versionID="1846a70d42a3211f32fa52f8c8fe3a1c">
  <xsd:schema xmlns:xsd="http://www.w3.org/2001/XMLSchema" xmlns:xs="http://www.w3.org/2001/XMLSchema" xmlns:p="http://schemas.microsoft.com/office/2006/metadata/properties" xmlns:ns2="a61dd786-7e6d-49b8-839c-25748bb0e757" xmlns:ns3="e6b88493-a865-49b9-b502-6098bd4e94c2" targetNamespace="http://schemas.microsoft.com/office/2006/metadata/properties" ma:root="true" ma:fieldsID="4427b38842ca9ac750f4e9ec36084b76" ns2:_="" ns3:_="">
    <xsd:import namespace="a61dd786-7e6d-49b8-839c-25748bb0e757"/>
    <xsd:import namespace="e6b88493-a865-49b9-b502-6098bd4e94c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dd786-7e6d-49b8-839c-25748bb0e7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Location" ma:index="11" nillable="true" ma:displayName="Location" ma:internalName="MediaServiceLocatio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be9657bc-322d-432e-b9f5-20aab76456a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6b88493-a865-49b9-b502-6098bd4e94c2"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4c7d1092-8c76-4edd-8d6c-49f990aea377}" ma:internalName="TaxCatchAll" ma:showField="CatchAllData" ma:web="e6b88493-a865-49b9-b502-6098bd4e94c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6b88493-a865-49b9-b502-6098bd4e94c2" xsi:nil="true"/>
    <lcf76f155ced4ddcb4097134ff3c332f xmlns="a61dd786-7e6d-49b8-839c-25748bb0e75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4CCD557-5B32-47B6-81BB-9B86D9183B30}"/>
</file>

<file path=customXml/itemProps2.xml><?xml version="1.0" encoding="utf-8"?>
<ds:datastoreItem xmlns:ds="http://schemas.openxmlformats.org/officeDocument/2006/customXml" ds:itemID="{53DD6BF8-BF23-4AC9-B972-4F1FD63C8253}"/>
</file>

<file path=customXml/itemProps3.xml><?xml version="1.0" encoding="utf-8"?>
<ds:datastoreItem xmlns:ds="http://schemas.openxmlformats.org/officeDocument/2006/customXml" ds:itemID="{CF7B233D-53D2-4CE2-A3FC-4FFDAB5B4A88}"/>
</file>

<file path=docProps/app.xml><?xml version="1.0" encoding="utf-8"?>
<Properties xmlns="http://schemas.openxmlformats.org/officeDocument/2006/extended-properties" xmlns:vt="http://schemas.openxmlformats.org/officeDocument/2006/docPropsVTypes">
  <Template/>
  <TotalTime>4978</TotalTime>
  <Words>767</Words>
  <Application>Microsoft Office PowerPoint</Application>
  <PresentationFormat>On-screen Show (4:3)</PresentationFormat>
  <Paragraphs>97</Paragraphs>
  <Slides>11</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Verdana</vt:lpstr>
      <vt:lpstr>Wingdings</vt:lpstr>
      <vt:lpstr>Wingdings 2</vt:lpstr>
      <vt:lpstr>Wingdings 3</vt:lpstr>
      <vt:lpstr>Concourse</vt:lpstr>
      <vt:lpstr>9th Waterborne and Multimodality Transport Technical Committee Meeting      Port of Civitavecchia, Rome, Italy 29 February 2024  </vt:lpstr>
      <vt:lpstr>Ministry of Construction, Transport and Infrastructure  Sector for Waterborne Transport and Safety Navigation    Predrag Jevremović, M.Sc Head of the Group for Maritime Navigation</vt:lpstr>
      <vt:lpstr>The progress achieved from the latest Technical Committee (from December 2023) </vt:lpstr>
      <vt:lpstr>Capacity building</vt:lpstr>
      <vt:lpstr>New organizational chart of the Department for Waterborne Transport and Safety of Navigation  </vt:lpstr>
      <vt:lpstr>PowerPoint Presentation</vt:lpstr>
      <vt:lpstr>PowerPoint Presentation</vt:lpstr>
      <vt:lpstr>PowerPoint Presentation</vt:lpstr>
      <vt:lpstr>PowerPoint Presentation</vt:lpstr>
      <vt:lpstr>PowerPoint Presentation</vt:lpstr>
      <vt:lpstr>Thank you for your attention</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Управа за утврђивање способнотсти брода за пловидбу</dc:title>
  <dc:creator>Konkurs</dc:creator>
  <cp:lastModifiedBy>Elson Thana</cp:lastModifiedBy>
  <cp:revision>285</cp:revision>
  <cp:lastPrinted>2024-02-27T12:43:21Z</cp:lastPrinted>
  <dcterms:created xsi:type="dcterms:W3CDTF">2016-01-28T09:52:34Z</dcterms:created>
  <dcterms:modified xsi:type="dcterms:W3CDTF">2024-02-27T14:56:12Z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0x0101006B799E7085526448A49B74892894ACF8</vt:lpwstr>
  </property>
</Properties>
</file>