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266" r:id="rId6"/>
    <p:sldId id="296" r:id="rId7"/>
    <p:sldId id="298" r:id="rId8"/>
    <p:sldId id="299" r:id="rId9"/>
    <p:sldId id="297" r:id="rId10"/>
    <p:sldId id="301" r:id="rId11"/>
    <p:sldId id="302" r:id="rId12"/>
    <p:sldId id="273" r:id="rId13"/>
    <p:sldId id="274" r:id="rId14"/>
    <p:sldId id="303" r:id="rId15"/>
    <p:sldId id="304" r:id="rId16"/>
    <p:sldId id="305" r:id="rId17"/>
    <p:sldId id="306" r:id="rId18"/>
    <p:sldId id="307" r:id="rId19"/>
    <p:sldId id="308" r:id="rId20"/>
    <p:sldId id="309" r:id="rId21"/>
  </p:sldIdLst>
  <p:sldSz cx="12192000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34" y="72"/>
      </p:cViewPr>
      <p:guideLst>
        <p:guide orient="horz" pos="2136"/>
        <p:guide pos="333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son Thana" userId="164e6f0a-21c8-4f34-9a6d-5e13da98e92a" providerId="ADAL" clId="{31D7E4FE-B129-47C5-9D94-9912D1921A82}"/>
    <pc:docChg chg="custSel modSld">
      <pc:chgData name="Elson Thana" userId="164e6f0a-21c8-4f34-9a6d-5e13da98e92a" providerId="ADAL" clId="{31D7E4FE-B129-47C5-9D94-9912D1921A82}" dt="2024-06-05T08:08:48.417" v="2" actId="27636"/>
      <pc:docMkLst>
        <pc:docMk/>
      </pc:docMkLst>
      <pc:sldChg chg="modSp mod">
        <pc:chgData name="Elson Thana" userId="164e6f0a-21c8-4f34-9a6d-5e13da98e92a" providerId="ADAL" clId="{31D7E4FE-B129-47C5-9D94-9912D1921A82}" dt="2024-06-05T08:08:48.417" v="2" actId="27636"/>
        <pc:sldMkLst>
          <pc:docMk/>
          <pc:sldMk cId="963481307" sldId="256"/>
        </pc:sldMkLst>
        <pc:spChg chg="mod">
          <ac:chgData name="Elson Thana" userId="164e6f0a-21c8-4f34-9a6d-5e13da98e92a" providerId="ADAL" clId="{31D7E4FE-B129-47C5-9D94-9912D1921A82}" dt="2024-06-05T08:08:48.417" v="2" actId="27636"/>
          <ac:spMkLst>
            <pc:docMk/>
            <pc:sldMk cId="963481307" sldId="256"/>
            <ac:spMk id="3" creationId="{7826DB1C-0759-69C4-FDFA-AC18D7788FF7}"/>
          </ac:spMkLst>
        </pc:spChg>
      </pc:sldChg>
    </pc:docChg>
  </pc:docChgLst>
  <pc:docChgLst>
    <pc:chgData name="Elson Thana" userId="164e6f0a-21c8-4f34-9a6d-5e13da98e92a" providerId="ADAL" clId="{9E35E0C4-040E-4F37-B116-B8FA7CA35789}"/>
    <pc:docChg chg="undo custSel addSld delSld modSld">
      <pc:chgData name="Elson Thana" userId="164e6f0a-21c8-4f34-9a6d-5e13da98e92a" providerId="ADAL" clId="{9E35E0C4-040E-4F37-B116-B8FA7CA35789}" dt="2024-02-27T15:42:34.983" v="1140" actId="1076"/>
      <pc:docMkLst>
        <pc:docMk/>
      </pc:docMkLst>
      <pc:sldChg chg="addSp modSp mod">
        <pc:chgData name="Elson Thana" userId="164e6f0a-21c8-4f34-9a6d-5e13da98e92a" providerId="ADAL" clId="{9E35E0C4-040E-4F37-B116-B8FA7CA35789}" dt="2024-02-27T15:42:34.983" v="1140" actId="1076"/>
        <pc:sldMkLst>
          <pc:docMk/>
          <pc:sldMk cId="963481307" sldId="256"/>
        </pc:sldMkLst>
        <pc:spChg chg="mod">
          <ac:chgData name="Elson Thana" userId="164e6f0a-21c8-4f34-9a6d-5e13da98e92a" providerId="ADAL" clId="{9E35E0C4-040E-4F37-B116-B8FA7CA35789}" dt="2024-02-27T15:04:19.741" v="141" actId="1076"/>
          <ac:spMkLst>
            <pc:docMk/>
            <pc:sldMk cId="963481307" sldId="256"/>
            <ac:spMk id="2" creationId="{5060EB54-1F7E-8B1F-88AB-0CBE588AD15F}"/>
          </ac:spMkLst>
        </pc:spChg>
        <pc:spChg chg="mod">
          <ac:chgData name="Elson Thana" userId="164e6f0a-21c8-4f34-9a6d-5e13da98e92a" providerId="ADAL" clId="{9E35E0C4-040E-4F37-B116-B8FA7CA35789}" dt="2024-02-27T15:42:34.983" v="1140" actId="1076"/>
          <ac:spMkLst>
            <pc:docMk/>
            <pc:sldMk cId="963481307" sldId="256"/>
            <ac:spMk id="3" creationId="{7826DB1C-0759-69C4-FDFA-AC18D7788FF7}"/>
          </ac:spMkLst>
        </pc:spChg>
        <pc:spChg chg="mod">
          <ac:chgData name="Elson Thana" userId="164e6f0a-21c8-4f34-9a6d-5e13da98e92a" providerId="ADAL" clId="{9E35E0C4-040E-4F37-B116-B8FA7CA35789}" dt="2024-02-27T15:00:26.394" v="35" actId="1076"/>
          <ac:spMkLst>
            <pc:docMk/>
            <pc:sldMk cId="963481307" sldId="256"/>
            <ac:spMk id="5" creationId="{22E512F2-6FA8-2CF8-4B9B-5EB8DDF28C91}"/>
          </ac:spMkLst>
        </pc:spChg>
        <pc:spChg chg="mod">
          <ac:chgData name="Elson Thana" userId="164e6f0a-21c8-4f34-9a6d-5e13da98e92a" providerId="ADAL" clId="{9E35E0C4-040E-4F37-B116-B8FA7CA35789}" dt="2024-02-27T15:42:27.499" v="1139" actId="1076"/>
          <ac:spMkLst>
            <pc:docMk/>
            <pc:sldMk cId="963481307" sldId="256"/>
            <ac:spMk id="6" creationId="{E6765AE4-DE82-85E4-9110-3E5C20882B27}"/>
          </ac:spMkLst>
        </pc:spChg>
        <pc:spChg chg="add mod">
          <ac:chgData name="Elson Thana" userId="164e6f0a-21c8-4f34-9a6d-5e13da98e92a" providerId="ADAL" clId="{9E35E0C4-040E-4F37-B116-B8FA7CA35789}" dt="2024-02-27T15:42:23.078" v="1138" actId="1076"/>
          <ac:spMkLst>
            <pc:docMk/>
            <pc:sldMk cId="963481307" sldId="256"/>
            <ac:spMk id="9" creationId="{88E05F63-7C30-A5A7-08C0-DAFE085A645A}"/>
          </ac:spMkLst>
        </pc:spChg>
        <pc:picChg chg="mod">
          <ac:chgData name="Elson Thana" userId="164e6f0a-21c8-4f34-9a6d-5e13da98e92a" providerId="ADAL" clId="{9E35E0C4-040E-4F37-B116-B8FA7CA35789}" dt="2024-02-27T15:19:30.720" v="416" actId="1037"/>
          <ac:picMkLst>
            <pc:docMk/>
            <pc:sldMk cId="963481307" sldId="256"/>
            <ac:picMk id="4" creationId="{4184E5CF-D614-F5D1-6277-229804198707}"/>
          </ac:picMkLst>
        </pc:picChg>
        <pc:picChg chg="mod">
          <ac:chgData name="Elson Thana" userId="164e6f0a-21c8-4f34-9a6d-5e13da98e92a" providerId="ADAL" clId="{9E35E0C4-040E-4F37-B116-B8FA7CA35789}" dt="2024-02-27T15:19:21.515" v="401" actId="1037"/>
          <ac:picMkLst>
            <pc:docMk/>
            <pc:sldMk cId="963481307" sldId="256"/>
            <ac:picMk id="7" creationId="{9B85C74E-EAD5-4905-5C70-9D15DE961846}"/>
          </ac:picMkLst>
        </pc:picChg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838615871" sldId="259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485209947" sldId="275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374586808" sldId="276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2073767363" sldId="278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1112374903" sldId="279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1451065006" sldId="280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001186753" sldId="281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1253814427" sldId="282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2458043893" sldId="283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464901728" sldId="284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325870456" sldId="285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06543256" sldId="286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1941286144" sldId="287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633601495" sldId="288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532635917" sldId="289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366626545" sldId="290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1967607857" sldId="291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2303015007" sldId="292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456756063" sldId="293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203261492" sldId="294"/>
        </pc:sldMkLst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834160760" sldId="295"/>
        </pc:sldMkLst>
      </pc:sldChg>
      <pc:sldChg chg="modSp mod modAnim">
        <pc:chgData name="Elson Thana" userId="164e6f0a-21c8-4f34-9a6d-5e13da98e92a" providerId="ADAL" clId="{9E35E0C4-040E-4F37-B116-B8FA7CA35789}" dt="2024-02-27T15:10:59.419" v="222" actId="1076"/>
        <pc:sldMkLst>
          <pc:docMk/>
          <pc:sldMk cId="150252927" sldId="296"/>
        </pc:sldMkLst>
        <pc:spChg chg="mod">
          <ac:chgData name="Elson Thana" userId="164e6f0a-21c8-4f34-9a6d-5e13da98e92a" providerId="ADAL" clId="{9E35E0C4-040E-4F37-B116-B8FA7CA35789}" dt="2024-02-27T15:10:59.419" v="222" actId="1076"/>
          <ac:spMkLst>
            <pc:docMk/>
            <pc:sldMk cId="150252927" sldId="296"/>
            <ac:spMk id="9" creationId="{9E0E3D41-D4D9-A633-E250-B55B1994F762}"/>
          </ac:spMkLst>
        </pc:spChg>
      </pc:sldChg>
      <pc:sldChg chg="delSp modSp add mod setBg delAnim modAnim delDesignElem">
        <pc:chgData name="Elson Thana" userId="164e6f0a-21c8-4f34-9a6d-5e13da98e92a" providerId="ADAL" clId="{9E35E0C4-040E-4F37-B116-B8FA7CA35789}" dt="2024-02-27T15:22:33.166" v="501" actId="20577"/>
        <pc:sldMkLst>
          <pc:docMk/>
          <pc:sldMk cId="2478253971" sldId="303"/>
        </pc:sldMkLst>
        <pc:spChg chg="del">
          <ac:chgData name="Elson Thana" userId="164e6f0a-21c8-4f34-9a6d-5e13da98e92a" providerId="ADAL" clId="{9E35E0C4-040E-4F37-B116-B8FA7CA35789}" dt="2024-02-27T15:15:45.110" v="271" actId="478"/>
          <ac:spMkLst>
            <pc:docMk/>
            <pc:sldMk cId="2478253971" sldId="303"/>
            <ac:spMk id="3" creationId="{9CB17505-8F7A-F083-01B2-E338C5F68C13}"/>
          </ac:spMkLst>
        </pc:spChg>
        <pc:spChg chg="mod">
          <ac:chgData name="Elson Thana" userId="164e6f0a-21c8-4f34-9a6d-5e13da98e92a" providerId="ADAL" clId="{9E35E0C4-040E-4F37-B116-B8FA7CA35789}" dt="2024-02-27T15:14:05.108" v="238" actId="20577"/>
          <ac:spMkLst>
            <pc:docMk/>
            <pc:sldMk cId="2478253971" sldId="303"/>
            <ac:spMk id="7" creationId="{535D64B0-584F-72FB-D8C5-70FFBED17A38}"/>
          </ac:spMkLst>
        </pc:spChg>
        <pc:spChg chg="mod">
          <ac:chgData name="Elson Thana" userId="164e6f0a-21c8-4f34-9a6d-5e13da98e92a" providerId="ADAL" clId="{9E35E0C4-040E-4F37-B116-B8FA7CA35789}" dt="2024-02-27T15:22:33.166" v="501" actId="20577"/>
          <ac:spMkLst>
            <pc:docMk/>
            <pc:sldMk cId="2478253971" sldId="303"/>
            <ac:spMk id="9" creationId="{B65B9008-B208-D025-776D-388717EDD17F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478253971" sldId="303"/>
            <ac:spMk id="33" creationId="{4279BB62-8088-6C0D-1A21-8BBCB4584A4B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478253971" sldId="303"/>
            <ac:spMk id="35" creationId="{36F5E452-F1B6-FBC3-8B41-77FE00D6F5C2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478253971" sldId="303"/>
            <ac:spMk id="37" creationId="{77ACF049-D8FA-3237-4AFD-9281E68F7FB4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478253971" sldId="303"/>
            <ac:spMk id="39" creationId="{C9742E10-F2D3-8A0C-EB9C-1F4294BE33F8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478253971" sldId="303"/>
            <ac:spMk id="41" creationId="{3F04428C-1AEA-F1FB-4958-B1848C0902DE}"/>
          </ac:spMkLst>
        </pc:spChg>
      </pc:sldChg>
      <pc:sldChg chg="delSp modSp add mod setBg delAnim modAnim delDesignElem">
        <pc:chgData name="Elson Thana" userId="164e6f0a-21c8-4f34-9a6d-5e13da98e92a" providerId="ADAL" clId="{9E35E0C4-040E-4F37-B116-B8FA7CA35789}" dt="2024-02-27T15:25:35.029" v="665" actId="20577"/>
        <pc:sldMkLst>
          <pc:docMk/>
          <pc:sldMk cId="1907109873" sldId="304"/>
        </pc:sldMkLst>
        <pc:spChg chg="del">
          <ac:chgData name="Elson Thana" userId="164e6f0a-21c8-4f34-9a6d-5e13da98e92a" providerId="ADAL" clId="{9E35E0C4-040E-4F37-B116-B8FA7CA35789}" dt="2024-02-27T15:22:55.275" v="502" actId="478"/>
          <ac:spMkLst>
            <pc:docMk/>
            <pc:sldMk cId="1907109873" sldId="304"/>
            <ac:spMk id="3" creationId="{3E62515B-A17D-2285-765D-6849391DDF03}"/>
          </ac:spMkLst>
        </pc:spChg>
        <pc:spChg chg="mod">
          <ac:chgData name="Elson Thana" userId="164e6f0a-21c8-4f34-9a6d-5e13da98e92a" providerId="ADAL" clId="{9E35E0C4-040E-4F37-B116-B8FA7CA35789}" dt="2024-02-27T15:14:22.610" v="244" actId="20577"/>
          <ac:spMkLst>
            <pc:docMk/>
            <pc:sldMk cId="1907109873" sldId="304"/>
            <ac:spMk id="7" creationId="{708C1782-CFA6-0777-A242-D84E8DD75754}"/>
          </ac:spMkLst>
        </pc:spChg>
        <pc:spChg chg="mod">
          <ac:chgData name="Elson Thana" userId="164e6f0a-21c8-4f34-9a6d-5e13da98e92a" providerId="ADAL" clId="{9E35E0C4-040E-4F37-B116-B8FA7CA35789}" dt="2024-02-27T15:25:35.029" v="665" actId="20577"/>
          <ac:spMkLst>
            <pc:docMk/>
            <pc:sldMk cId="1907109873" sldId="304"/>
            <ac:spMk id="9" creationId="{B109081A-8F08-58EC-6A16-EF64771ACCED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907109873" sldId="304"/>
            <ac:spMk id="33" creationId="{8440E192-75A6-7E6B-F4B4-6FB47C36D505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907109873" sldId="304"/>
            <ac:spMk id="35" creationId="{5B34E1DB-A63A-95C0-823E-5D5F21F21584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907109873" sldId="304"/>
            <ac:spMk id="37" creationId="{87EF1946-C7FD-4584-74ED-3335B6A59C9A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907109873" sldId="304"/>
            <ac:spMk id="39" creationId="{A3359EE7-B73B-7811-DF50-80FEDD32888B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907109873" sldId="304"/>
            <ac:spMk id="41" creationId="{4E419360-2224-FD6F-BEB2-29A882CBECA3}"/>
          </ac:spMkLst>
        </pc:spChg>
      </pc:sldChg>
      <pc:sldChg chg="del">
        <pc:chgData name="Elson Thana" userId="164e6f0a-21c8-4f34-9a6d-5e13da98e92a" providerId="ADAL" clId="{9E35E0C4-040E-4F37-B116-B8FA7CA35789}" dt="2024-02-27T15:08:10.528" v="145" actId="47"/>
        <pc:sldMkLst>
          <pc:docMk/>
          <pc:sldMk cId="3385701187" sldId="304"/>
        </pc:sldMkLst>
      </pc:sldChg>
      <pc:sldChg chg="delSp modSp add mod delAnim">
        <pc:chgData name="Elson Thana" userId="164e6f0a-21c8-4f34-9a6d-5e13da98e92a" providerId="ADAL" clId="{9E35E0C4-040E-4F37-B116-B8FA7CA35789}" dt="2024-02-27T15:26:31.700" v="708" actId="20577"/>
        <pc:sldMkLst>
          <pc:docMk/>
          <pc:sldMk cId="2832494474" sldId="305"/>
        </pc:sldMkLst>
        <pc:spChg chg="del">
          <ac:chgData name="Elson Thana" userId="164e6f0a-21c8-4f34-9a6d-5e13da98e92a" providerId="ADAL" clId="{9E35E0C4-040E-4F37-B116-B8FA7CA35789}" dt="2024-02-27T15:25:45.263" v="666" actId="478"/>
          <ac:spMkLst>
            <pc:docMk/>
            <pc:sldMk cId="2832494474" sldId="305"/>
            <ac:spMk id="3" creationId="{2FD8DE59-F4CB-F30C-02B4-B93F7F7C3214}"/>
          </ac:spMkLst>
        </pc:spChg>
        <pc:spChg chg="mod">
          <ac:chgData name="Elson Thana" userId="164e6f0a-21c8-4f34-9a6d-5e13da98e92a" providerId="ADAL" clId="{9E35E0C4-040E-4F37-B116-B8FA7CA35789}" dt="2024-02-27T15:14:36.166" v="252" actId="27636"/>
          <ac:spMkLst>
            <pc:docMk/>
            <pc:sldMk cId="2832494474" sldId="305"/>
            <ac:spMk id="7" creationId="{6545F8AC-63AB-D496-4444-626E73A68C83}"/>
          </ac:spMkLst>
        </pc:spChg>
        <pc:spChg chg="mod">
          <ac:chgData name="Elson Thana" userId="164e6f0a-21c8-4f34-9a6d-5e13da98e92a" providerId="ADAL" clId="{9E35E0C4-040E-4F37-B116-B8FA7CA35789}" dt="2024-02-27T15:26:31.700" v="708" actId="20577"/>
          <ac:spMkLst>
            <pc:docMk/>
            <pc:sldMk cId="2832494474" sldId="305"/>
            <ac:spMk id="9" creationId="{F2E34125-930E-CE91-48FA-D75C3B86DF0E}"/>
          </ac:spMkLst>
        </pc:spChg>
      </pc:sldChg>
      <pc:sldChg chg="delSp modSp add mod setBg delAnim modAnim delDesignElem">
        <pc:chgData name="Elson Thana" userId="164e6f0a-21c8-4f34-9a6d-5e13da98e92a" providerId="ADAL" clId="{9E35E0C4-040E-4F37-B116-B8FA7CA35789}" dt="2024-02-27T15:34:39.929" v="972" actId="20577"/>
        <pc:sldMkLst>
          <pc:docMk/>
          <pc:sldMk cId="2299150803" sldId="306"/>
        </pc:sldMkLst>
        <pc:spChg chg="del">
          <ac:chgData name="Elson Thana" userId="164e6f0a-21c8-4f34-9a6d-5e13da98e92a" providerId="ADAL" clId="{9E35E0C4-040E-4F37-B116-B8FA7CA35789}" dt="2024-02-27T15:26:38.168" v="709" actId="478"/>
          <ac:spMkLst>
            <pc:docMk/>
            <pc:sldMk cId="2299150803" sldId="306"/>
            <ac:spMk id="3" creationId="{B5741478-309B-33D8-A515-912654588CC6}"/>
          </ac:spMkLst>
        </pc:spChg>
        <pc:spChg chg="mod">
          <ac:chgData name="Elson Thana" userId="164e6f0a-21c8-4f34-9a6d-5e13da98e92a" providerId="ADAL" clId="{9E35E0C4-040E-4F37-B116-B8FA7CA35789}" dt="2024-02-27T15:14:56.741" v="257" actId="20577"/>
          <ac:spMkLst>
            <pc:docMk/>
            <pc:sldMk cId="2299150803" sldId="306"/>
            <ac:spMk id="7" creationId="{4DCCF409-CB23-1E17-7A56-0AE9C94A0AD8}"/>
          </ac:spMkLst>
        </pc:spChg>
        <pc:spChg chg="mod">
          <ac:chgData name="Elson Thana" userId="164e6f0a-21c8-4f34-9a6d-5e13da98e92a" providerId="ADAL" clId="{9E35E0C4-040E-4F37-B116-B8FA7CA35789}" dt="2024-02-27T15:34:39.929" v="972" actId="20577"/>
          <ac:spMkLst>
            <pc:docMk/>
            <pc:sldMk cId="2299150803" sldId="306"/>
            <ac:spMk id="9" creationId="{7327BE17-B8B4-9500-050D-F6B675A092A8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299150803" sldId="306"/>
            <ac:spMk id="33" creationId="{CB23210B-EBC8-697E-C357-66CA2413D2A1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299150803" sldId="306"/>
            <ac:spMk id="35" creationId="{077B8E96-4219-5ABD-CEF6-B4041948B207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299150803" sldId="306"/>
            <ac:spMk id="37" creationId="{E4F11100-0A1D-69EC-88FE-0A6DA173FFAD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299150803" sldId="306"/>
            <ac:spMk id="39" creationId="{99B7B98D-7BDC-4116-4ECB-0E1814BBF780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2299150803" sldId="306"/>
            <ac:spMk id="41" creationId="{5462C9D7-EE06-F728-E0EC-9598FC3E44F6}"/>
          </ac:spMkLst>
        </pc:spChg>
      </pc:sldChg>
      <pc:sldChg chg="delSp modSp add mod setBg delAnim delDesignElem">
        <pc:chgData name="Elson Thana" userId="164e6f0a-21c8-4f34-9a6d-5e13da98e92a" providerId="ADAL" clId="{9E35E0C4-040E-4F37-B116-B8FA7CA35789}" dt="2024-02-27T15:35:48.140" v="1070" actId="20577"/>
        <pc:sldMkLst>
          <pc:docMk/>
          <pc:sldMk cId="1647811536" sldId="307"/>
        </pc:sldMkLst>
        <pc:spChg chg="del">
          <ac:chgData name="Elson Thana" userId="164e6f0a-21c8-4f34-9a6d-5e13da98e92a" providerId="ADAL" clId="{9E35E0C4-040E-4F37-B116-B8FA7CA35789}" dt="2024-02-27T15:34:47.471" v="973" actId="478"/>
          <ac:spMkLst>
            <pc:docMk/>
            <pc:sldMk cId="1647811536" sldId="307"/>
            <ac:spMk id="3" creationId="{03DC0258-6273-EFAA-EF4E-0EF8F8335756}"/>
          </ac:spMkLst>
        </pc:spChg>
        <pc:spChg chg="mod">
          <ac:chgData name="Elson Thana" userId="164e6f0a-21c8-4f34-9a6d-5e13da98e92a" providerId="ADAL" clId="{9E35E0C4-040E-4F37-B116-B8FA7CA35789}" dt="2024-02-27T15:15:12.075" v="263" actId="20577"/>
          <ac:spMkLst>
            <pc:docMk/>
            <pc:sldMk cId="1647811536" sldId="307"/>
            <ac:spMk id="7" creationId="{FDE63BBA-5DB0-703A-7E70-CB14F8AFB847}"/>
          </ac:spMkLst>
        </pc:spChg>
        <pc:spChg chg="mod">
          <ac:chgData name="Elson Thana" userId="164e6f0a-21c8-4f34-9a6d-5e13da98e92a" providerId="ADAL" clId="{9E35E0C4-040E-4F37-B116-B8FA7CA35789}" dt="2024-02-27T15:35:48.140" v="1070" actId="20577"/>
          <ac:spMkLst>
            <pc:docMk/>
            <pc:sldMk cId="1647811536" sldId="307"/>
            <ac:spMk id="9" creationId="{81C5EBAC-57F1-9072-2C83-A37687D545CD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647811536" sldId="307"/>
            <ac:spMk id="33" creationId="{DA9C1AF8-9DAA-820C-BC50-83E0EAF3185E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647811536" sldId="307"/>
            <ac:spMk id="35" creationId="{C8793937-7F4B-CCCA-4425-58764D425632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647811536" sldId="307"/>
            <ac:spMk id="37" creationId="{CC6259A8-4A5A-6AB0-884C-44D69F248D8A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647811536" sldId="307"/>
            <ac:spMk id="39" creationId="{05547639-559B-BA49-7C5D-04C89DC4088E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1647811536" sldId="307"/>
            <ac:spMk id="41" creationId="{BD29F0B5-AA40-50E6-C505-67C7AE1A2532}"/>
          </ac:spMkLst>
        </pc:spChg>
      </pc:sldChg>
      <pc:sldChg chg="delSp modSp add mod setBg delAnim modAnim delDesignElem">
        <pc:chgData name="Elson Thana" userId="164e6f0a-21c8-4f34-9a6d-5e13da98e92a" providerId="ADAL" clId="{9E35E0C4-040E-4F37-B116-B8FA7CA35789}" dt="2024-02-27T15:38:09.230" v="1092" actId="20577"/>
        <pc:sldMkLst>
          <pc:docMk/>
          <pc:sldMk cId="3941429545" sldId="308"/>
        </pc:sldMkLst>
        <pc:spChg chg="del">
          <ac:chgData name="Elson Thana" userId="164e6f0a-21c8-4f34-9a6d-5e13da98e92a" providerId="ADAL" clId="{9E35E0C4-040E-4F37-B116-B8FA7CA35789}" dt="2024-02-27T15:36:03.432" v="1071" actId="478"/>
          <ac:spMkLst>
            <pc:docMk/>
            <pc:sldMk cId="3941429545" sldId="308"/>
            <ac:spMk id="3" creationId="{A1937742-E982-43C2-2A6B-9A4B5763D0A0}"/>
          </ac:spMkLst>
        </pc:spChg>
        <pc:spChg chg="mod">
          <ac:chgData name="Elson Thana" userId="164e6f0a-21c8-4f34-9a6d-5e13da98e92a" providerId="ADAL" clId="{9E35E0C4-040E-4F37-B116-B8FA7CA35789}" dt="2024-02-27T15:37:26.197" v="1083" actId="20577"/>
          <ac:spMkLst>
            <pc:docMk/>
            <pc:sldMk cId="3941429545" sldId="308"/>
            <ac:spMk id="7" creationId="{BC5BE990-FEF8-F6A6-0021-39E27822A260}"/>
          </ac:spMkLst>
        </pc:spChg>
        <pc:spChg chg="mod">
          <ac:chgData name="Elson Thana" userId="164e6f0a-21c8-4f34-9a6d-5e13da98e92a" providerId="ADAL" clId="{9E35E0C4-040E-4F37-B116-B8FA7CA35789}" dt="2024-02-27T15:38:09.230" v="1092" actId="20577"/>
          <ac:spMkLst>
            <pc:docMk/>
            <pc:sldMk cId="3941429545" sldId="308"/>
            <ac:spMk id="9" creationId="{52D5C647-4998-CD33-A147-929AFF05F695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3941429545" sldId="308"/>
            <ac:spMk id="33" creationId="{1987E3C7-A607-01E9-6479-09366F8DDA81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3941429545" sldId="308"/>
            <ac:spMk id="35" creationId="{8E93C418-F17E-5081-B379-07CE94C4E2AD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3941429545" sldId="308"/>
            <ac:spMk id="37" creationId="{BAE76665-50E8-36E5-CFE2-C90C992CE9E1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3941429545" sldId="308"/>
            <ac:spMk id="39" creationId="{BA29FA86-BAD5-84EE-E7D9-08F894CBF90C}"/>
          </ac:spMkLst>
        </pc:spChg>
        <pc:spChg chg="del">
          <ac:chgData name="Elson Thana" userId="164e6f0a-21c8-4f34-9a6d-5e13da98e92a" providerId="ADAL" clId="{9E35E0C4-040E-4F37-B116-B8FA7CA35789}" dt="2024-02-27T15:13:11.506" v="228"/>
          <ac:spMkLst>
            <pc:docMk/>
            <pc:sldMk cId="3941429545" sldId="308"/>
            <ac:spMk id="41" creationId="{30586537-C130-2EA7-0A89-54712F2E41E4}"/>
          </ac:spMkLst>
        </pc:spChg>
      </pc:sldChg>
      <pc:sldChg chg="delSp modSp add mod setBg delDesignElem">
        <pc:chgData name="Elson Thana" userId="164e6f0a-21c8-4f34-9a6d-5e13da98e92a" providerId="ADAL" clId="{9E35E0C4-040E-4F37-B116-B8FA7CA35789}" dt="2024-02-27T15:41:17.269" v="1137" actId="14100"/>
        <pc:sldMkLst>
          <pc:docMk/>
          <pc:sldMk cId="2634563995" sldId="309"/>
        </pc:sldMkLst>
        <pc:spChg chg="mod">
          <ac:chgData name="Elson Thana" userId="164e6f0a-21c8-4f34-9a6d-5e13da98e92a" providerId="ADAL" clId="{9E35E0C4-040E-4F37-B116-B8FA7CA35789}" dt="2024-02-27T15:41:12.922" v="1136" actId="1076"/>
          <ac:spMkLst>
            <pc:docMk/>
            <pc:sldMk cId="2634563995" sldId="309"/>
            <ac:spMk id="3" creationId="{E4E62CB5-8887-889E-C887-50DB9338EE17}"/>
          </ac:spMkLst>
        </pc:spChg>
        <pc:spChg chg="del">
          <ac:chgData name="Elson Thana" userId="164e6f0a-21c8-4f34-9a6d-5e13da98e92a" providerId="ADAL" clId="{9E35E0C4-040E-4F37-B116-B8FA7CA35789}" dt="2024-02-27T15:39:54.898" v="1094"/>
          <ac:spMkLst>
            <pc:docMk/>
            <pc:sldMk cId="2634563995" sldId="309"/>
            <ac:spMk id="9" creationId="{A09B26BD-7743-6281-780E-5453F436BB53}"/>
          </ac:spMkLst>
        </pc:spChg>
        <pc:spChg chg="del">
          <ac:chgData name="Elson Thana" userId="164e6f0a-21c8-4f34-9a6d-5e13da98e92a" providerId="ADAL" clId="{9E35E0C4-040E-4F37-B116-B8FA7CA35789}" dt="2024-02-27T15:39:54.898" v="1094"/>
          <ac:spMkLst>
            <pc:docMk/>
            <pc:sldMk cId="2634563995" sldId="309"/>
            <ac:spMk id="11" creationId="{A96CA6FD-006D-F0E8-9DBD-68A90AFDAF70}"/>
          </ac:spMkLst>
        </pc:spChg>
        <pc:spChg chg="del">
          <ac:chgData name="Elson Thana" userId="164e6f0a-21c8-4f34-9a6d-5e13da98e92a" providerId="ADAL" clId="{9E35E0C4-040E-4F37-B116-B8FA7CA35789}" dt="2024-02-27T15:39:54.898" v="1094"/>
          <ac:spMkLst>
            <pc:docMk/>
            <pc:sldMk cId="2634563995" sldId="309"/>
            <ac:spMk id="13" creationId="{A4799703-9823-B442-AF0A-C1887C01798F}"/>
          </ac:spMkLst>
        </pc:spChg>
        <pc:picChg chg="mod">
          <ac:chgData name="Elson Thana" userId="164e6f0a-21c8-4f34-9a6d-5e13da98e92a" providerId="ADAL" clId="{9E35E0C4-040E-4F37-B116-B8FA7CA35789}" dt="2024-02-27T15:41:05.975" v="1135" actId="1076"/>
          <ac:picMkLst>
            <pc:docMk/>
            <pc:sldMk cId="2634563995" sldId="309"/>
            <ac:picMk id="4" creationId="{A42E60F0-D883-6FB6-6453-DE39F2CB7432}"/>
          </ac:picMkLst>
        </pc:picChg>
        <pc:picChg chg="mod">
          <ac:chgData name="Elson Thana" userId="164e6f0a-21c8-4f34-9a6d-5e13da98e92a" providerId="ADAL" clId="{9E35E0C4-040E-4F37-B116-B8FA7CA35789}" dt="2024-02-27T15:41:17.269" v="1137" actId="14100"/>
          <ac:picMkLst>
            <pc:docMk/>
            <pc:sldMk cId="2634563995" sldId="309"/>
            <ac:picMk id="5" creationId="{BBA41A27-734C-E6A0-9024-34E79B15140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7BF8E-BE3C-4B05-AF07-AEDF875830D0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1AEE-BE7A-4069-8AAF-55B09D3BF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47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CBFC-A8C6-8A1C-5CE9-0D4D6FED6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43143-CCB1-2477-5760-D1696868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D7E6-CD67-CDFC-349F-B7D50748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2C43-D771-95BD-7ED7-88C0D171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DDCB4-2196-1F04-553E-8819B8F8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3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A2637-F853-AEC4-9F68-9E2F6414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15CD6-A6F3-76BE-C581-8E3AD6761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206D8-4098-5680-36DF-FAC248E74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3321-366C-94A2-4985-7EF90E72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B628C-DB21-9817-FAAD-F312EBF20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58356-DC99-B793-D52A-3FEAC1D77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2D96C-D1FD-920A-8412-5734A1ED9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92CC5-D331-E850-BA24-09215DCD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7BD6A-336F-11D7-5433-4AA99150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B6782-D9E4-4F42-2C3A-5DB86D91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64AF-E1FD-0FD3-BE69-B1A5EC12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0D9D-B572-3EC8-56CE-8D04BC821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854D4-1011-D0C8-781C-F17F7A34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93F9C-0DEB-06EE-A2CB-FD910C48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5C0F-02EB-D986-FF76-3E434034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097F-3177-8FEF-F1E9-3CA44B27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0B499-289A-BEFD-272C-CCF2745B7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71C8F-423F-87D7-F500-71543C3C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D84A1-D025-0D1B-7B4A-7E8E74F6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E0FF4-1DA5-1291-0FF9-9A96B20D0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AF1C-9D01-B95E-AF4A-36C461F8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37CFF-B337-52A7-A495-E3FD22D85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79E1A-4FB1-A17C-8AA4-9E789612E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DD4C6-74D0-3A4F-0A3F-88CBA872D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215C3-B7DD-9143-626B-920A828D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DCC8C-A7A5-252A-D51E-CD863B6F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DF46-27EA-9AE5-CACD-84D96002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669EC-F053-2360-8F5A-D16CEFC89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3BC55-359A-8194-7184-D3580C7A0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4BE24B-28A5-82A7-6330-AFEBFBB17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22ED5C-2C4E-B06C-9817-80FAEBA18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79D5E-11BE-7C4D-68C2-F11385480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57C3F0-653D-1246-BFFB-9B0DEE449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5B60A5-FBAA-E1E4-634D-4307DEED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E47C-A225-80F3-63A2-E30E9486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1A3BBB-010F-F843-BA03-2DDC07CE9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7773F-C3FF-D12A-6A00-7A227D4D5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1FE2A-D04C-899F-558F-764F28D3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9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244E2-6141-7979-2C6A-097AEE52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2AA4-CA7F-2D6F-6F9D-9163FA59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0B684-83F9-AE0F-966D-F4388DD1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44269-687A-A5F9-72C6-AE83A308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B5756-D2BE-A4DE-1857-6FB83A5E8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94A142-2CC4-C7F1-BABB-48CC01DD1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0E518-D2C7-274E-8E93-2C773D0C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71503-3563-FA54-BE9B-2CB861DF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BD593-D7C7-8903-BF6A-3AC3433D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9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967E4-3E08-959A-A0B6-03316D97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2BB1FE-9706-9016-C618-C7A08159E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47ACD-E4B6-CAD4-92C7-834D1D530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C7827-8E0B-7904-7726-7B583653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8D9BA-C246-041B-2CAA-A7759D2A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836CA-FE98-5A1A-88FF-81FD60E76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E62A9A22-6782-442C-EAE3-6F41CF05FB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7648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47" imgH="348" progId="TCLayout.ActiveDocument.1">
                  <p:embed/>
                </p:oleObj>
              </mc:Choice>
              <mc:Fallback>
                <p:oleObj name="think-cell Slide" r:id="rId14" imgW="347" imgH="348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62A9A22-6782-442C-EAE3-6F41CF05FB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38DDF-2D8F-5016-9364-E5352EE3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0EFDC-526D-02B5-864E-F85287029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D2A12-C0EF-B938-53B7-B0360B93D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EE4C1-E6DD-460F-BBCE-82150D32478F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79626-30F3-B02D-A551-8F850D842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77F6F-8EB0-2523-946F-BF42E194C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Ferry">
            <a:extLst>
              <a:ext uri="{FF2B5EF4-FFF2-40B4-BE49-F238E27FC236}">
                <a16:creationId xmlns:a16="http://schemas.microsoft.com/office/drawing/2014/main" id="{9B85C74E-EAD5-4905-5C70-9D15DE961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7867"/>
          <a:stretch/>
        </p:blipFill>
        <p:spPr>
          <a:xfrm>
            <a:off x="313184" y="2070848"/>
            <a:ext cx="4388490" cy="3688185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84E5CF-D614-F5D1-6277-229804198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84" y="-3118"/>
            <a:ext cx="4443009" cy="2073967"/>
          </a:xfrm>
          <a:prstGeom prst="rect">
            <a:avLst/>
          </a:prstGeom>
        </p:spPr>
      </p:pic>
      <p:sp>
        <p:nvSpPr>
          <p:cNvPr id="57" name="Right Triangle 5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0EB54-1F7E-8B1F-88AB-0CBE588AD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4409" y="2173723"/>
            <a:ext cx="6316519" cy="1373729"/>
          </a:xfrm>
        </p:spPr>
        <p:txBody>
          <a:bodyPr vert="horz" lIns="91440" tIns="45720" rIns="91440" bIns="45720" rtlCol="0" anchor="b">
            <a:normAutofit/>
            <a:scene3d>
              <a:camera prst="obliqueTopLeft"/>
              <a:lightRig rig="threePt" dir="t"/>
            </a:scene3d>
          </a:bodyPr>
          <a:lstStyle/>
          <a:p>
            <a:r>
              <a:rPr lang="en-US" sz="4600" b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Waterborne Transport &amp; Multimodality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6DB1C-0759-69C4-FDFA-AC18D7788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3565" y="1344498"/>
            <a:ext cx="5918409" cy="53589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3200" b="1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10</a:t>
            </a:r>
            <a:r>
              <a:rPr lang="en-US" sz="3200" b="1" baseline="3000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th 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Technical Committee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512F2-6FA8-2CF8-4B9B-5EB8DDF28C91}"/>
              </a:ext>
            </a:extLst>
          </p:cNvPr>
          <p:cNvSpPr txBox="1"/>
          <p:nvPr/>
        </p:nvSpPr>
        <p:spPr>
          <a:xfrm>
            <a:off x="8953892" y="5873607"/>
            <a:ext cx="281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29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 February 2024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6765AE4-DE82-85E4-9110-3E5C20882B27}"/>
              </a:ext>
            </a:extLst>
          </p:cNvPr>
          <p:cNvSpPr txBox="1">
            <a:spLocks/>
          </p:cNvSpPr>
          <p:nvPr/>
        </p:nvSpPr>
        <p:spPr>
          <a:xfrm>
            <a:off x="4881852" y="3800593"/>
            <a:ext cx="6581836" cy="78627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“Improvement of the process efficiency and effectiveness in ports”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05F63-7C30-A5A7-08C0-DAFE085A645A}"/>
              </a:ext>
            </a:extLst>
          </p:cNvPr>
          <p:cNvSpPr txBox="1"/>
          <p:nvPr/>
        </p:nvSpPr>
        <p:spPr>
          <a:xfrm>
            <a:off x="5481727" y="5015931"/>
            <a:ext cx="60378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Port of Civitavecchia, Rome, Italy</a:t>
            </a:r>
            <a:endParaRPr lang="en-US" sz="2400" b="1" dirty="0">
              <a:ln>
                <a:solidFill>
                  <a:schemeClr val="accent5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48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F3518-A8A4-6F0A-D7E4-92C3CEDA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89" y="957305"/>
            <a:ext cx="4777381" cy="20542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77C9-AEC0-09D7-6ECC-6D23B5705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70" y="4421673"/>
            <a:ext cx="6525638" cy="10525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C00000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pic>
        <p:nvPicPr>
          <p:cNvPr id="5" name="Graphic 4" descr="Ferry">
            <a:extLst>
              <a:ext uri="{FF2B5EF4-FFF2-40B4-BE49-F238E27FC236}">
                <a16:creationId xmlns:a16="http://schemas.microsoft.com/office/drawing/2014/main" id="{6A50BEE4-6ABF-C32A-417E-9047F1AC4B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668" b="7867"/>
          <a:stretch/>
        </p:blipFill>
        <p:spPr>
          <a:xfrm>
            <a:off x="478618" y="620486"/>
            <a:ext cx="4388490" cy="2558144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0217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CF110-B776-5961-3193-4AE27E44B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E5E7352-6EF7-A72F-CFEB-AE773BD595A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E5E7352-6EF7-A72F-CFEB-AE773BD595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35D64B0-584F-72FB-D8C5-70FFBED17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ALBANIA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666F0-B7D6-91C1-1E54-02A36296EC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5B9008-B208-D025-776D-388717EDD17F}"/>
              </a:ext>
            </a:extLst>
          </p:cNvPr>
          <p:cNvSpPr txBox="1"/>
          <p:nvPr/>
        </p:nvSpPr>
        <p:spPr>
          <a:xfrm>
            <a:off x="6337199" y="1893455"/>
            <a:ext cx="5654301" cy="3558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Legislation for NMSW &amp; VTMIS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Continue the process for recognition of training and certificates with EU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Drafting of the legal framework on transport of Dangerous Goods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Start application for membership to 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MoU-s on PSC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aseline="0" dirty="0">
                <a:solidFill>
                  <a:srgbClr val="44546A"/>
                </a:solidFill>
                <a:latin typeface="Franklin Gothic Book" panose="020B0503020102020204"/>
              </a:rPr>
              <a:t>Construction of the new ports in Porto Romano and </a:t>
            </a:r>
            <a:r>
              <a:rPr lang="en-US" sz="2400" baseline="0" dirty="0" err="1">
                <a:solidFill>
                  <a:srgbClr val="44546A"/>
                </a:solidFill>
                <a:latin typeface="Franklin Gothic Book" panose="020B0503020102020204"/>
              </a:rPr>
              <a:t>Triporti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25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32534-952C-3CF6-37BF-119FA2E09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662E36DC-16FE-3774-F133-86932C79EAD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62E36DC-16FE-3774-F133-86932C79EA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708C1782-CFA6-0777-A242-D84E8DD75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BOSNIA &amp; HERZEGOVINA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850A9-3D57-C628-1B8F-923BCE17DC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09081A-8F08-58EC-6A16-EF64771ACCED}"/>
              </a:ext>
            </a:extLst>
          </p:cNvPr>
          <p:cNvSpPr txBox="1"/>
          <p:nvPr/>
        </p:nvSpPr>
        <p:spPr>
          <a:xfrm>
            <a:off x="6337199" y="2124364"/>
            <a:ext cx="5654301" cy="2754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Finalise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legislation on Waterborne Transport.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Start with the Transposition of the Annex I of TCT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The reconstruction and </a:t>
            </a:r>
            <a:r>
              <a:rPr lang="en-US" sz="2400" dirty="0" err="1">
                <a:solidFill>
                  <a:srgbClr val="44546A"/>
                </a:solidFill>
              </a:rPr>
              <a:t>modernisation</a:t>
            </a:r>
            <a:r>
              <a:rPr lang="en-US" sz="2400" dirty="0">
                <a:solidFill>
                  <a:srgbClr val="44546A"/>
                </a:solidFill>
              </a:rPr>
              <a:t> of the River Port of Brcko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project on demining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of the Sava River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10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CF59D-936C-E611-FFB8-1E4AEBDDF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61D3AFF-877B-65F7-DA3D-E343FF78A83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61D3AFF-877B-65F7-DA3D-E343FF78A8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6545F8AC-63AB-D496-4444-626E73A68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</a:t>
            </a:r>
            <a:b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KOSOVO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7EB463-CED0-6B83-6EC8-CA3D65F365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E34125-930E-CE91-48FA-D75C3B86DF0E}"/>
              </a:ext>
            </a:extLst>
          </p:cNvPr>
          <p:cNvSpPr txBox="1"/>
          <p:nvPr/>
        </p:nvSpPr>
        <p:spPr>
          <a:xfrm>
            <a:off x="6337199" y="2346036"/>
            <a:ext cx="5654301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Continue with the EU Acquis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Law on multimodality</a:t>
            </a:r>
          </a:p>
        </p:txBody>
      </p:sp>
    </p:spTree>
    <p:extLst>
      <p:ext uri="{BB962C8B-B14F-4D97-AF65-F5344CB8AC3E}">
        <p14:creationId xmlns:p14="http://schemas.microsoft.com/office/powerpoint/2010/main" val="283249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5C5D8-35F8-0A39-00B2-6EAF7A37B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C53660E2-8E51-4E6B-1C48-3C12C0EE9FE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53660E2-8E51-4E6B-1C48-3C12C0EE9F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4DCCF409-CB23-1E17-7A56-0AE9C94A0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 MONTENEGRO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7A608D-B089-9EFB-11AD-44260C1531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27BE17-B8B4-9500-050D-F6B675A092A8}"/>
              </a:ext>
            </a:extLst>
          </p:cNvPr>
          <p:cNvSpPr txBox="1"/>
          <p:nvPr/>
        </p:nvSpPr>
        <p:spPr>
          <a:xfrm>
            <a:off x="6456937" y="2105891"/>
            <a:ext cx="5654301" cy="4137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Drafting the law on Maritime Safety Navigation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Drafting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of Law on Ports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EU Acquis and operable systems for NMSW and VTMIS (phase 2)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Finalising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Independent Evaluation for implementation of the STCW and reporting to IMO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Improving the port infrastructure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15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689F3-D67F-747D-960F-5A6B96AC6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5DBE3D82-505C-697C-2BBC-61CE89BCCA0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DBE3D82-505C-697C-2BBC-61CE89BCCA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FDE63BBA-5DB0-703A-7E70-CB14F8AFB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NORTH MACEDONIA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7E560A-05E0-B375-4297-FDF8A880D0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C5EBAC-57F1-9072-2C83-A37687D545CD}"/>
              </a:ext>
            </a:extLst>
          </p:cNvPr>
          <p:cNvSpPr txBox="1"/>
          <p:nvPr/>
        </p:nvSpPr>
        <p:spPr>
          <a:xfrm>
            <a:off x="6456937" y="2198255"/>
            <a:ext cx="5654301" cy="3007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Start with the transposition of the legislation in Annex I of TCT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Improve infrastructure for ship operation.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81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C8EE0-29C0-73ED-8899-D09544BD3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8DC829D2-97CC-C2F5-FB83-45337E20CD3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DC829D2-97CC-C2F5-FB83-45337E20CD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BC5BE990-FEF8-F6A6-0021-39E27822A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Plan for 2024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SERBIA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4F1A14-DE05-D840-574F-54D5AF2ED8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D5C647-4998-CD33-A147-929AFF05F695}"/>
              </a:ext>
            </a:extLst>
          </p:cNvPr>
          <p:cNvSpPr txBox="1"/>
          <p:nvPr/>
        </p:nvSpPr>
        <p:spPr>
          <a:xfrm>
            <a:off x="6373091" y="2115127"/>
            <a:ext cx="5738147" cy="3412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Progress the process of the recognition of certificates of crew members of inland navigation ships with EC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Projects related to the improvement of infrastructure in water transport.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42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F3B92-6A9B-4110-8C5A-C37AEC9AD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2E60F0-D883-6FB6-6453-DE39F2CB7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964" y="1118045"/>
            <a:ext cx="4777381" cy="20542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62CB5-8887-889E-C887-50DB9338E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5295" y="4687381"/>
            <a:ext cx="6525638" cy="10525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C00000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pic>
        <p:nvPicPr>
          <p:cNvPr id="5" name="Graphic 4" descr="Ferry">
            <a:extLst>
              <a:ext uri="{FF2B5EF4-FFF2-40B4-BE49-F238E27FC236}">
                <a16:creationId xmlns:a16="http://schemas.microsoft.com/office/drawing/2014/main" id="{BBA41A27-734C-E6A0-9024-34E79B1514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668" b="7867"/>
          <a:stretch/>
        </p:blipFill>
        <p:spPr>
          <a:xfrm>
            <a:off x="440518" y="791057"/>
            <a:ext cx="4388490" cy="3257068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3456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139023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The overall Progress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740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The overall progress during this reporting period has been </a:t>
            </a:r>
            <a:r>
              <a:rPr lang="en-US" sz="2400" b="1" dirty="0"/>
              <a:t>slow to moderate</a:t>
            </a:r>
            <a:r>
              <a:rPr lang="en-US" sz="2400" dirty="0"/>
              <a:t>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FC404F-87F4-61E8-C85E-CBD87B5EBD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1445" y="2690004"/>
            <a:ext cx="5546464" cy="302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574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ALBANIA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Albania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2850522"/>
            <a:ext cx="5654301" cy="2601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4(four) EU Acquis transposed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Initiated the process for recognition of training and certificates with EU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Initiated the process for improvement of framework of Dangerous Goods</a:t>
            </a:r>
          </a:p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Regrettably,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the fleet performance in Paris MoU is still in the blacklist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87198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BOSNIA &amp; HERZEGOVINA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Bosnia and Herzegovina during this reporting period has been slow to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3158352"/>
            <a:ext cx="5654301" cy="1720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The reconstruction and </a:t>
            </a:r>
            <a:r>
              <a:rPr lang="en-US" sz="2400" dirty="0" err="1">
                <a:solidFill>
                  <a:srgbClr val="44546A"/>
                </a:solidFill>
              </a:rPr>
              <a:t>modernisation</a:t>
            </a:r>
            <a:r>
              <a:rPr lang="en-US" sz="2400" dirty="0">
                <a:solidFill>
                  <a:srgbClr val="44546A"/>
                </a:solidFill>
              </a:rPr>
              <a:t> of the River Port of Brcko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951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779235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KOSOVO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Kosovo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slow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37199" y="3158352"/>
            <a:ext cx="5654301" cy="1720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  <a:latin typeface="Franklin Gothic Book" panose="020B0503020102020204"/>
              </a:rPr>
              <a:t>The Strategy for Multimodal Transport 2023-2030 was approved</a:t>
            </a:r>
          </a:p>
        </p:txBody>
      </p:sp>
    </p:spTree>
    <p:extLst>
      <p:ext uri="{BB962C8B-B14F-4D97-AF65-F5344CB8AC3E}">
        <p14:creationId xmlns:p14="http://schemas.microsoft.com/office/powerpoint/2010/main" val="122152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25937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 MONTENEGRO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Montenegro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456937" y="3228854"/>
            <a:ext cx="5654301" cy="1977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 for 2023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Attainment of full membership in the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Paris MoU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Notable progress has been made in terms of infrastructure, digital initiatives, and environment for Port of Bar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38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980307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NORTH MACEDONIA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lvl="0">
              <a:lnSpc>
                <a:spcPct val="90000"/>
              </a:lnSpc>
              <a:spcAft>
                <a:spcPts val="600"/>
              </a:spcAft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</a:t>
            </a:r>
            <a:r>
              <a:rPr lang="en-US" sz="2400" dirty="0">
                <a:solidFill>
                  <a:prstClr val="black"/>
                </a:solidFill>
              </a:rPr>
              <a:t>of North Macedonia during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slow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456937" y="3228854"/>
            <a:ext cx="5654301" cy="1977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44546A"/>
                </a:solidFill>
              </a:rPr>
              <a:t>No EU Acquis transposed for 2023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 progress in infrastructure development.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86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A9F029D7-9735-C04A-EB7B-847E12FADD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854375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9F029D7-9735-C04A-EB7B-847E12FADD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CF8E963-9E88-4DF5-590F-F3075E4E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327" y="942559"/>
            <a:ext cx="5287002" cy="80488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0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The Action Plan Report 2023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 SERBIA</a:t>
            </a:r>
            <a:endParaRPr lang="en-US" sz="30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641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234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4665F-4481-B4AE-0DCD-4756EDED9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41" t="19396" r="14219" b="18951"/>
          <a:stretch/>
        </p:blipFill>
        <p:spPr>
          <a:xfrm>
            <a:off x="1229046" y="650494"/>
            <a:ext cx="4322414" cy="532414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277786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B9776-88A2-A282-7E45-551194AAC878}"/>
              </a:ext>
            </a:extLst>
          </p:cNvPr>
          <p:cNvSpPr txBox="1"/>
          <p:nvPr/>
        </p:nvSpPr>
        <p:spPr>
          <a:xfrm>
            <a:off x="6470272" y="1972345"/>
            <a:ext cx="5654301" cy="901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progress of Serbia during this reporting period has been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moderate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677179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0E3D41-D4D9-A633-E250-B55B1994F762}"/>
              </a:ext>
            </a:extLst>
          </p:cNvPr>
          <p:cNvSpPr txBox="1"/>
          <p:nvPr/>
        </p:nvSpPr>
        <p:spPr>
          <a:xfrm>
            <a:off x="6373091" y="3228854"/>
            <a:ext cx="5738147" cy="2299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 EU Acquis transposed for 2023 however more then 90% is transposed</a:t>
            </a:r>
          </a:p>
          <a:p>
            <a:pPr marL="457200" lvl="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4546A"/>
                </a:solidFill>
              </a:rPr>
              <a:t>Notable improvement of inland waterways infrastructure, </a:t>
            </a:r>
            <a:r>
              <a:rPr lang="en-US" sz="2400" dirty="0" err="1">
                <a:solidFill>
                  <a:srgbClr val="44546A"/>
                </a:solidFill>
              </a:rPr>
              <a:t>digitalisation</a:t>
            </a:r>
            <a:r>
              <a:rPr lang="en-US" sz="2400" dirty="0">
                <a:solidFill>
                  <a:srgbClr val="44546A"/>
                </a:solidFill>
              </a:rPr>
              <a:t>, social aspects, and environmental sustainability.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64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8">
            <a:extLst>
              <a:ext uri="{FF2B5EF4-FFF2-40B4-BE49-F238E27FC236}">
                <a16:creationId xmlns:a16="http://schemas.microsoft.com/office/drawing/2014/main" id="{8380AD67-C5CA-4918-B4BB-C359BB03E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0F4EC-4E5F-8D39-AFD9-DB00BEB2C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266" y="1703633"/>
            <a:ext cx="6272784" cy="970197"/>
          </a:xfrm>
        </p:spPr>
        <p:txBody>
          <a:bodyPr anchor="b">
            <a:normAutofit/>
          </a:bodyPr>
          <a:lstStyle/>
          <a:p>
            <a:r>
              <a:rPr lang="en-US" sz="5200" b="1" dirty="0">
                <a:solidFill>
                  <a:schemeClr val="accent1">
                    <a:lumMod val="75000"/>
                  </a:schemeClr>
                </a:solidFill>
              </a:rPr>
              <a:t>Conclusions </a:t>
            </a:r>
          </a:p>
        </p:txBody>
      </p:sp>
      <p:pic>
        <p:nvPicPr>
          <p:cNvPr id="50" name="Picture 4" descr="Graph on document with pen">
            <a:extLst>
              <a:ext uri="{FF2B5EF4-FFF2-40B4-BE49-F238E27FC236}">
                <a16:creationId xmlns:a16="http://schemas.microsoft.com/office/drawing/2014/main" id="{44580D19-95B0-091B-BFA8-8A699FF544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36" r="21213" b="-1"/>
          <a:stretch/>
        </p:blipFill>
        <p:spPr>
          <a:xfrm>
            <a:off x="20" y="10"/>
            <a:ext cx="4505305" cy="6857990"/>
          </a:xfrm>
          <a:prstGeom prst="rect">
            <a:avLst/>
          </a:prstGeom>
        </p:spPr>
      </p:pic>
      <p:sp>
        <p:nvSpPr>
          <p:cNvPr id="51" name="!!accent">
            <a:extLst>
              <a:ext uri="{FF2B5EF4-FFF2-40B4-BE49-F238E27FC236}">
                <a16:creationId xmlns:a16="http://schemas.microsoft.com/office/drawing/2014/main" id="{EABAD4DA-87BA-4F70-9EF0-45C6BCF17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12">
            <a:extLst>
              <a:ext uri="{FF2B5EF4-FFF2-40B4-BE49-F238E27FC236}">
                <a16:creationId xmlns:a16="http://schemas.microsoft.com/office/drawing/2014/main" id="{915128D9-2797-47FA-B6FE-EC24E6B843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8F1D5EDB-C101-18CB-5C55-89090A0F4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1" y="3045268"/>
            <a:ext cx="7486650" cy="3774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The overall implementation of the Action Plan still remines at a moderate level</a:t>
            </a: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More efforts needed for the transposition of EU Acquis part of Action Plan and Annex I of the Treaty;</a:t>
            </a:r>
          </a:p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Foster the development of environmentally sustainable port practices, including the promotion of alternative fuels, within the framework of greening port concepts</a:t>
            </a:r>
          </a:p>
          <a:p>
            <a:pPr marL="0" indent="0">
              <a:buNone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D2D7DD-7BF0-0D5D-8EE4-661E3B802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7225" y="291069"/>
            <a:ext cx="3689053" cy="152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0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BB381B-1AA1-4AED-A94B-C9893C15C7CF}">
  <ds:schemaRefs>
    <ds:schemaRef ds:uri="a61dd786-7e6d-49b8-839c-25748bb0e757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e6b88493-a865-49b9-b502-6098bd4e94c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2CA52D2-9C67-4EFD-9C7B-A61CD44820EA}"/>
</file>

<file path=customXml/itemProps3.xml><?xml version="1.0" encoding="utf-8"?>
<ds:datastoreItem xmlns:ds="http://schemas.openxmlformats.org/officeDocument/2006/customXml" ds:itemID="{104E13A4-E24A-4666-BBFD-91B96738CC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</TotalTime>
  <Words>582</Words>
  <Application>Microsoft Office PowerPoint</Application>
  <PresentationFormat>Widescreen</PresentationFormat>
  <Paragraphs>67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Amasis MT Pro Black</vt:lpstr>
      <vt:lpstr>Arial</vt:lpstr>
      <vt:lpstr>Arial Black</vt:lpstr>
      <vt:lpstr>Calibri</vt:lpstr>
      <vt:lpstr>Constantia</vt:lpstr>
      <vt:lpstr>Franklin Gothic Book</vt:lpstr>
      <vt:lpstr>Office Theme</vt:lpstr>
      <vt:lpstr>think-cell Slide</vt:lpstr>
      <vt:lpstr>Waterborne Transport &amp; Multimodality</vt:lpstr>
      <vt:lpstr>The Action Plan Report 2023 The overall Progress</vt:lpstr>
      <vt:lpstr>The Action Plan Report 2023 ALBANIA</vt:lpstr>
      <vt:lpstr>The Action Plan Report 2023 BOSNIA &amp; HERZEGOVINA</vt:lpstr>
      <vt:lpstr>The Action Plan Report 2023 KOSOVO</vt:lpstr>
      <vt:lpstr>The Action Plan Report 2023 MONTENEGRO</vt:lpstr>
      <vt:lpstr>The Action Plan Report 2023 NORTH MACEDONIA</vt:lpstr>
      <vt:lpstr>The Action Plan Report 2023 SERBIA</vt:lpstr>
      <vt:lpstr>Conclusions </vt:lpstr>
      <vt:lpstr>PowerPoint Presentation</vt:lpstr>
      <vt:lpstr>The Plan for 2024  ALBANIA</vt:lpstr>
      <vt:lpstr>The Plan for 2024  BOSNIA &amp; HERZEGOVINA</vt:lpstr>
      <vt:lpstr>The Plan for 2024  KOSOVO</vt:lpstr>
      <vt:lpstr>The Plan for 2024 MONTENEGRO</vt:lpstr>
      <vt:lpstr>The Plan for 2024  NORTH MACEDONIA</vt:lpstr>
      <vt:lpstr>The Plan for 2024  SERBIA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Waterborne &amp; Multimodal Transport</dc:title>
  <dc:creator>Elson Thana</dc:creator>
  <cp:lastModifiedBy>Elson Thana</cp:lastModifiedBy>
  <cp:revision>4</cp:revision>
  <dcterms:created xsi:type="dcterms:W3CDTF">2023-01-27T07:33:19Z</dcterms:created>
  <dcterms:modified xsi:type="dcterms:W3CDTF">2024-06-05T08:08:50Z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  <property fmtid="{D5CDD505-2E9C-101B-9397-08002B2CF9AE}" pid="3" name="MediaServiceImageTags">
    <vt:lpwstr/>
  </property>
</Properties>
</file>