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56" r:id="rId5"/>
    <p:sldId id="317" r:id="rId6"/>
    <p:sldId id="312" r:id="rId7"/>
    <p:sldId id="314" r:id="rId8"/>
    <p:sldId id="315" r:id="rId9"/>
    <p:sldId id="316" r:id="rId10"/>
    <p:sldId id="318" r:id="rId11"/>
    <p:sldId id="274" r:id="rId12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3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C012D6-A90E-4069-8C29-21D1930C0C92}" v="545" dt="2024-06-05T13:08:15.0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65" autoAdjust="0"/>
  </p:normalViewPr>
  <p:slideViewPr>
    <p:cSldViewPr snapToGrid="0" showGuides="1">
      <p:cViewPr>
        <p:scale>
          <a:sx n="103" d="100"/>
          <a:sy n="103" d="100"/>
        </p:scale>
        <p:origin x="138" y="78"/>
      </p:cViewPr>
      <p:guideLst>
        <p:guide orient="horz" pos="2136"/>
        <p:guide pos="333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son Thana" userId="164e6f0a-21c8-4f34-9a6d-5e13da98e92a" providerId="ADAL" clId="{CEC012D6-A90E-4069-8C29-21D1930C0C92}"/>
    <pc:docChg chg="undo custSel addSld delSld modSld">
      <pc:chgData name="Elson Thana" userId="164e6f0a-21c8-4f34-9a6d-5e13da98e92a" providerId="ADAL" clId="{CEC012D6-A90E-4069-8C29-21D1930C0C92}" dt="2024-06-05T13:08:15.089" v="932"/>
      <pc:docMkLst>
        <pc:docMk/>
      </pc:docMkLst>
      <pc:sldChg chg="del">
        <pc:chgData name="Elson Thana" userId="164e6f0a-21c8-4f34-9a6d-5e13da98e92a" providerId="ADAL" clId="{CEC012D6-A90E-4069-8C29-21D1930C0C92}" dt="2024-06-05T10:04:03.846" v="157" actId="47"/>
        <pc:sldMkLst>
          <pc:docMk/>
          <pc:sldMk cId="415071863" sldId="266"/>
        </pc:sldMkLst>
      </pc:sldChg>
      <pc:sldChg chg="del">
        <pc:chgData name="Elson Thana" userId="164e6f0a-21c8-4f34-9a6d-5e13da98e92a" providerId="ADAL" clId="{CEC012D6-A90E-4069-8C29-21D1930C0C92}" dt="2024-06-05T10:04:03.846" v="157" actId="47"/>
        <pc:sldMkLst>
          <pc:docMk/>
          <pc:sldMk cId="1131906079" sldId="273"/>
        </pc:sldMkLst>
      </pc:sldChg>
      <pc:sldChg chg="del">
        <pc:chgData name="Elson Thana" userId="164e6f0a-21c8-4f34-9a6d-5e13da98e92a" providerId="ADAL" clId="{CEC012D6-A90E-4069-8C29-21D1930C0C92}" dt="2024-06-05T10:04:03.846" v="157" actId="47"/>
        <pc:sldMkLst>
          <pc:docMk/>
          <pc:sldMk cId="150252927" sldId="296"/>
        </pc:sldMkLst>
      </pc:sldChg>
      <pc:sldChg chg="del">
        <pc:chgData name="Elson Thana" userId="164e6f0a-21c8-4f34-9a6d-5e13da98e92a" providerId="ADAL" clId="{CEC012D6-A90E-4069-8C29-21D1930C0C92}" dt="2024-06-05T10:04:03.846" v="157" actId="47"/>
        <pc:sldMkLst>
          <pc:docMk/>
          <pc:sldMk cId="2606387009" sldId="297"/>
        </pc:sldMkLst>
      </pc:sldChg>
      <pc:sldChg chg="del">
        <pc:chgData name="Elson Thana" userId="164e6f0a-21c8-4f34-9a6d-5e13da98e92a" providerId="ADAL" clId="{CEC012D6-A90E-4069-8C29-21D1930C0C92}" dt="2024-06-05T10:04:03.846" v="157" actId="47"/>
        <pc:sldMkLst>
          <pc:docMk/>
          <pc:sldMk cId="2659514553" sldId="298"/>
        </pc:sldMkLst>
      </pc:sldChg>
      <pc:sldChg chg="del">
        <pc:chgData name="Elson Thana" userId="164e6f0a-21c8-4f34-9a6d-5e13da98e92a" providerId="ADAL" clId="{CEC012D6-A90E-4069-8C29-21D1930C0C92}" dt="2024-06-05T10:04:03.846" v="157" actId="47"/>
        <pc:sldMkLst>
          <pc:docMk/>
          <pc:sldMk cId="3639861009" sldId="301"/>
        </pc:sldMkLst>
      </pc:sldChg>
      <pc:sldChg chg="del">
        <pc:chgData name="Elson Thana" userId="164e6f0a-21c8-4f34-9a6d-5e13da98e92a" providerId="ADAL" clId="{CEC012D6-A90E-4069-8C29-21D1930C0C92}" dt="2024-06-05T10:04:03.846" v="157" actId="47"/>
        <pc:sldMkLst>
          <pc:docMk/>
          <pc:sldMk cId="1521644308" sldId="302"/>
        </pc:sldMkLst>
      </pc:sldChg>
      <pc:sldChg chg="del">
        <pc:chgData name="Elson Thana" userId="164e6f0a-21c8-4f34-9a6d-5e13da98e92a" providerId="ADAL" clId="{CEC012D6-A90E-4069-8C29-21D1930C0C92}" dt="2024-06-05T10:04:03.846" v="157" actId="47"/>
        <pc:sldMkLst>
          <pc:docMk/>
          <pc:sldMk cId="1125047509" sldId="303"/>
        </pc:sldMkLst>
      </pc:sldChg>
      <pc:sldChg chg="del">
        <pc:chgData name="Elson Thana" userId="164e6f0a-21c8-4f34-9a6d-5e13da98e92a" providerId="ADAL" clId="{CEC012D6-A90E-4069-8C29-21D1930C0C92}" dt="2024-06-05T10:04:03.846" v="157" actId="47"/>
        <pc:sldMkLst>
          <pc:docMk/>
          <pc:sldMk cId="1645306139" sldId="304"/>
        </pc:sldMkLst>
      </pc:sldChg>
      <pc:sldChg chg="del">
        <pc:chgData name="Elson Thana" userId="164e6f0a-21c8-4f34-9a6d-5e13da98e92a" providerId="ADAL" clId="{CEC012D6-A90E-4069-8C29-21D1930C0C92}" dt="2024-06-05T10:04:03.846" v="157" actId="47"/>
        <pc:sldMkLst>
          <pc:docMk/>
          <pc:sldMk cId="1304380989" sldId="305"/>
        </pc:sldMkLst>
      </pc:sldChg>
      <pc:sldChg chg="del">
        <pc:chgData name="Elson Thana" userId="164e6f0a-21c8-4f34-9a6d-5e13da98e92a" providerId="ADAL" clId="{CEC012D6-A90E-4069-8C29-21D1930C0C92}" dt="2024-06-05T10:04:03.846" v="157" actId="47"/>
        <pc:sldMkLst>
          <pc:docMk/>
          <pc:sldMk cId="271008592" sldId="306"/>
        </pc:sldMkLst>
      </pc:sldChg>
      <pc:sldChg chg="del">
        <pc:chgData name="Elson Thana" userId="164e6f0a-21c8-4f34-9a6d-5e13da98e92a" providerId="ADAL" clId="{CEC012D6-A90E-4069-8C29-21D1930C0C92}" dt="2024-06-05T10:04:03.846" v="157" actId="47"/>
        <pc:sldMkLst>
          <pc:docMk/>
          <pc:sldMk cId="4198249517" sldId="307"/>
        </pc:sldMkLst>
      </pc:sldChg>
      <pc:sldChg chg="del">
        <pc:chgData name="Elson Thana" userId="164e6f0a-21c8-4f34-9a6d-5e13da98e92a" providerId="ADAL" clId="{CEC012D6-A90E-4069-8C29-21D1930C0C92}" dt="2024-06-05T10:04:03.846" v="157" actId="47"/>
        <pc:sldMkLst>
          <pc:docMk/>
          <pc:sldMk cId="3052018404" sldId="308"/>
        </pc:sldMkLst>
      </pc:sldChg>
      <pc:sldChg chg="del">
        <pc:chgData name="Elson Thana" userId="164e6f0a-21c8-4f34-9a6d-5e13da98e92a" providerId="ADAL" clId="{CEC012D6-A90E-4069-8C29-21D1930C0C92}" dt="2024-06-05T10:04:03.846" v="157" actId="47"/>
        <pc:sldMkLst>
          <pc:docMk/>
          <pc:sldMk cId="3757121802" sldId="311"/>
        </pc:sldMkLst>
      </pc:sldChg>
      <pc:sldChg chg="new del">
        <pc:chgData name="Elson Thana" userId="164e6f0a-21c8-4f34-9a6d-5e13da98e92a" providerId="ADAL" clId="{CEC012D6-A90E-4069-8C29-21D1930C0C92}" dt="2024-06-05T09:31:36.418" v="1" actId="47"/>
        <pc:sldMkLst>
          <pc:docMk/>
          <pc:sldMk cId="328318670" sldId="312"/>
        </pc:sldMkLst>
      </pc:sldChg>
      <pc:sldChg chg="addSp delSp modSp new mod setBg modAnim">
        <pc:chgData name="Elson Thana" userId="164e6f0a-21c8-4f34-9a6d-5e13da98e92a" providerId="ADAL" clId="{CEC012D6-A90E-4069-8C29-21D1930C0C92}" dt="2024-06-05T11:27:41.419" v="402" actId="1076"/>
        <pc:sldMkLst>
          <pc:docMk/>
          <pc:sldMk cId="3749581146" sldId="312"/>
        </pc:sldMkLst>
        <pc:spChg chg="mod">
          <ac:chgData name="Elson Thana" userId="164e6f0a-21c8-4f34-9a6d-5e13da98e92a" providerId="ADAL" clId="{CEC012D6-A90E-4069-8C29-21D1930C0C92}" dt="2024-06-05T11:27:17.566" v="395" actId="20577"/>
          <ac:spMkLst>
            <pc:docMk/>
            <pc:sldMk cId="3749581146" sldId="312"/>
            <ac:spMk id="2" creationId="{2E5A604A-86A9-A166-4EC0-630091C8369B}"/>
          </ac:spMkLst>
        </pc:spChg>
        <pc:spChg chg="del">
          <ac:chgData name="Elson Thana" userId="164e6f0a-21c8-4f34-9a6d-5e13da98e92a" providerId="ADAL" clId="{CEC012D6-A90E-4069-8C29-21D1930C0C92}" dt="2024-06-05T09:33:51.765" v="9"/>
          <ac:spMkLst>
            <pc:docMk/>
            <pc:sldMk cId="3749581146" sldId="312"/>
            <ac:spMk id="3" creationId="{39AA0343-A195-0F13-7CA0-2F77F05C72DA}"/>
          </ac:spMkLst>
        </pc:spChg>
        <pc:spChg chg="add mod">
          <ac:chgData name="Elson Thana" userId="164e6f0a-21c8-4f34-9a6d-5e13da98e92a" providerId="ADAL" clId="{CEC012D6-A90E-4069-8C29-21D1930C0C92}" dt="2024-06-05T09:55:09.553" v="131" actId="20577"/>
          <ac:spMkLst>
            <pc:docMk/>
            <pc:sldMk cId="3749581146" sldId="312"/>
            <ac:spMk id="6" creationId="{735AD097-3E65-7AB6-23A9-699336E79366}"/>
          </ac:spMkLst>
        </pc:spChg>
        <pc:spChg chg="add mod">
          <ac:chgData name="Elson Thana" userId="164e6f0a-21c8-4f34-9a6d-5e13da98e92a" providerId="ADAL" clId="{CEC012D6-A90E-4069-8C29-21D1930C0C92}" dt="2024-06-05T11:27:34.600" v="401" actId="164"/>
          <ac:spMkLst>
            <pc:docMk/>
            <pc:sldMk cId="3749581146" sldId="312"/>
            <ac:spMk id="7" creationId="{161D12CA-7CDD-8E41-B5BB-23B7E5AECACF}"/>
          </ac:spMkLst>
        </pc:spChg>
        <pc:spChg chg="add mod">
          <ac:chgData name="Elson Thana" userId="164e6f0a-21c8-4f34-9a6d-5e13da98e92a" providerId="ADAL" clId="{CEC012D6-A90E-4069-8C29-21D1930C0C92}" dt="2024-06-05T11:27:34.600" v="401" actId="164"/>
          <ac:spMkLst>
            <pc:docMk/>
            <pc:sldMk cId="3749581146" sldId="312"/>
            <ac:spMk id="8" creationId="{9D2BB0CA-5A72-CE9F-987D-BDE4A3288021}"/>
          </ac:spMkLst>
        </pc:spChg>
        <pc:spChg chg="add del">
          <ac:chgData name="Elson Thana" userId="164e6f0a-21c8-4f34-9a6d-5e13da98e92a" providerId="ADAL" clId="{CEC012D6-A90E-4069-8C29-21D1930C0C92}" dt="2024-06-05T09:37:29.459" v="19" actId="26606"/>
          <ac:spMkLst>
            <pc:docMk/>
            <pc:sldMk cId="3749581146" sldId="312"/>
            <ac:spMk id="9" creationId="{7301F447-EEF7-48F5-AF73-7566EE7F64AD}"/>
          </ac:spMkLst>
        </pc:spChg>
        <pc:spChg chg="add del">
          <ac:chgData name="Elson Thana" userId="164e6f0a-21c8-4f34-9a6d-5e13da98e92a" providerId="ADAL" clId="{CEC012D6-A90E-4069-8C29-21D1930C0C92}" dt="2024-06-05T09:37:29.459" v="19" actId="26606"/>
          <ac:spMkLst>
            <pc:docMk/>
            <pc:sldMk cId="3749581146" sldId="312"/>
            <ac:spMk id="11" creationId="{F7117410-A2A4-4085-9ADC-46744551DBDE}"/>
          </ac:spMkLst>
        </pc:spChg>
        <pc:spChg chg="add del">
          <ac:chgData name="Elson Thana" userId="164e6f0a-21c8-4f34-9a6d-5e13da98e92a" providerId="ADAL" clId="{CEC012D6-A90E-4069-8C29-21D1930C0C92}" dt="2024-06-05T09:37:29.459" v="19" actId="26606"/>
          <ac:spMkLst>
            <pc:docMk/>
            <pc:sldMk cId="3749581146" sldId="312"/>
            <ac:spMk id="13" creationId="{99F74EB5-E547-4FB4-95F5-BCC788F3C4A0}"/>
          </ac:spMkLst>
        </pc:spChg>
        <pc:spChg chg="add del">
          <ac:chgData name="Elson Thana" userId="164e6f0a-21c8-4f34-9a6d-5e13da98e92a" providerId="ADAL" clId="{CEC012D6-A90E-4069-8C29-21D1930C0C92}" dt="2024-06-05T09:37:29.382" v="18" actId="26606"/>
          <ac:spMkLst>
            <pc:docMk/>
            <pc:sldMk cId="3749581146" sldId="312"/>
            <ac:spMk id="18" creationId="{BC68A55F-7B32-44D8-AEE5-1AF40532656C}"/>
          </ac:spMkLst>
        </pc:spChg>
        <pc:spChg chg="add del">
          <ac:chgData name="Elson Thana" userId="164e6f0a-21c8-4f34-9a6d-5e13da98e92a" providerId="ADAL" clId="{CEC012D6-A90E-4069-8C29-21D1930C0C92}" dt="2024-06-05T09:37:29.382" v="18" actId="26606"/>
          <ac:spMkLst>
            <pc:docMk/>
            <pc:sldMk cId="3749581146" sldId="312"/>
            <ac:spMk id="20" creationId="{CD1AAA2C-FBBE-42AA-B869-31D524B7653F}"/>
          </ac:spMkLst>
        </pc:spChg>
        <pc:spChg chg="add del">
          <ac:chgData name="Elson Thana" userId="164e6f0a-21c8-4f34-9a6d-5e13da98e92a" providerId="ADAL" clId="{CEC012D6-A90E-4069-8C29-21D1930C0C92}" dt="2024-06-05T09:37:29.382" v="18" actId="26606"/>
          <ac:spMkLst>
            <pc:docMk/>
            <pc:sldMk cId="3749581146" sldId="312"/>
            <ac:spMk id="22" creationId="{5F937BBF-9326-4230-AB1B-F1795E350559}"/>
          </ac:spMkLst>
        </pc:spChg>
        <pc:spChg chg="add">
          <ac:chgData name="Elson Thana" userId="164e6f0a-21c8-4f34-9a6d-5e13da98e92a" providerId="ADAL" clId="{CEC012D6-A90E-4069-8C29-21D1930C0C92}" dt="2024-06-05T09:37:29.459" v="19" actId="26606"/>
          <ac:spMkLst>
            <pc:docMk/>
            <pc:sldMk cId="3749581146" sldId="312"/>
            <ac:spMk id="24" creationId="{2E442304-DDBD-4F7B-8017-36BCC863FB40}"/>
          </ac:spMkLst>
        </pc:spChg>
        <pc:spChg chg="add">
          <ac:chgData name="Elson Thana" userId="164e6f0a-21c8-4f34-9a6d-5e13da98e92a" providerId="ADAL" clId="{CEC012D6-A90E-4069-8C29-21D1930C0C92}" dt="2024-06-05T09:37:29.459" v="19" actId="26606"/>
          <ac:spMkLst>
            <pc:docMk/>
            <pc:sldMk cId="3749581146" sldId="312"/>
            <ac:spMk id="25" creationId="{5E107275-3853-46FD-A241-DE4355A42675}"/>
          </ac:spMkLst>
        </pc:spChg>
        <pc:grpChg chg="add mod">
          <ac:chgData name="Elson Thana" userId="164e6f0a-21c8-4f34-9a6d-5e13da98e92a" providerId="ADAL" clId="{CEC012D6-A90E-4069-8C29-21D1930C0C92}" dt="2024-06-05T11:27:41.419" v="402" actId="1076"/>
          <ac:grpSpMkLst>
            <pc:docMk/>
            <pc:sldMk cId="3749581146" sldId="312"/>
            <ac:grpSpMk id="10" creationId="{6DB66A1B-BD42-E3C7-F359-944250AAD892}"/>
          </ac:grpSpMkLst>
        </pc:grpChg>
        <pc:graphicFrameChg chg="add del mod modGraphic">
          <ac:chgData name="Elson Thana" userId="164e6f0a-21c8-4f34-9a6d-5e13da98e92a" providerId="ADAL" clId="{CEC012D6-A90E-4069-8C29-21D1930C0C92}" dt="2024-06-05T09:48:32.587" v="61" actId="478"/>
          <ac:graphicFrameMkLst>
            <pc:docMk/>
            <pc:sldMk cId="3749581146" sldId="312"/>
            <ac:graphicFrameMk id="4" creationId="{35785A4E-2A7C-DD03-B5B9-4AF23D3D4930}"/>
          </ac:graphicFrameMkLst>
        </pc:graphicFrameChg>
      </pc:sldChg>
      <pc:sldChg chg="del">
        <pc:chgData name="Elson Thana" userId="164e6f0a-21c8-4f34-9a6d-5e13da98e92a" providerId="ADAL" clId="{CEC012D6-A90E-4069-8C29-21D1930C0C92}" dt="2024-06-05T10:03:53.656" v="156" actId="47"/>
        <pc:sldMkLst>
          <pc:docMk/>
          <pc:sldMk cId="779434802" sldId="313"/>
        </pc:sldMkLst>
      </pc:sldChg>
      <pc:sldChg chg="addSp delSp add del setBg delDesignElem">
        <pc:chgData name="Elson Thana" userId="164e6f0a-21c8-4f34-9a6d-5e13da98e92a" providerId="ADAL" clId="{CEC012D6-A90E-4069-8C29-21D1930C0C92}" dt="2024-06-05T09:48:03.333" v="59"/>
        <pc:sldMkLst>
          <pc:docMk/>
          <pc:sldMk cId="2933263870" sldId="313"/>
        </pc:sldMkLst>
        <pc:spChg chg="add del">
          <ac:chgData name="Elson Thana" userId="164e6f0a-21c8-4f34-9a6d-5e13da98e92a" providerId="ADAL" clId="{CEC012D6-A90E-4069-8C29-21D1930C0C92}" dt="2024-06-05T09:48:03.333" v="59"/>
          <ac:spMkLst>
            <pc:docMk/>
            <pc:sldMk cId="2933263870" sldId="313"/>
            <ac:spMk id="24" creationId="{2E442304-DDBD-4F7B-8017-36BCC863FB40}"/>
          </ac:spMkLst>
        </pc:spChg>
        <pc:spChg chg="add del">
          <ac:chgData name="Elson Thana" userId="164e6f0a-21c8-4f34-9a6d-5e13da98e92a" providerId="ADAL" clId="{CEC012D6-A90E-4069-8C29-21D1930C0C92}" dt="2024-06-05T09:48:03.333" v="59"/>
          <ac:spMkLst>
            <pc:docMk/>
            <pc:sldMk cId="2933263870" sldId="313"/>
            <ac:spMk id="25" creationId="{5E107275-3853-46FD-A241-DE4355A42675}"/>
          </ac:spMkLst>
        </pc:spChg>
      </pc:sldChg>
      <pc:sldChg chg="addSp delSp modSp mod modAnim">
        <pc:chgData name="Elson Thana" userId="164e6f0a-21c8-4f34-9a6d-5e13da98e92a" providerId="ADAL" clId="{CEC012D6-A90E-4069-8C29-21D1930C0C92}" dt="2024-06-05T13:04:55.610" v="924"/>
        <pc:sldMkLst>
          <pc:docMk/>
          <pc:sldMk cId="1011214481" sldId="314"/>
        </pc:sldMkLst>
        <pc:spChg chg="mod">
          <ac:chgData name="Elson Thana" userId="164e6f0a-21c8-4f34-9a6d-5e13da98e92a" providerId="ADAL" clId="{CEC012D6-A90E-4069-8C29-21D1930C0C92}" dt="2024-06-05T11:28:31.937" v="409" actId="20577"/>
          <ac:spMkLst>
            <pc:docMk/>
            <pc:sldMk cId="1011214481" sldId="314"/>
            <ac:spMk id="2" creationId="{2E5A604A-86A9-A166-4EC0-630091C8369B}"/>
          </ac:spMkLst>
        </pc:spChg>
        <pc:spChg chg="add mod">
          <ac:chgData name="Elson Thana" userId="164e6f0a-21c8-4f34-9a6d-5e13da98e92a" providerId="ADAL" clId="{CEC012D6-A90E-4069-8C29-21D1930C0C92}" dt="2024-06-05T11:28:05.079" v="404"/>
          <ac:spMkLst>
            <pc:docMk/>
            <pc:sldMk cId="1011214481" sldId="314"/>
            <ac:spMk id="3" creationId="{68D79A1B-E2A7-2222-1B76-057E2F7E0B13}"/>
          </ac:spMkLst>
        </pc:spChg>
        <pc:spChg chg="add mod">
          <ac:chgData name="Elson Thana" userId="164e6f0a-21c8-4f34-9a6d-5e13da98e92a" providerId="ADAL" clId="{CEC012D6-A90E-4069-8C29-21D1930C0C92}" dt="2024-06-05T11:28:05.079" v="404"/>
          <ac:spMkLst>
            <pc:docMk/>
            <pc:sldMk cId="1011214481" sldId="314"/>
            <ac:spMk id="4" creationId="{4F6BFC73-4DE3-378A-1050-AB8BE248E894}"/>
          </ac:spMkLst>
        </pc:spChg>
        <pc:spChg chg="add mod">
          <ac:chgData name="Elson Thana" userId="164e6f0a-21c8-4f34-9a6d-5e13da98e92a" providerId="ADAL" clId="{CEC012D6-A90E-4069-8C29-21D1930C0C92}" dt="2024-06-05T11:28:26.304" v="406" actId="164"/>
          <ac:spMkLst>
            <pc:docMk/>
            <pc:sldMk cId="1011214481" sldId="314"/>
            <ac:spMk id="5" creationId="{F71E4003-F9EB-190A-54A4-676945D7FA58}"/>
          </ac:spMkLst>
        </pc:spChg>
        <pc:spChg chg="mod">
          <ac:chgData name="Elson Thana" userId="164e6f0a-21c8-4f34-9a6d-5e13da98e92a" providerId="ADAL" clId="{CEC012D6-A90E-4069-8C29-21D1930C0C92}" dt="2024-06-05T12:25:52.566" v="921" actId="20577"/>
          <ac:spMkLst>
            <pc:docMk/>
            <pc:sldMk cId="1011214481" sldId="314"/>
            <ac:spMk id="6" creationId="{735AD097-3E65-7AB6-23A9-699336E79366}"/>
          </ac:spMkLst>
        </pc:spChg>
        <pc:spChg chg="add mod">
          <ac:chgData name="Elson Thana" userId="164e6f0a-21c8-4f34-9a6d-5e13da98e92a" providerId="ADAL" clId="{CEC012D6-A90E-4069-8C29-21D1930C0C92}" dt="2024-06-05T11:28:26.304" v="406" actId="164"/>
          <ac:spMkLst>
            <pc:docMk/>
            <pc:sldMk cId="1011214481" sldId="314"/>
            <ac:spMk id="7" creationId="{6A729E75-190E-A86B-60B6-E03B8A741CBA}"/>
          </ac:spMkLst>
        </pc:spChg>
        <pc:spChg chg="add mod">
          <ac:chgData name="Elson Thana" userId="164e6f0a-21c8-4f34-9a6d-5e13da98e92a" providerId="ADAL" clId="{CEC012D6-A90E-4069-8C29-21D1930C0C92}" dt="2024-06-05T11:39:11.806" v="498" actId="164"/>
          <ac:spMkLst>
            <pc:docMk/>
            <pc:sldMk cId="1011214481" sldId="314"/>
            <ac:spMk id="9" creationId="{A5E820AD-AC39-357B-B283-B8B0899DA001}"/>
          </ac:spMkLst>
        </pc:spChg>
        <pc:spChg chg="add mod">
          <ac:chgData name="Elson Thana" userId="164e6f0a-21c8-4f34-9a6d-5e13da98e92a" providerId="ADAL" clId="{CEC012D6-A90E-4069-8C29-21D1930C0C92}" dt="2024-06-05T11:39:11.806" v="498" actId="164"/>
          <ac:spMkLst>
            <pc:docMk/>
            <pc:sldMk cId="1011214481" sldId="314"/>
            <ac:spMk id="10" creationId="{69FE44D0-4392-84E9-6B05-A00DB67B93BC}"/>
          </ac:spMkLst>
        </pc:spChg>
        <pc:grpChg chg="add del mod">
          <ac:chgData name="Elson Thana" userId="164e6f0a-21c8-4f34-9a6d-5e13da98e92a" providerId="ADAL" clId="{CEC012D6-A90E-4069-8C29-21D1930C0C92}" dt="2024-06-05T11:39:02.628" v="496" actId="478"/>
          <ac:grpSpMkLst>
            <pc:docMk/>
            <pc:sldMk cId="1011214481" sldId="314"/>
            <ac:grpSpMk id="8" creationId="{330F5B87-E216-8C8D-116E-459367F08D9A}"/>
          </ac:grpSpMkLst>
        </pc:grpChg>
        <pc:grpChg chg="add mod">
          <ac:chgData name="Elson Thana" userId="164e6f0a-21c8-4f34-9a6d-5e13da98e92a" providerId="ADAL" clId="{CEC012D6-A90E-4069-8C29-21D1930C0C92}" dt="2024-06-05T11:39:16.829" v="499" actId="1076"/>
          <ac:grpSpMkLst>
            <pc:docMk/>
            <pc:sldMk cId="1011214481" sldId="314"/>
            <ac:grpSpMk id="11" creationId="{49683012-4DDF-E133-301F-2D2EB1FC51FB}"/>
          </ac:grpSpMkLst>
        </pc:grpChg>
      </pc:sldChg>
      <pc:sldChg chg="addSp modSp mod modAnim">
        <pc:chgData name="Elson Thana" userId="164e6f0a-21c8-4f34-9a6d-5e13da98e92a" providerId="ADAL" clId="{CEC012D6-A90E-4069-8C29-21D1930C0C92}" dt="2024-06-05T13:08:15.089" v="932"/>
        <pc:sldMkLst>
          <pc:docMk/>
          <pc:sldMk cId="2186162952" sldId="315"/>
        </pc:sldMkLst>
        <pc:spChg chg="mod">
          <ac:chgData name="Elson Thana" userId="164e6f0a-21c8-4f34-9a6d-5e13da98e92a" providerId="ADAL" clId="{CEC012D6-A90E-4069-8C29-21D1930C0C92}" dt="2024-06-05T11:29:02.895" v="441" actId="20577"/>
          <ac:spMkLst>
            <pc:docMk/>
            <pc:sldMk cId="2186162952" sldId="315"/>
            <ac:spMk id="2" creationId="{2E5A604A-86A9-A166-4EC0-630091C8369B}"/>
          </ac:spMkLst>
        </pc:spChg>
        <pc:spChg chg="add mod">
          <ac:chgData name="Elson Thana" userId="164e6f0a-21c8-4f34-9a6d-5e13da98e92a" providerId="ADAL" clId="{CEC012D6-A90E-4069-8C29-21D1930C0C92}" dt="2024-06-05T11:29:11.666" v="443" actId="164"/>
          <ac:spMkLst>
            <pc:docMk/>
            <pc:sldMk cId="2186162952" sldId="315"/>
            <ac:spMk id="3" creationId="{B8D98FD0-CC1E-6EC5-E125-E7C00CCF36D8}"/>
          </ac:spMkLst>
        </pc:spChg>
        <pc:spChg chg="add mod">
          <ac:chgData name="Elson Thana" userId="164e6f0a-21c8-4f34-9a6d-5e13da98e92a" providerId="ADAL" clId="{CEC012D6-A90E-4069-8C29-21D1930C0C92}" dt="2024-06-05T11:29:11.666" v="443" actId="164"/>
          <ac:spMkLst>
            <pc:docMk/>
            <pc:sldMk cId="2186162952" sldId="315"/>
            <ac:spMk id="4" creationId="{64BA7DB7-3386-5A46-B93C-DAC6D90FDFDD}"/>
          </ac:spMkLst>
        </pc:spChg>
        <pc:spChg chg="mod">
          <ac:chgData name="Elson Thana" userId="164e6f0a-21c8-4f34-9a6d-5e13da98e92a" providerId="ADAL" clId="{CEC012D6-A90E-4069-8C29-21D1930C0C92}" dt="2024-06-05T13:07:40.952" v="931" actId="14100"/>
          <ac:spMkLst>
            <pc:docMk/>
            <pc:sldMk cId="2186162952" sldId="315"/>
            <ac:spMk id="6" creationId="{735AD097-3E65-7AB6-23A9-699336E79366}"/>
          </ac:spMkLst>
        </pc:spChg>
        <pc:grpChg chg="add mod">
          <ac:chgData name="Elson Thana" userId="164e6f0a-21c8-4f34-9a6d-5e13da98e92a" providerId="ADAL" clId="{CEC012D6-A90E-4069-8C29-21D1930C0C92}" dt="2024-06-05T11:29:15.473" v="444" actId="1076"/>
          <ac:grpSpMkLst>
            <pc:docMk/>
            <pc:sldMk cId="2186162952" sldId="315"/>
            <ac:grpSpMk id="5" creationId="{7385C587-DFF5-DB28-2B6C-9E3B4FD727B2}"/>
          </ac:grpSpMkLst>
        </pc:grpChg>
      </pc:sldChg>
      <pc:sldChg chg="addSp delSp modSp mod modAnim">
        <pc:chgData name="Elson Thana" userId="164e6f0a-21c8-4f34-9a6d-5e13da98e92a" providerId="ADAL" clId="{CEC012D6-A90E-4069-8C29-21D1930C0C92}" dt="2024-06-05T11:38:36.421" v="495" actId="1076"/>
        <pc:sldMkLst>
          <pc:docMk/>
          <pc:sldMk cId="924636193" sldId="316"/>
        </pc:sldMkLst>
        <pc:spChg chg="mod">
          <ac:chgData name="Elson Thana" userId="164e6f0a-21c8-4f34-9a6d-5e13da98e92a" providerId="ADAL" clId="{CEC012D6-A90E-4069-8C29-21D1930C0C92}" dt="2024-06-05T11:29:40.482" v="449" actId="20577"/>
          <ac:spMkLst>
            <pc:docMk/>
            <pc:sldMk cId="924636193" sldId="316"/>
            <ac:spMk id="2" creationId="{2E5A604A-86A9-A166-4EC0-630091C8369B}"/>
          </ac:spMkLst>
        </pc:spChg>
        <pc:spChg chg="add mod">
          <ac:chgData name="Elson Thana" userId="164e6f0a-21c8-4f34-9a6d-5e13da98e92a" providerId="ADAL" clId="{CEC012D6-A90E-4069-8C29-21D1930C0C92}" dt="2024-06-05T11:29:34.320" v="446" actId="164"/>
          <ac:spMkLst>
            <pc:docMk/>
            <pc:sldMk cId="924636193" sldId="316"/>
            <ac:spMk id="3" creationId="{1979A98F-534D-8E4B-64FC-4F3B1438E1B8}"/>
          </ac:spMkLst>
        </pc:spChg>
        <pc:spChg chg="add mod">
          <ac:chgData name="Elson Thana" userId="164e6f0a-21c8-4f34-9a6d-5e13da98e92a" providerId="ADAL" clId="{CEC012D6-A90E-4069-8C29-21D1930C0C92}" dt="2024-06-05T11:29:34.320" v="446" actId="164"/>
          <ac:spMkLst>
            <pc:docMk/>
            <pc:sldMk cId="924636193" sldId="316"/>
            <ac:spMk id="4" creationId="{A6620DDE-E88C-766A-39E2-8671FBE4B672}"/>
          </ac:spMkLst>
        </pc:spChg>
        <pc:spChg chg="mod">
          <ac:chgData name="Elson Thana" userId="164e6f0a-21c8-4f34-9a6d-5e13da98e92a" providerId="ADAL" clId="{CEC012D6-A90E-4069-8C29-21D1930C0C92}" dt="2024-06-05T10:13:26.522" v="234" actId="14100"/>
          <ac:spMkLst>
            <pc:docMk/>
            <pc:sldMk cId="924636193" sldId="316"/>
            <ac:spMk id="6" creationId="{735AD097-3E65-7AB6-23A9-699336E79366}"/>
          </ac:spMkLst>
        </pc:spChg>
        <pc:spChg chg="add mod">
          <ac:chgData name="Elson Thana" userId="164e6f0a-21c8-4f34-9a6d-5e13da98e92a" providerId="ADAL" clId="{CEC012D6-A90E-4069-8C29-21D1930C0C92}" dt="2024-06-05T11:38:02.217" v="490"/>
          <ac:spMkLst>
            <pc:docMk/>
            <pc:sldMk cId="924636193" sldId="316"/>
            <ac:spMk id="7" creationId="{57BE09B2-0BC9-1E96-B313-E3812584CB68}"/>
          </ac:spMkLst>
        </pc:spChg>
        <pc:spChg chg="add mod">
          <ac:chgData name="Elson Thana" userId="164e6f0a-21c8-4f34-9a6d-5e13da98e92a" providerId="ADAL" clId="{CEC012D6-A90E-4069-8C29-21D1930C0C92}" dt="2024-06-05T11:38:02.217" v="490"/>
          <ac:spMkLst>
            <pc:docMk/>
            <pc:sldMk cId="924636193" sldId="316"/>
            <ac:spMk id="8" creationId="{585A00FF-5C47-571F-7627-84D26F6D4F4B}"/>
          </ac:spMkLst>
        </pc:spChg>
        <pc:spChg chg="add mod">
          <ac:chgData name="Elson Thana" userId="164e6f0a-21c8-4f34-9a6d-5e13da98e92a" providerId="ADAL" clId="{CEC012D6-A90E-4069-8C29-21D1930C0C92}" dt="2024-06-05T11:38:30.894" v="494" actId="164"/>
          <ac:spMkLst>
            <pc:docMk/>
            <pc:sldMk cId="924636193" sldId="316"/>
            <ac:spMk id="10" creationId="{BF56AC9F-6A56-C49A-91CD-0EFF2986B8E2}"/>
          </ac:spMkLst>
        </pc:spChg>
        <pc:spChg chg="add mod">
          <ac:chgData name="Elson Thana" userId="164e6f0a-21c8-4f34-9a6d-5e13da98e92a" providerId="ADAL" clId="{CEC012D6-A90E-4069-8C29-21D1930C0C92}" dt="2024-06-05T11:38:30.894" v="494" actId="164"/>
          <ac:spMkLst>
            <pc:docMk/>
            <pc:sldMk cId="924636193" sldId="316"/>
            <ac:spMk id="11" creationId="{72497120-74B9-F6D6-0894-DDE6232BC557}"/>
          </ac:spMkLst>
        </pc:spChg>
        <pc:grpChg chg="add del mod">
          <ac:chgData name="Elson Thana" userId="164e6f0a-21c8-4f34-9a6d-5e13da98e92a" providerId="ADAL" clId="{CEC012D6-A90E-4069-8C29-21D1930C0C92}" dt="2024-06-05T11:37:51.545" v="486" actId="478"/>
          <ac:grpSpMkLst>
            <pc:docMk/>
            <pc:sldMk cId="924636193" sldId="316"/>
            <ac:grpSpMk id="5" creationId="{535C893E-A9B2-8AEB-3775-8EBF9E62C9E1}"/>
          </ac:grpSpMkLst>
        </pc:grpChg>
        <pc:grpChg chg="add mod">
          <ac:chgData name="Elson Thana" userId="164e6f0a-21c8-4f34-9a6d-5e13da98e92a" providerId="ADAL" clId="{CEC012D6-A90E-4069-8C29-21D1930C0C92}" dt="2024-06-05T11:38:01.305" v="489" actId="164"/>
          <ac:grpSpMkLst>
            <pc:docMk/>
            <pc:sldMk cId="924636193" sldId="316"/>
            <ac:grpSpMk id="9" creationId="{452B74C8-6469-3EAD-AEEB-DE496F45EA97}"/>
          </ac:grpSpMkLst>
        </pc:grpChg>
        <pc:grpChg chg="add mod">
          <ac:chgData name="Elson Thana" userId="164e6f0a-21c8-4f34-9a6d-5e13da98e92a" providerId="ADAL" clId="{CEC012D6-A90E-4069-8C29-21D1930C0C92}" dt="2024-06-05T11:38:36.421" v="495" actId="1076"/>
          <ac:grpSpMkLst>
            <pc:docMk/>
            <pc:sldMk cId="924636193" sldId="316"/>
            <ac:grpSpMk id="12" creationId="{8FC81692-EC73-8D5D-6FA3-4C15EA063281}"/>
          </ac:grpSpMkLst>
        </pc:grpChg>
      </pc:sldChg>
      <pc:sldChg chg="addSp delSp modSp new mod setBg">
        <pc:chgData name="Elson Thana" userId="164e6f0a-21c8-4f34-9a6d-5e13da98e92a" providerId="ADAL" clId="{CEC012D6-A90E-4069-8C29-21D1930C0C92}" dt="2024-06-05T12:19:45.621" v="868" actId="403"/>
        <pc:sldMkLst>
          <pc:docMk/>
          <pc:sldMk cId="746402855" sldId="317"/>
        </pc:sldMkLst>
        <pc:spChg chg="mod">
          <ac:chgData name="Elson Thana" userId="164e6f0a-21c8-4f34-9a6d-5e13da98e92a" providerId="ADAL" clId="{CEC012D6-A90E-4069-8C29-21D1930C0C92}" dt="2024-06-05T11:24:38.399" v="384" actId="403"/>
          <ac:spMkLst>
            <pc:docMk/>
            <pc:sldMk cId="746402855" sldId="317"/>
            <ac:spMk id="2" creationId="{710A2A3D-D2AC-8ECB-40A6-E72D0522F5D7}"/>
          </ac:spMkLst>
        </pc:spChg>
        <pc:spChg chg="add del mod">
          <ac:chgData name="Elson Thana" userId="164e6f0a-21c8-4f34-9a6d-5e13da98e92a" providerId="ADAL" clId="{CEC012D6-A90E-4069-8C29-21D1930C0C92}" dt="2024-06-05T11:04:48.214" v="305" actId="26606"/>
          <ac:spMkLst>
            <pc:docMk/>
            <pc:sldMk cId="746402855" sldId="317"/>
            <ac:spMk id="3" creationId="{998C8796-CA8A-3848-DAA5-7D4EF5EB9E3C}"/>
          </ac:spMkLst>
        </pc:spChg>
        <pc:spChg chg="mod">
          <ac:chgData name="Elson Thana" userId="164e6f0a-21c8-4f34-9a6d-5e13da98e92a" providerId="ADAL" clId="{CEC012D6-A90E-4069-8C29-21D1930C0C92}" dt="2024-06-05T12:18:52.869" v="853" actId="14100"/>
          <ac:spMkLst>
            <pc:docMk/>
            <pc:sldMk cId="746402855" sldId="317"/>
            <ac:spMk id="7" creationId="{11AD3865-E919-D023-9FC1-7954126436C1}"/>
          </ac:spMkLst>
        </pc:spChg>
        <pc:spChg chg="mod">
          <ac:chgData name="Elson Thana" userId="164e6f0a-21c8-4f34-9a6d-5e13da98e92a" providerId="ADAL" clId="{CEC012D6-A90E-4069-8C29-21D1930C0C92}" dt="2024-06-05T12:18:52.869" v="853" actId="14100"/>
          <ac:spMkLst>
            <pc:docMk/>
            <pc:sldMk cId="746402855" sldId="317"/>
            <ac:spMk id="8" creationId="{41C00F1D-CF52-425D-97A5-6B2D683EDAEB}"/>
          </ac:spMkLst>
        </pc:spChg>
        <pc:spChg chg="add del">
          <ac:chgData name="Elson Thana" userId="164e6f0a-21c8-4f34-9a6d-5e13da98e92a" providerId="ADAL" clId="{CEC012D6-A90E-4069-8C29-21D1930C0C92}" dt="2024-06-05T11:04:43.167" v="300" actId="26606"/>
          <ac:spMkLst>
            <pc:docMk/>
            <pc:sldMk cId="746402855" sldId="317"/>
            <ac:spMk id="9" creationId="{04812C46-200A-4DEB-A05E-3ED6C68C2387}"/>
          </ac:spMkLst>
        </pc:spChg>
        <pc:spChg chg="mod">
          <ac:chgData name="Elson Thana" userId="164e6f0a-21c8-4f34-9a6d-5e13da98e92a" providerId="ADAL" clId="{CEC012D6-A90E-4069-8C29-21D1930C0C92}" dt="2024-06-05T12:19:28.504" v="865" actId="403"/>
          <ac:spMkLst>
            <pc:docMk/>
            <pc:sldMk cId="746402855" sldId="317"/>
            <ac:spMk id="10" creationId="{F08C73D3-3520-9461-AB0D-5ED5DC950DAA}"/>
          </ac:spMkLst>
        </pc:spChg>
        <pc:spChg chg="add del">
          <ac:chgData name="Elson Thana" userId="164e6f0a-21c8-4f34-9a6d-5e13da98e92a" providerId="ADAL" clId="{CEC012D6-A90E-4069-8C29-21D1930C0C92}" dt="2024-06-05T11:04:43.167" v="300" actId="26606"/>
          <ac:spMkLst>
            <pc:docMk/>
            <pc:sldMk cId="746402855" sldId="317"/>
            <ac:spMk id="11" creationId="{D1EA859B-E555-4109-94F3-6700E046E008}"/>
          </ac:spMkLst>
        </pc:spChg>
        <pc:spChg chg="mod">
          <ac:chgData name="Elson Thana" userId="164e6f0a-21c8-4f34-9a6d-5e13da98e92a" providerId="ADAL" clId="{CEC012D6-A90E-4069-8C29-21D1930C0C92}" dt="2024-06-05T12:19:15.794" v="862" actId="14100"/>
          <ac:spMkLst>
            <pc:docMk/>
            <pc:sldMk cId="746402855" sldId="317"/>
            <ac:spMk id="12" creationId="{42B4EE0A-D799-D309-506E-D2E6F5DCCF4E}"/>
          </ac:spMkLst>
        </pc:spChg>
        <pc:spChg chg="add del">
          <ac:chgData name="Elson Thana" userId="164e6f0a-21c8-4f34-9a6d-5e13da98e92a" providerId="ADAL" clId="{CEC012D6-A90E-4069-8C29-21D1930C0C92}" dt="2024-06-05T11:04:46.774" v="302" actId="26606"/>
          <ac:spMkLst>
            <pc:docMk/>
            <pc:sldMk cId="746402855" sldId="317"/>
            <ac:spMk id="13" creationId="{F13C74B1-5B17-4795-BED0-7140497B445A}"/>
          </ac:spMkLst>
        </pc:spChg>
        <pc:spChg chg="add del">
          <ac:chgData name="Elson Thana" userId="164e6f0a-21c8-4f34-9a6d-5e13da98e92a" providerId="ADAL" clId="{CEC012D6-A90E-4069-8C29-21D1930C0C92}" dt="2024-06-05T11:04:46.774" v="302" actId="26606"/>
          <ac:spMkLst>
            <pc:docMk/>
            <pc:sldMk cId="746402855" sldId="317"/>
            <ac:spMk id="14" creationId="{D4974D33-8DC5-464E-8C6D-BE58F0669C17}"/>
          </ac:spMkLst>
        </pc:spChg>
        <pc:spChg chg="add del">
          <ac:chgData name="Elson Thana" userId="164e6f0a-21c8-4f34-9a6d-5e13da98e92a" providerId="ADAL" clId="{CEC012D6-A90E-4069-8C29-21D1930C0C92}" dt="2024-06-05T11:04:48.171" v="304" actId="26606"/>
          <ac:spMkLst>
            <pc:docMk/>
            <pc:sldMk cId="746402855" sldId="317"/>
            <ac:spMk id="17" creationId="{35DB3719-6FDC-4E5D-891D-FF40B7300F64}"/>
          </ac:spMkLst>
        </pc:spChg>
        <pc:spChg chg="add del">
          <ac:chgData name="Elson Thana" userId="164e6f0a-21c8-4f34-9a6d-5e13da98e92a" providerId="ADAL" clId="{CEC012D6-A90E-4069-8C29-21D1930C0C92}" dt="2024-06-05T11:04:48.171" v="304" actId="26606"/>
          <ac:spMkLst>
            <pc:docMk/>
            <pc:sldMk cId="746402855" sldId="317"/>
            <ac:spMk id="18" creationId="{E0CBAC23-2E3F-4A90-BA59-F8299F6A5439}"/>
          </ac:spMkLst>
        </pc:spChg>
        <pc:spChg chg="add">
          <ac:chgData name="Elson Thana" userId="164e6f0a-21c8-4f34-9a6d-5e13da98e92a" providerId="ADAL" clId="{CEC012D6-A90E-4069-8C29-21D1930C0C92}" dt="2024-06-05T11:04:48.214" v="305" actId="26606"/>
          <ac:spMkLst>
            <pc:docMk/>
            <pc:sldMk cId="746402855" sldId="317"/>
            <ac:spMk id="24" creationId="{345A976A-8DE3-4B67-B94B-2044FDD12899}"/>
          </ac:spMkLst>
        </pc:spChg>
        <pc:spChg chg="add">
          <ac:chgData name="Elson Thana" userId="164e6f0a-21c8-4f34-9a6d-5e13da98e92a" providerId="ADAL" clId="{CEC012D6-A90E-4069-8C29-21D1930C0C92}" dt="2024-06-05T11:04:48.214" v="305" actId="26606"/>
          <ac:spMkLst>
            <pc:docMk/>
            <pc:sldMk cId="746402855" sldId="317"/>
            <ac:spMk id="25" creationId="{6EAAA1B9-2DDB-49C9-A037-A523D2F13C15}"/>
          </ac:spMkLst>
        </pc:spChg>
        <pc:spChg chg="mod">
          <ac:chgData name="Elson Thana" userId="164e6f0a-21c8-4f34-9a6d-5e13da98e92a" providerId="ADAL" clId="{CEC012D6-A90E-4069-8C29-21D1930C0C92}" dt="2024-06-05T12:19:15.794" v="862" actId="14100"/>
          <ac:spMkLst>
            <pc:docMk/>
            <pc:sldMk cId="746402855" sldId="317"/>
            <ac:spMk id="32" creationId="{CED4F8B8-14DA-0207-503A-926C0BABCBB9}"/>
          </ac:spMkLst>
        </pc:spChg>
        <pc:spChg chg="mod">
          <ac:chgData name="Elson Thana" userId="164e6f0a-21c8-4f34-9a6d-5e13da98e92a" providerId="ADAL" clId="{CEC012D6-A90E-4069-8C29-21D1930C0C92}" dt="2024-06-05T12:19:39.830" v="867" actId="403"/>
          <ac:spMkLst>
            <pc:docMk/>
            <pc:sldMk cId="746402855" sldId="317"/>
            <ac:spMk id="33" creationId="{B9A21120-8B36-D4BF-C759-804CE4F82F8B}"/>
          </ac:spMkLst>
        </pc:spChg>
        <pc:spChg chg="mod">
          <ac:chgData name="Elson Thana" userId="164e6f0a-21c8-4f34-9a6d-5e13da98e92a" providerId="ADAL" clId="{CEC012D6-A90E-4069-8C29-21D1930C0C92}" dt="2024-06-05T12:19:04.196" v="855" actId="14100"/>
          <ac:spMkLst>
            <pc:docMk/>
            <pc:sldMk cId="746402855" sldId="317"/>
            <ac:spMk id="34" creationId="{B37ED017-36E1-EB05-C279-3B9F402B27CB}"/>
          </ac:spMkLst>
        </pc:spChg>
        <pc:spChg chg="mod">
          <ac:chgData name="Elson Thana" userId="164e6f0a-21c8-4f34-9a6d-5e13da98e92a" providerId="ADAL" clId="{CEC012D6-A90E-4069-8C29-21D1930C0C92}" dt="2024-06-05T12:19:04.196" v="855" actId="14100"/>
          <ac:spMkLst>
            <pc:docMk/>
            <pc:sldMk cId="746402855" sldId="317"/>
            <ac:spMk id="35" creationId="{3231C910-5870-5730-0B94-0536C17452F9}"/>
          </ac:spMkLst>
        </pc:spChg>
        <pc:spChg chg="mod">
          <ac:chgData name="Elson Thana" userId="164e6f0a-21c8-4f34-9a6d-5e13da98e92a" providerId="ADAL" clId="{CEC012D6-A90E-4069-8C29-21D1930C0C92}" dt="2024-06-05T12:19:34.217" v="866" actId="403"/>
          <ac:spMkLst>
            <pc:docMk/>
            <pc:sldMk cId="746402855" sldId="317"/>
            <ac:spMk id="36" creationId="{2BF4A9A2-1841-919C-F1F7-A7072EADC1DA}"/>
          </ac:spMkLst>
        </pc:spChg>
        <pc:spChg chg="add del mod">
          <ac:chgData name="Elson Thana" userId="164e6f0a-21c8-4f34-9a6d-5e13da98e92a" providerId="ADAL" clId="{CEC012D6-A90E-4069-8C29-21D1930C0C92}" dt="2024-06-05T12:19:21.808" v="864" actId="14100"/>
          <ac:spMkLst>
            <pc:docMk/>
            <pc:sldMk cId="746402855" sldId="317"/>
            <ac:spMk id="37" creationId="{F4F557B9-C568-9C34-2CB0-21A76139D6F7}"/>
          </ac:spMkLst>
        </pc:spChg>
        <pc:spChg chg="add del mod">
          <ac:chgData name="Elson Thana" userId="164e6f0a-21c8-4f34-9a6d-5e13da98e92a" providerId="ADAL" clId="{CEC012D6-A90E-4069-8C29-21D1930C0C92}" dt="2024-06-05T12:19:21.808" v="864" actId="14100"/>
          <ac:spMkLst>
            <pc:docMk/>
            <pc:sldMk cId="746402855" sldId="317"/>
            <ac:spMk id="38" creationId="{0F1AC540-13D2-580F-9AC1-04C37B5AFEFD}"/>
          </ac:spMkLst>
        </pc:spChg>
        <pc:spChg chg="mod">
          <ac:chgData name="Elson Thana" userId="164e6f0a-21c8-4f34-9a6d-5e13da98e92a" providerId="ADAL" clId="{CEC012D6-A90E-4069-8C29-21D1930C0C92}" dt="2024-06-05T12:19:45.621" v="868" actId="403"/>
          <ac:spMkLst>
            <pc:docMk/>
            <pc:sldMk cId="746402855" sldId="317"/>
            <ac:spMk id="39" creationId="{87F040EC-780F-998C-4197-767F0946811D}"/>
          </ac:spMkLst>
        </pc:spChg>
        <pc:grpChg chg="mod">
          <ac:chgData name="Elson Thana" userId="164e6f0a-21c8-4f34-9a6d-5e13da98e92a" providerId="ADAL" clId="{CEC012D6-A90E-4069-8C29-21D1930C0C92}" dt="2024-06-05T11:37:32.345" v="485" actId="18245"/>
          <ac:grpSpMkLst>
            <pc:docMk/>
            <pc:sldMk cId="746402855" sldId="317"/>
            <ac:grpSpMk id="4" creationId="{F1D44FDA-00A7-527B-1762-75CD64E5D81E}"/>
          </ac:grpSpMkLst>
        </pc:grpChg>
        <pc:grpChg chg="add">
          <ac:chgData name="Elson Thana" userId="164e6f0a-21c8-4f34-9a6d-5e13da98e92a" providerId="ADAL" clId="{CEC012D6-A90E-4069-8C29-21D1930C0C92}" dt="2024-06-05T11:04:48.214" v="305" actId="26606"/>
          <ac:grpSpMkLst>
            <pc:docMk/>
            <pc:sldMk cId="746402855" sldId="317"/>
            <ac:grpSpMk id="26" creationId="{B441F8D5-EBCE-4FB9-91A9-3425971C1F99}"/>
          </ac:grpSpMkLst>
        </pc:grpChg>
        <pc:grpChg chg="add">
          <ac:chgData name="Elson Thana" userId="164e6f0a-21c8-4f34-9a6d-5e13da98e92a" providerId="ADAL" clId="{CEC012D6-A90E-4069-8C29-21D1930C0C92}" dt="2024-06-05T11:04:48.214" v="305" actId="26606"/>
          <ac:grpSpMkLst>
            <pc:docMk/>
            <pc:sldMk cId="746402855" sldId="317"/>
            <ac:grpSpMk id="30" creationId="{08701F99-7E4C-4B92-A4B5-307CDFB7A4DE}"/>
          </ac:grpSpMkLst>
        </pc:grpChg>
        <pc:graphicFrameChg chg="add del">
          <ac:chgData name="Elson Thana" userId="164e6f0a-21c8-4f34-9a6d-5e13da98e92a" providerId="ADAL" clId="{CEC012D6-A90E-4069-8C29-21D1930C0C92}" dt="2024-06-05T11:04:07.687" v="298" actId="26606"/>
          <ac:graphicFrameMkLst>
            <pc:docMk/>
            <pc:sldMk cId="746402855" sldId="317"/>
            <ac:graphicFrameMk id="5" creationId="{004B2C06-A850-8E35-D50B-18C580967902}"/>
          </ac:graphicFrameMkLst>
        </pc:graphicFrameChg>
        <pc:graphicFrameChg chg="add del">
          <ac:chgData name="Elson Thana" userId="164e6f0a-21c8-4f34-9a6d-5e13da98e92a" providerId="ADAL" clId="{CEC012D6-A90E-4069-8C29-21D1930C0C92}" dt="2024-06-05T11:04:48.171" v="304" actId="26606"/>
          <ac:graphicFrameMkLst>
            <pc:docMk/>
            <pc:sldMk cId="746402855" sldId="317"/>
            <ac:graphicFrameMk id="19" creationId="{6E165117-CCA6-C663-7EA1-3B446E508CEE}"/>
          </ac:graphicFrameMkLst>
        </pc:graphicFrameChg>
        <pc:graphicFrameChg chg="add del mod modGraphic">
          <ac:chgData name="Elson Thana" userId="164e6f0a-21c8-4f34-9a6d-5e13da98e92a" providerId="ADAL" clId="{CEC012D6-A90E-4069-8C29-21D1930C0C92}" dt="2024-06-05T11:37:32.345" v="485" actId="18245"/>
          <ac:graphicFrameMkLst>
            <pc:docMk/>
            <pc:sldMk cId="746402855" sldId="317"/>
            <ac:graphicFrameMk id="31" creationId="{581743EA-0DFE-7260-EA18-7E3324ACE884}"/>
          </ac:graphicFrameMkLst>
        </pc:graphicFrameChg>
        <pc:picChg chg="add del">
          <ac:chgData name="Elson Thana" userId="164e6f0a-21c8-4f34-9a6d-5e13da98e92a" providerId="ADAL" clId="{CEC012D6-A90E-4069-8C29-21D1930C0C92}" dt="2024-06-05T11:04:43.167" v="300" actId="26606"/>
          <ac:picMkLst>
            <pc:docMk/>
            <pc:sldMk cId="746402855" sldId="317"/>
            <ac:picMk id="6" creationId="{746822C8-5158-8E01-AAFD-E171EBF2D10C}"/>
          </ac:picMkLst>
        </pc:picChg>
        <pc:picChg chg="add del">
          <ac:chgData name="Elson Thana" userId="164e6f0a-21c8-4f34-9a6d-5e13da98e92a" providerId="ADAL" clId="{CEC012D6-A90E-4069-8C29-21D1930C0C92}" dt="2024-06-05T11:04:46.774" v="302" actId="26606"/>
          <ac:picMkLst>
            <pc:docMk/>
            <pc:sldMk cId="746402855" sldId="317"/>
            <ac:picMk id="15" creationId="{CAC99D31-322E-6291-E23C-F0B33745BD28}"/>
          </ac:picMkLst>
        </pc:picChg>
      </pc:sldChg>
      <pc:sldChg chg="new del">
        <pc:chgData name="Elson Thana" userId="164e6f0a-21c8-4f34-9a6d-5e13da98e92a" providerId="ADAL" clId="{CEC012D6-A90E-4069-8C29-21D1930C0C92}" dt="2024-06-05T11:39:57.386" v="501" actId="680"/>
        <pc:sldMkLst>
          <pc:docMk/>
          <pc:sldMk cId="864779138" sldId="318"/>
        </pc:sldMkLst>
      </pc:sldChg>
      <pc:sldChg chg="addSp delSp modSp mod modAnim">
        <pc:chgData name="Elson Thana" userId="164e6f0a-21c8-4f34-9a6d-5e13da98e92a" providerId="ADAL" clId="{CEC012D6-A90E-4069-8C29-21D1930C0C92}" dt="2024-06-05T12:18:34.307" v="850" actId="20577"/>
        <pc:sldMkLst>
          <pc:docMk/>
          <pc:sldMk cId="1742481451" sldId="318"/>
        </pc:sldMkLst>
        <pc:spChg chg="mod">
          <ac:chgData name="Elson Thana" userId="164e6f0a-21c8-4f34-9a6d-5e13da98e92a" providerId="ADAL" clId="{CEC012D6-A90E-4069-8C29-21D1930C0C92}" dt="2024-06-05T12:11:42.756" v="805" actId="26606"/>
          <ac:spMkLst>
            <pc:docMk/>
            <pc:sldMk cId="1742481451" sldId="318"/>
            <ac:spMk id="2" creationId="{2E5A604A-86A9-A166-4EC0-630091C8369B}"/>
          </ac:spMkLst>
        </pc:spChg>
        <pc:spChg chg="mod">
          <ac:chgData name="Elson Thana" userId="164e6f0a-21c8-4f34-9a6d-5e13da98e92a" providerId="ADAL" clId="{CEC012D6-A90E-4069-8C29-21D1930C0C92}" dt="2024-06-05T12:18:34.307" v="850" actId="20577"/>
          <ac:spMkLst>
            <pc:docMk/>
            <pc:sldMk cId="1742481451" sldId="318"/>
            <ac:spMk id="6" creationId="{735AD097-3E65-7AB6-23A9-699336E79366}"/>
          </ac:spMkLst>
        </pc:spChg>
        <pc:spChg chg="del">
          <ac:chgData name="Elson Thana" userId="164e6f0a-21c8-4f34-9a6d-5e13da98e92a" providerId="ADAL" clId="{CEC012D6-A90E-4069-8C29-21D1930C0C92}" dt="2024-06-05T12:09:37.799" v="788" actId="26606"/>
          <ac:spMkLst>
            <pc:docMk/>
            <pc:sldMk cId="1742481451" sldId="318"/>
            <ac:spMk id="24" creationId="{2E442304-DDBD-4F7B-8017-36BCC863FB40}"/>
          </ac:spMkLst>
        </pc:spChg>
        <pc:spChg chg="del">
          <ac:chgData name="Elson Thana" userId="164e6f0a-21c8-4f34-9a6d-5e13da98e92a" providerId="ADAL" clId="{CEC012D6-A90E-4069-8C29-21D1930C0C92}" dt="2024-06-05T12:09:37.799" v="788" actId="26606"/>
          <ac:spMkLst>
            <pc:docMk/>
            <pc:sldMk cId="1742481451" sldId="318"/>
            <ac:spMk id="25" creationId="{5E107275-3853-46FD-A241-DE4355A42675}"/>
          </ac:spMkLst>
        </pc:spChg>
        <pc:spChg chg="add del">
          <ac:chgData name="Elson Thana" userId="164e6f0a-21c8-4f34-9a6d-5e13da98e92a" providerId="ADAL" clId="{CEC012D6-A90E-4069-8C29-21D1930C0C92}" dt="2024-06-05T12:11:42.756" v="805" actId="26606"/>
          <ac:spMkLst>
            <pc:docMk/>
            <pc:sldMk cId="1742481451" sldId="318"/>
            <ac:spMk id="31" creationId="{79BB35BC-D5C2-4C8B-A22A-A71E6191913B}"/>
          </ac:spMkLst>
        </pc:spChg>
        <pc:spChg chg="add del">
          <ac:chgData name="Elson Thana" userId="164e6f0a-21c8-4f34-9a6d-5e13da98e92a" providerId="ADAL" clId="{CEC012D6-A90E-4069-8C29-21D1930C0C92}" dt="2024-06-05T12:11:17.253" v="802" actId="26606"/>
          <ac:spMkLst>
            <pc:docMk/>
            <pc:sldMk cId="1742481451" sldId="318"/>
            <ac:spMk id="36" creationId="{201CC55D-ED54-4C5C-95E6-10947BD1103B}"/>
          </ac:spMkLst>
        </pc:spChg>
        <pc:spChg chg="add del">
          <ac:chgData name="Elson Thana" userId="164e6f0a-21c8-4f34-9a6d-5e13da98e92a" providerId="ADAL" clId="{CEC012D6-A90E-4069-8C29-21D1930C0C92}" dt="2024-06-05T12:11:17.253" v="802" actId="26606"/>
          <ac:spMkLst>
            <pc:docMk/>
            <pc:sldMk cId="1742481451" sldId="318"/>
            <ac:spMk id="42" creationId="{3873B707-463F-40B0-8227-E8CC6C67EB25}"/>
          </ac:spMkLst>
        </pc:spChg>
        <pc:spChg chg="add del">
          <ac:chgData name="Elson Thana" userId="164e6f0a-21c8-4f34-9a6d-5e13da98e92a" providerId="ADAL" clId="{CEC012D6-A90E-4069-8C29-21D1930C0C92}" dt="2024-06-05T12:11:17.253" v="802" actId="26606"/>
          <ac:spMkLst>
            <pc:docMk/>
            <pc:sldMk cId="1742481451" sldId="318"/>
            <ac:spMk id="44" creationId="{C13237C8-E62C-4F0D-A318-BD6FB6C2D138}"/>
          </ac:spMkLst>
        </pc:spChg>
        <pc:spChg chg="add del">
          <ac:chgData name="Elson Thana" userId="164e6f0a-21c8-4f34-9a6d-5e13da98e92a" providerId="ADAL" clId="{CEC012D6-A90E-4069-8C29-21D1930C0C92}" dt="2024-06-05T12:11:17.253" v="802" actId="26606"/>
          <ac:spMkLst>
            <pc:docMk/>
            <pc:sldMk cId="1742481451" sldId="318"/>
            <ac:spMk id="46" creationId="{19C9EAEA-39D0-4B0E-A0EB-51E7B26740B1}"/>
          </ac:spMkLst>
        </pc:spChg>
        <pc:spChg chg="add del">
          <ac:chgData name="Elson Thana" userId="164e6f0a-21c8-4f34-9a6d-5e13da98e92a" providerId="ADAL" clId="{CEC012D6-A90E-4069-8C29-21D1930C0C92}" dt="2024-06-05T12:11:42.741" v="804" actId="26606"/>
          <ac:spMkLst>
            <pc:docMk/>
            <pc:sldMk cId="1742481451" sldId="318"/>
            <ac:spMk id="48" creationId="{F13C74B1-5B17-4795-BED0-7140497B445A}"/>
          </ac:spMkLst>
        </pc:spChg>
        <pc:spChg chg="add del">
          <ac:chgData name="Elson Thana" userId="164e6f0a-21c8-4f34-9a6d-5e13da98e92a" providerId="ADAL" clId="{CEC012D6-A90E-4069-8C29-21D1930C0C92}" dt="2024-06-05T12:11:42.741" v="804" actId="26606"/>
          <ac:spMkLst>
            <pc:docMk/>
            <pc:sldMk cId="1742481451" sldId="318"/>
            <ac:spMk id="49" creationId="{D4974D33-8DC5-464E-8C6D-BE58F0669C17}"/>
          </ac:spMkLst>
        </pc:spChg>
        <pc:spChg chg="add">
          <ac:chgData name="Elson Thana" userId="164e6f0a-21c8-4f34-9a6d-5e13da98e92a" providerId="ADAL" clId="{CEC012D6-A90E-4069-8C29-21D1930C0C92}" dt="2024-06-05T12:11:42.756" v="805" actId="26606"/>
          <ac:spMkLst>
            <pc:docMk/>
            <pc:sldMk cId="1742481451" sldId="318"/>
            <ac:spMk id="51" creationId="{2C61293E-6EBE-43EF-A52C-9BEBFD7679D4}"/>
          </ac:spMkLst>
        </pc:spChg>
        <pc:spChg chg="add">
          <ac:chgData name="Elson Thana" userId="164e6f0a-21c8-4f34-9a6d-5e13da98e92a" providerId="ADAL" clId="{CEC012D6-A90E-4069-8C29-21D1930C0C92}" dt="2024-06-05T12:11:42.756" v="805" actId="26606"/>
          <ac:spMkLst>
            <pc:docMk/>
            <pc:sldMk cId="1742481451" sldId="318"/>
            <ac:spMk id="52" creationId="{21540236-BFD5-4A9D-8840-4703E7F76825}"/>
          </ac:spMkLst>
        </pc:spChg>
        <pc:grpChg chg="del">
          <ac:chgData name="Elson Thana" userId="164e6f0a-21c8-4f34-9a6d-5e13da98e92a" providerId="ADAL" clId="{CEC012D6-A90E-4069-8C29-21D1930C0C92}" dt="2024-06-05T11:40:09.965" v="502" actId="478"/>
          <ac:grpSpMkLst>
            <pc:docMk/>
            <pc:sldMk cId="1742481451" sldId="318"/>
            <ac:grpSpMk id="12" creationId="{8FC81692-EC73-8D5D-6FA3-4C15EA063281}"/>
          </ac:grpSpMkLst>
        </pc:grpChg>
        <pc:grpChg chg="add del">
          <ac:chgData name="Elson Thana" userId="164e6f0a-21c8-4f34-9a6d-5e13da98e92a" providerId="ADAL" clId="{CEC012D6-A90E-4069-8C29-21D1930C0C92}" dt="2024-06-05T12:11:17.253" v="802" actId="26606"/>
          <ac:grpSpMkLst>
            <pc:docMk/>
            <pc:sldMk cId="1742481451" sldId="318"/>
            <ac:grpSpMk id="38" creationId="{1DE889C7-FAD6-4397-98E2-05D503484459}"/>
          </ac:grpSpMkLst>
        </pc:grpChg>
        <pc:picChg chg="add mod ord">
          <ac:chgData name="Elson Thana" userId="164e6f0a-21c8-4f34-9a6d-5e13da98e92a" providerId="ADAL" clId="{CEC012D6-A90E-4069-8C29-21D1930C0C92}" dt="2024-06-05T12:11:42.756" v="805" actId="26606"/>
          <ac:picMkLst>
            <pc:docMk/>
            <pc:sldMk cId="1742481451" sldId="318"/>
            <ac:picMk id="27" creationId="{0E31C5C9-1268-62EF-23C0-C4AF8A45B8E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7BF8E-BE3C-4B05-AF07-AEDF875830D0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F1AEE-BE7A-4069-8AAF-55B09D3BF2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4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1AEE-BE7A-4069-8AAF-55B09D3BF2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647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1AEE-BE7A-4069-8AAF-55B09D3BF2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105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FCBFC-A8C6-8A1C-5CE9-0D4D6FED6C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643143-CCB1-2477-5760-D169686818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ED7E6-CD67-CDFC-349F-B7D50748B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32C43-D771-95BD-7ED7-88C0D1711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DDCB4-2196-1F04-553E-8819B8F87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39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A2637-F853-AEC4-9F68-9E2F64144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815CD6-A6F3-76BE-C581-8E3AD67618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206D8-4098-5680-36DF-FAC248E74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E3321-366C-94A2-4985-7EF90E72E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3B628C-DB21-9817-FAAD-F312EBF20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74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758356-DC99-B793-D52A-3FEAC1D77E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12D96C-D1FD-920A-8412-5734A1ED9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692CC5-D331-E850-BA24-09215DCD0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7BD6A-336F-11D7-5433-4AA991505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B6782-D9E4-4F42-2C3A-5DB86D915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29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B64AF-E1FD-0FD3-BE69-B1A5EC12A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B0D9D-B572-3EC8-56CE-8D04BC821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B854D4-1011-D0C8-781C-F17F7A341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C93F9C-0DEB-06EE-A2CB-FD910C482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BF5C0F-02EB-D986-FF76-3E434034B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56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C097F-3177-8FEF-F1E9-3CA44B27F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80B499-289A-BEFD-272C-CCF2745B7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F71C8F-423F-87D7-F500-71543C3CB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D84A1-D025-0D1B-7B4A-7E8E74F61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DE0FF4-1DA5-1291-0FF9-9A96B20D0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733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AAF1C-9D01-B95E-AF4A-36C461F81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E37CFF-B337-52A7-A495-E3FD22D85F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279E1A-4FB1-A17C-8AA4-9E789612E7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ADD4C6-74D0-3A4F-0A3F-88CBA872D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215C3-B7DD-9143-626B-920A828D2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EDCC8C-A7A5-252A-D51E-CD863B6F8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54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2DF46-27EA-9AE5-CACD-84D96002D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C669EC-F053-2360-8F5A-D16CEFC89D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C3BC55-359A-8194-7184-D3580C7A0D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4BE24B-28A5-82A7-6330-AFEBFBB17A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22ED5C-2C4E-B06C-9817-80FAEBA18A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479D5E-11BE-7C4D-68C2-F11385480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57C3F0-653D-1246-BFFB-9B0DEE449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5B60A5-FBAA-E1E4-634D-4307DEED9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36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4E47C-A225-80F3-63A2-E30E94864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1A3BBB-010F-F843-BA03-2DDC07CE9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7773F-C3FF-D12A-6A00-7A227D4D5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1FE2A-D04C-899F-558F-764F28D30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92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B244E2-6141-7979-2C6A-097AEE52D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E12AA4-CA7F-2D6F-6F9D-9163FA59E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70B684-83F9-AE0F-966D-F4388DD18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3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44269-687A-A5F9-72C6-AE83A308C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B5756-D2BE-A4DE-1857-6FB83A5E8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94A142-2CC4-C7F1-BABB-48CC01DD1D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30E518-D2C7-274E-8E93-2C773D0C0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371503-3563-FA54-BE9B-2CB861DFE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CBD593-D7C7-8903-BF6A-3AC3433DD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69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967E4-3E08-959A-A0B6-03316D975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2BB1FE-9706-9016-C618-C7A08159E4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E47ACD-E4B6-CAD4-92C7-834D1D530D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C7827-8E0B-7904-7726-7B583653B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78D9BA-C246-041B-2CAA-A7759D2A3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0836CA-FE98-5A1A-88FF-81FD60E76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25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E62A9A22-6782-442C-EAE3-6F41CF05FBE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577648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47" imgH="348" progId="TCLayout.ActiveDocument.1">
                  <p:embed/>
                </p:oleObj>
              </mc:Choice>
              <mc:Fallback>
                <p:oleObj name="think-cell Slide" r:id="rId14" imgW="347" imgH="348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62A9A22-6782-442C-EAE3-6F41CF05FBE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A38DDF-2D8F-5016-9364-E5352EE3D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0EFDC-526D-02B5-864E-F852870297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D2A12-C0EF-B938-53B7-B0360B93D6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79626-30F3-B02D-A551-8F850D8428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77F6F-8EB0-2523-946F-BF42E194CF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8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10" Type="http://schemas.microsoft.com/office/2007/relationships/hdphoto" Target="../media/hdphoto2.wdp"/><Relationship Id="rId4" Type="http://schemas.openxmlformats.org/officeDocument/2006/relationships/image" Target="../media/image6.sv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B9D7E975-9161-4F2D-AC53-69E1912F6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Ferry">
            <a:extLst>
              <a:ext uri="{FF2B5EF4-FFF2-40B4-BE49-F238E27FC236}">
                <a16:creationId xmlns:a16="http://schemas.microsoft.com/office/drawing/2014/main" id="{9B85C74E-EAD5-4905-5C70-9D15DE9618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7867"/>
          <a:stretch/>
        </p:blipFill>
        <p:spPr>
          <a:xfrm>
            <a:off x="313184" y="2070848"/>
            <a:ext cx="4388490" cy="3688185"/>
          </a:xfrm>
          <a:prstGeom prst="rect">
            <a:avLst/>
          </a:prstGeom>
          <a:effectLst>
            <a:outerShdw blurRad="165100" dir="11400000" sy="-23000" kx="800400" algn="br" rotWithShape="0">
              <a:srgbClr val="0070C0">
                <a:alpha val="20000"/>
              </a:srgb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84E5CF-D614-F5D1-6277-2298041987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284" y="-3118"/>
            <a:ext cx="4443009" cy="2073967"/>
          </a:xfrm>
          <a:prstGeom prst="rect">
            <a:avLst/>
          </a:prstGeom>
        </p:spPr>
      </p:pic>
      <p:sp>
        <p:nvSpPr>
          <p:cNvPr id="57" name="Right Triangle 56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63E6235-1649-4B47-9862-4026FC47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4989" y="623275"/>
            <a:ext cx="6581837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60EB54-1F7E-8B1F-88AB-0CBE588AD1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74409" y="2173723"/>
            <a:ext cx="6316519" cy="1373729"/>
          </a:xfrm>
        </p:spPr>
        <p:txBody>
          <a:bodyPr vert="horz" lIns="91440" tIns="45720" rIns="91440" bIns="45720" rtlCol="0" anchor="b">
            <a:normAutofit/>
            <a:scene3d>
              <a:camera prst="obliqueTopLeft"/>
              <a:lightRig rig="threePt" dir="t"/>
            </a:scene3d>
          </a:bodyPr>
          <a:lstStyle/>
          <a:p>
            <a:r>
              <a:rPr lang="en-US" sz="4600" b="1" dirty="0">
                <a:ln>
                  <a:solidFill>
                    <a:srgbClr val="002060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Waterborne Transport &amp; Multimodality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26DB1C-0759-69C4-FDFA-AC18D7788F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3565" y="1344498"/>
            <a:ext cx="5918409" cy="535897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sz="32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10</a:t>
            </a:r>
            <a:r>
              <a:rPr lang="en-US" sz="3200" b="1" baseline="30000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th </a:t>
            </a:r>
            <a:r>
              <a:rPr lang="en-US" sz="32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Technical Committee Meeting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E512F2-6FA8-2CF8-4B9B-5EB8DDF28C91}"/>
              </a:ext>
            </a:extLst>
          </p:cNvPr>
          <p:cNvSpPr txBox="1"/>
          <p:nvPr/>
        </p:nvSpPr>
        <p:spPr>
          <a:xfrm>
            <a:off x="8953892" y="5873607"/>
            <a:ext cx="2818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14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th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 June 2024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E6765AE4-DE82-85E4-9110-3E5C20882B27}"/>
              </a:ext>
            </a:extLst>
          </p:cNvPr>
          <p:cNvSpPr txBox="1">
            <a:spLocks/>
          </p:cNvSpPr>
          <p:nvPr/>
        </p:nvSpPr>
        <p:spPr>
          <a:xfrm>
            <a:off x="4881852" y="3800593"/>
            <a:ext cx="6581836" cy="7862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“</a:t>
            </a:r>
            <a:r>
              <a:rPr lang="en-US" sz="32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New Generation Action Plan</a:t>
            </a:r>
            <a:r>
              <a:rPr lang="en-US" sz="28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E05F63-7C30-A5A7-08C0-DAFE085A645A}"/>
              </a:ext>
            </a:extLst>
          </p:cNvPr>
          <p:cNvSpPr txBox="1"/>
          <p:nvPr/>
        </p:nvSpPr>
        <p:spPr>
          <a:xfrm>
            <a:off x="5481727" y="5015931"/>
            <a:ext cx="60378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4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University of Durres, Albania</a:t>
            </a:r>
            <a:endParaRPr lang="en-US" sz="2400" b="1" dirty="0">
              <a:ln>
                <a:solidFill>
                  <a:schemeClr val="accent5"/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348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345A976A-8DE3-4B67-B94B-2044FDD128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EAAA1B9-2DDB-49C9-A037-A523D2F13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0A2A3D-D2AC-8ECB-40A6-E72D0522F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825" y="457200"/>
            <a:ext cx="11896725" cy="118872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>
                <a:solidFill>
                  <a:schemeClr val="accent1">
                    <a:lumMod val="75000"/>
                  </a:schemeClr>
                </a:solidFill>
              </a:rPr>
              <a:t>New Generation Action Plan </a:t>
            </a:r>
            <a:br>
              <a:rPr lang="en-US" sz="49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900" b="1" dirty="0">
                <a:solidFill>
                  <a:schemeClr val="accent1">
                    <a:lumMod val="75000"/>
                  </a:schemeClr>
                </a:solidFill>
              </a:rPr>
              <a:t>Waterborne Transport and Multimodality</a:t>
            </a:r>
            <a:endParaRPr lang="en-US" sz="3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441F8D5-EBCE-4FB9-91A9-3425971C1F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262397" y="134260"/>
            <a:ext cx="3142400" cy="2716805"/>
            <a:chOff x="-305" y="-4155"/>
            <a:chExt cx="2514948" cy="2174333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A5E80E2-35F9-41F3-A2B8-A2F17D956F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88BDEEE-0C30-49F3-8D05-B062EF890C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21E0C27-19E6-45DC-B154-4934802074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3A55340-18E0-4A23-B406-BD1221643D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8701F99-7E4C-4B92-A4B5-307CDFB7A4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0" y="5047906"/>
            <a:ext cx="2412221" cy="1810094"/>
            <a:chOff x="-305" y="-1"/>
            <a:chExt cx="3832880" cy="287613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41E616B-C319-43C1-9A9C-A2074B2E8A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C86BD2B-CA73-48DF-9CC8-0152EA6B1B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9C1AA9D-3FCF-4B84-94D1-51F0E15171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D7CE92F-1DE7-4252-A62C-77ACF8CF2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1D44FDA-00A7-527B-1762-75CD64E5D81E}"/>
              </a:ext>
            </a:extLst>
          </p:cNvPr>
          <p:cNvGrpSpPr/>
          <p:nvPr/>
        </p:nvGrpSpPr>
        <p:grpSpPr>
          <a:xfrm>
            <a:off x="666165" y="2155069"/>
            <a:ext cx="10913951" cy="4081730"/>
            <a:chOff x="666165" y="2155069"/>
            <a:chExt cx="10913951" cy="408173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1AD3865-E919-D023-9FC1-7954126436C1}"/>
                </a:ext>
              </a:extLst>
            </p:cNvPr>
            <p:cNvSpPr/>
            <p:nvPr/>
          </p:nvSpPr>
          <p:spPr>
            <a:xfrm>
              <a:off x="666165" y="2206703"/>
              <a:ext cx="1713142" cy="1713142"/>
            </a:xfrm>
            <a:prstGeom prst="ellipse">
              <a:avLst/>
            </a:prstGeom>
            <a:solidFill>
              <a:schemeClr val="accent6"/>
            </a:solidFill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Rectangle 7" descr="Water">
              <a:extLst>
                <a:ext uri="{FF2B5EF4-FFF2-40B4-BE49-F238E27FC236}">
                  <a16:creationId xmlns:a16="http://schemas.microsoft.com/office/drawing/2014/main" id="{41C00F1D-CF52-425D-97A5-6B2D683EDAEB}"/>
                </a:ext>
              </a:extLst>
            </p:cNvPr>
            <p:cNvSpPr/>
            <p:nvPr/>
          </p:nvSpPr>
          <p:spPr>
            <a:xfrm>
              <a:off x="1071090" y="2550662"/>
              <a:ext cx="903293" cy="903293"/>
            </a:xfrm>
            <a:prstGeom prst="rect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08C73D3-3520-9461-AB0D-5ED5DC950DAA}"/>
                </a:ext>
              </a:extLst>
            </p:cNvPr>
            <p:cNvSpPr/>
            <p:nvPr/>
          </p:nvSpPr>
          <p:spPr>
            <a:xfrm>
              <a:off x="2534037" y="2303730"/>
              <a:ext cx="3337290" cy="1415820"/>
            </a:xfrm>
            <a:custGeom>
              <a:avLst/>
              <a:gdLst>
                <a:gd name="connsiteX0" fmla="*/ 0 w 3337290"/>
                <a:gd name="connsiteY0" fmla="*/ 0 h 1415820"/>
                <a:gd name="connsiteX1" fmla="*/ 3337290 w 3337290"/>
                <a:gd name="connsiteY1" fmla="*/ 0 h 1415820"/>
                <a:gd name="connsiteX2" fmla="*/ 3337290 w 3337290"/>
                <a:gd name="connsiteY2" fmla="*/ 1415820 h 1415820"/>
                <a:gd name="connsiteX3" fmla="*/ 0 w 3337290"/>
                <a:gd name="connsiteY3" fmla="*/ 1415820 h 1415820"/>
                <a:gd name="connsiteX4" fmla="*/ 0 w 3337290"/>
                <a:gd name="connsiteY4" fmla="*/ 0 h 1415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7290" h="1415820">
                  <a:moveTo>
                    <a:pt x="0" y="0"/>
                  </a:moveTo>
                  <a:lnTo>
                    <a:pt x="3337290" y="0"/>
                  </a:lnTo>
                  <a:lnTo>
                    <a:pt x="3337290" y="1415820"/>
                  </a:lnTo>
                  <a:lnTo>
                    <a:pt x="0" y="14158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accent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800" b="1" kern="1200" dirty="0">
                  <a:solidFill>
                    <a:schemeClr val="accent6"/>
                  </a:solidFill>
                </a:rPr>
                <a:t>Promoting green and smart waterborne transport</a:t>
              </a:r>
              <a:endParaRPr lang="en-US" sz="2800" kern="1200" dirty="0">
                <a:solidFill>
                  <a:schemeClr val="accent6"/>
                </a:solidFill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2B4EE0A-D799-D309-506E-D2E6F5DCCF4E}"/>
                </a:ext>
              </a:extLst>
            </p:cNvPr>
            <p:cNvSpPr/>
            <p:nvPr/>
          </p:nvSpPr>
          <p:spPr>
            <a:xfrm>
              <a:off x="6365624" y="2155069"/>
              <a:ext cx="1713142" cy="1713142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ED4F8B8-14DA-0207-503A-926C0BABCBB9}"/>
                </a:ext>
              </a:extLst>
            </p:cNvPr>
            <p:cNvSpPr/>
            <p:nvPr/>
          </p:nvSpPr>
          <p:spPr>
            <a:xfrm>
              <a:off x="6770548" y="2559993"/>
              <a:ext cx="903293" cy="903293"/>
            </a:xfrm>
            <a:prstGeom prst="ellipse">
              <a:avLst/>
            </a:prstGeom>
            <a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artisticWatercolorSponge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9A21120-8B36-D4BF-C759-804CE4F82F8B}"/>
                </a:ext>
              </a:extLst>
            </p:cNvPr>
            <p:cNvSpPr/>
            <p:nvPr/>
          </p:nvSpPr>
          <p:spPr>
            <a:xfrm>
              <a:off x="8242826" y="2303730"/>
              <a:ext cx="3337290" cy="1415820"/>
            </a:xfrm>
            <a:custGeom>
              <a:avLst/>
              <a:gdLst>
                <a:gd name="connsiteX0" fmla="*/ 0 w 3337290"/>
                <a:gd name="connsiteY0" fmla="*/ 0 h 1415820"/>
                <a:gd name="connsiteX1" fmla="*/ 3337290 w 3337290"/>
                <a:gd name="connsiteY1" fmla="*/ 0 h 1415820"/>
                <a:gd name="connsiteX2" fmla="*/ 3337290 w 3337290"/>
                <a:gd name="connsiteY2" fmla="*/ 1415820 h 1415820"/>
                <a:gd name="connsiteX3" fmla="*/ 0 w 3337290"/>
                <a:gd name="connsiteY3" fmla="*/ 1415820 h 1415820"/>
                <a:gd name="connsiteX4" fmla="*/ 0 w 3337290"/>
                <a:gd name="connsiteY4" fmla="*/ 0 h 1415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7290" h="1415820">
                  <a:moveTo>
                    <a:pt x="0" y="0"/>
                  </a:moveTo>
                  <a:lnTo>
                    <a:pt x="3337290" y="0"/>
                  </a:lnTo>
                  <a:lnTo>
                    <a:pt x="3337290" y="1415820"/>
                  </a:lnTo>
                  <a:lnTo>
                    <a:pt x="0" y="14158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accent3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800" b="1" kern="1200" dirty="0"/>
                <a:t>Promoting a safer and secured waterborne transport</a:t>
              </a:r>
              <a:endParaRPr lang="en-US" sz="2800" kern="1200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37ED017-36E1-EB05-C279-3B9F402B27CB}"/>
                </a:ext>
              </a:extLst>
            </p:cNvPr>
            <p:cNvSpPr/>
            <p:nvPr/>
          </p:nvSpPr>
          <p:spPr>
            <a:xfrm>
              <a:off x="666165" y="4523657"/>
              <a:ext cx="1713142" cy="1713142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35" name="Rectangle 34" descr="Anchor">
              <a:extLst>
                <a:ext uri="{FF2B5EF4-FFF2-40B4-BE49-F238E27FC236}">
                  <a16:creationId xmlns:a16="http://schemas.microsoft.com/office/drawing/2014/main" id="{3231C910-5870-5730-0B94-0536C17452F9}"/>
                </a:ext>
              </a:extLst>
            </p:cNvPr>
            <p:cNvSpPr/>
            <p:nvPr/>
          </p:nvSpPr>
          <p:spPr>
            <a:xfrm>
              <a:off x="1071090" y="4928581"/>
              <a:ext cx="903293" cy="903293"/>
            </a:xfrm>
            <a:prstGeom prst="rect">
              <a:avLst/>
            </a:prstGeom>
            <a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BF4A9A2-1841-919C-F1F7-A7072EADC1DA}"/>
                </a:ext>
              </a:extLst>
            </p:cNvPr>
            <p:cNvSpPr/>
            <p:nvPr/>
          </p:nvSpPr>
          <p:spPr>
            <a:xfrm>
              <a:off x="2534037" y="4672318"/>
              <a:ext cx="3337290" cy="1415820"/>
            </a:xfrm>
            <a:custGeom>
              <a:avLst/>
              <a:gdLst>
                <a:gd name="connsiteX0" fmla="*/ 0 w 3337290"/>
                <a:gd name="connsiteY0" fmla="*/ 0 h 1415820"/>
                <a:gd name="connsiteX1" fmla="*/ 3337290 w 3337290"/>
                <a:gd name="connsiteY1" fmla="*/ 0 h 1415820"/>
                <a:gd name="connsiteX2" fmla="*/ 3337290 w 3337290"/>
                <a:gd name="connsiteY2" fmla="*/ 1415820 h 1415820"/>
                <a:gd name="connsiteX3" fmla="*/ 0 w 3337290"/>
                <a:gd name="connsiteY3" fmla="*/ 1415820 h 1415820"/>
                <a:gd name="connsiteX4" fmla="*/ 0 w 3337290"/>
                <a:gd name="connsiteY4" fmla="*/ 0 h 1415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7290" h="1415820">
                  <a:moveTo>
                    <a:pt x="0" y="0"/>
                  </a:moveTo>
                  <a:lnTo>
                    <a:pt x="3337290" y="0"/>
                  </a:lnTo>
                  <a:lnTo>
                    <a:pt x="3337290" y="1415820"/>
                  </a:lnTo>
                  <a:lnTo>
                    <a:pt x="0" y="14158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accent4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800" b="1" kern="1200" dirty="0"/>
                <a:t>Improving navigability, port infrastructure and multimodality</a:t>
              </a:r>
              <a:endParaRPr lang="en-US" sz="2800" kern="1200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4F557B9-C568-9C34-2CB0-21A76139D6F7}"/>
                </a:ext>
              </a:extLst>
            </p:cNvPr>
            <p:cNvSpPr/>
            <p:nvPr/>
          </p:nvSpPr>
          <p:spPr>
            <a:xfrm>
              <a:off x="6382105" y="4514128"/>
              <a:ext cx="1713142" cy="1713142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F1AC540-13D2-580F-9AC1-04C37B5AFEFD}"/>
                </a:ext>
              </a:extLst>
            </p:cNvPr>
            <p:cNvSpPr/>
            <p:nvPr/>
          </p:nvSpPr>
          <p:spPr>
            <a:xfrm>
              <a:off x="6771590" y="4887657"/>
              <a:ext cx="948449" cy="966089"/>
            </a:xfrm>
            <a:prstGeom prst="ellipse">
              <a:avLst/>
            </a:prstGeom>
            <a:blipFill dpi="0" rotWithShape="1">
              <a:blip r:embed="rId9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colorTemperature colorTemp="72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14539" t="-11599" r="-9263" b="-14300"/>
              </a:stretch>
            </a:blipFill>
          </p:spPr>
          <p:style>
            <a:lnRef idx="2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7F040EC-780F-998C-4197-767F0946811D}"/>
                </a:ext>
              </a:extLst>
            </p:cNvPr>
            <p:cNvSpPr/>
            <p:nvPr/>
          </p:nvSpPr>
          <p:spPr>
            <a:xfrm>
              <a:off x="8242826" y="4672318"/>
              <a:ext cx="3337290" cy="1415820"/>
            </a:xfrm>
            <a:custGeom>
              <a:avLst/>
              <a:gdLst>
                <a:gd name="connsiteX0" fmla="*/ 0 w 3337290"/>
                <a:gd name="connsiteY0" fmla="*/ 0 h 1415820"/>
                <a:gd name="connsiteX1" fmla="*/ 3337290 w 3337290"/>
                <a:gd name="connsiteY1" fmla="*/ 0 h 1415820"/>
                <a:gd name="connsiteX2" fmla="*/ 3337290 w 3337290"/>
                <a:gd name="connsiteY2" fmla="*/ 1415820 h 1415820"/>
                <a:gd name="connsiteX3" fmla="*/ 0 w 3337290"/>
                <a:gd name="connsiteY3" fmla="*/ 1415820 h 1415820"/>
                <a:gd name="connsiteX4" fmla="*/ 0 w 3337290"/>
                <a:gd name="connsiteY4" fmla="*/ 0 h 1415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7290" h="1415820">
                  <a:moveTo>
                    <a:pt x="0" y="0"/>
                  </a:moveTo>
                  <a:lnTo>
                    <a:pt x="3337290" y="0"/>
                  </a:lnTo>
                  <a:lnTo>
                    <a:pt x="3337290" y="1415820"/>
                  </a:lnTo>
                  <a:lnTo>
                    <a:pt x="0" y="14158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accent5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800" b="1" kern="1200" dirty="0"/>
                <a:t>Improving human capacities and social conditions</a:t>
              </a:r>
              <a:endParaRPr lang="en-US" sz="2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746402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5A604A-86A9-A166-4EC0-630091C83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10" y="593815"/>
            <a:ext cx="4081241" cy="5583148"/>
          </a:xfrm>
        </p:spPr>
        <p:txBody>
          <a:bodyPr anchor="ctr">
            <a:normAutofit/>
          </a:bodyPr>
          <a:lstStyle/>
          <a:p>
            <a:pPr algn="ctr"/>
            <a:br>
              <a:rPr lang="en-US" sz="5000" b="1" dirty="0">
                <a:solidFill>
                  <a:schemeClr val="accent6"/>
                </a:solidFill>
              </a:rPr>
            </a:br>
            <a:br>
              <a:rPr lang="en-US" sz="5000" b="1" dirty="0">
                <a:solidFill>
                  <a:schemeClr val="accent6"/>
                </a:solidFill>
              </a:rPr>
            </a:br>
            <a:r>
              <a:rPr lang="en-US" sz="5000" b="1" dirty="0">
                <a:solidFill>
                  <a:schemeClr val="accent6"/>
                </a:solidFill>
              </a:rPr>
              <a:t>Promoting green and smart waterborne transport</a:t>
            </a: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5AD097-3E65-7AB6-23A9-699336E79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2148" y="207390"/>
            <a:ext cx="7608142" cy="6542201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Developing studies to facilitate the development and implementation of regulations and policies to enable the implementation of the European Green Deal objective toward zero-emission in waterborne transport.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Transposition of the Directive (EU) 2019/883 on port reception facilities for the delivery of wastes from ships.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Establish and upgrade of the digital systems for monitoring of navigation and smart solution in ports. 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Transposition of the Directive 2010/65/EU on reporting formalities for ships arriving in and/or departing from ports of MS and Regulation (EU) 2019/1239 establishing EU Maritime Single Window environment.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Transposition of the Directive 2002/59/EC establishing a community VTMIS.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Transposition of the EU Acquis on electronic freight transport information and implementation of digital solution to improve multimodality.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DB66A1B-BD42-E3C7-F359-944250AAD892}"/>
              </a:ext>
            </a:extLst>
          </p:cNvPr>
          <p:cNvGrpSpPr/>
          <p:nvPr/>
        </p:nvGrpSpPr>
        <p:grpSpPr>
          <a:xfrm>
            <a:off x="1437373" y="593815"/>
            <a:ext cx="1557402" cy="1557402"/>
            <a:chOff x="1328631" y="197865"/>
            <a:chExt cx="1557402" cy="155740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61D12CA-7CDD-8E41-B5BB-23B7E5AECACF}"/>
                </a:ext>
              </a:extLst>
            </p:cNvPr>
            <p:cNvSpPr/>
            <p:nvPr/>
          </p:nvSpPr>
          <p:spPr>
            <a:xfrm>
              <a:off x="1328631" y="197865"/>
              <a:ext cx="1557402" cy="1557402"/>
            </a:xfrm>
            <a:prstGeom prst="ellipse">
              <a:avLst/>
            </a:prstGeom>
            <a:solidFill>
              <a:schemeClr val="accent6"/>
            </a:solidFill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Rectangle 7" descr="Water">
              <a:extLst>
                <a:ext uri="{FF2B5EF4-FFF2-40B4-BE49-F238E27FC236}">
                  <a16:creationId xmlns:a16="http://schemas.microsoft.com/office/drawing/2014/main" id="{9D2BB0CA-5A72-CE9F-987D-BDE4A3288021}"/>
                </a:ext>
              </a:extLst>
            </p:cNvPr>
            <p:cNvSpPr/>
            <p:nvPr/>
          </p:nvSpPr>
          <p:spPr>
            <a:xfrm>
              <a:off x="1696745" y="514538"/>
              <a:ext cx="821175" cy="821175"/>
            </a:xfrm>
            <a:prstGeom prst="rect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958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5A604A-86A9-A166-4EC0-630091C83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10" y="593815"/>
            <a:ext cx="4081241" cy="5583148"/>
          </a:xfrm>
        </p:spPr>
        <p:txBody>
          <a:bodyPr anchor="ctr">
            <a:normAutofit/>
          </a:bodyPr>
          <a:lstStyle/>
          <a:p>
            <a:pPr algn="ctr"/>
            <a:br>
              <a:rPr lang="en-US" sz="5000" b="1" dirty="0">
                <a:solidFill>
                  <a:schemeClr val="accent3"/>
                </a:solidFill>
              </a:rPr>
            </a:br>
            <a:br>
              <a:rPr lang="en-US" sz="5000" b="1" dirty="0">
                <a:solidFill>
                  <a:schemeClr val="accent3"/>
                </a:solidFill>
              </a:rPr>
            </a:br>
            <a:r>
              <a:rPr lang="en-US" sz="5000" b="1" dirty="0">
                <a:solidFill>
                  <a:schemeClr val="accent3"/>
                </a:solidFill>
              </a:rPr>
              <a:t>Promoting safer and secured waterborne transport</a:t>
            </a: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5AD097-3E65-7AB6-23A9-699336E79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2148" y="1527143"/>
            <a:ext cx="7608142" cy="3610466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Improving the fleet performance in accordance with Memorandum of Understanding on Port State Control.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Implementing the EU Safety Package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Transposing the legislation on improving the Safety of navigation and common rules and standards for ship inspection and survey </a:t>
            </a:r>
            <a:r>
              <a:rPr lang="en-US" sz="2400" b="1" dirty="0" err="1">
                <a:solidFill>
                  <a:schemeClr val="tx2"/>
                </a:solidFill>
              </a:rPr>
              <a:t>organisations</a:t>
            </a:r>
            <a:r>
              <a:rPr lang="en-US" sz="2400" b="1" dirty="0">
                <a:solidFill>
                  <a:schemeClr val="tx2"/>
                </a:solidFill>
              </a:rPr>
              <a:t>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Enhancing Security and Cybersecurity in ports. (EU Security Strategy)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9683012-4DDF-E133-301F-2D2EB1FC51FB}"/>
              </a:ext>
            </a:extLst>
          </p:cNvPr>
          <p:cNvGrpSpPr/>
          <p:nvPr/>
        </p:nvGrpSpPr>
        <p:grpSpPr>
          <a:xfrm>
            <a:off x="1332185" y="748442"/>
            <a:ext cx="1557402" cy="1557402"/>
            <a:chOff x="6452825" y="2232939"/>
            <a:chExt cx="1557402" cy="1557402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5E820AD-AC39-357B-B283-B8B0899DA001}"/>
                </a:ext>
              </a:extLst>
            </p:cNvPr>
            <p:cNvSpPr/>
            <p:nvPr/>
          </p:nvSpPr>
          <p:spPr>
            <a:xfrm>
              <a:off x="6452825" y="2232939"/>
              <a:ext cx="1557402" cy="1557402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9FE44D0-4392-84E9-6B05-A00DB67B93BC}"/>
                </a:ext>
              </a:extLst>
            </p:cNvPr>
            <p:cNvSpPr/>
            <p:nvPr/>
          </p:nvSpPr>
          <p:spPr>
            <a:xfrm>
              <a:off x="6820938" y="2601052"/>
              <a:ext cx="821175" cy="821175"/>
            </a:xfrm>
            <a:prstGeom prst="ellipse">
              <a:avLst/>
            </a:prstGeom>
            <a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WatercolorSponge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121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5A604A-86A9-A166-4EC0-630091C83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10" y="593815"/>
            <a:ext cx="4081241" cy="5583148"/>
          </a:xfrm>
        </p:spPr>
        <p:txBody>
          <a:bodyPr anchor="ctr">
            <a:normAutofit/>
          </a:bodyPr>
          <a:lstStyle/>
          <a:p>
            <a:pPr algn="ctr"/>
            <a:br>
              <a:rPr lang="en-US" b="1" dirty="0">
                <a:solidFill>
                  <a:schemeClr val="accent4"/>
                </a:solidFill>
              </a:rPr>
            </a:br>
            <a:br>
              <a:rPr lang="en-US" b="1" dirty="0">
                <a:solidFill>
                  <a:schemeClr val="accent4"/>
                </a:solidFill>
              </a:rPr>
            </a:br>
            <a:r>
              <a:rPr lang="en-US" b="1" dirty="0">
                <a:solidFill>
                  <a:schemeClr val="accent4"/>
                </a:solidFill>
              </a:rPr>
              <a:t>Improving navigability, port infrastructure and multimodality</a:t>
            </a: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5AD097-3E65-7AB6-23A9-699336E79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2148" y="1451727"/>
            <a:ext cx="7608142" cy="4351914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Drafting of the legislation on Access to the Market of Ports and port infrastructure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Construction and upgrade of the new port facilities in compliance with all up-to-date standards and TEN-T requirements and smooth transfer of the processes.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Implementation of the Flagship projects of the Economic and Investment Plan for WB. 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Improvement of efficiency and effectiveness in ports for multimodality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Improving the navigability in the TEN-T network and ports.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385C587-DFF5-DB28-2B6C-9E3B4FD727B2}"/>
              </a:ext>
            </a:extLst>
          </p:cNvPr>
          <p:cNvGrpSpPr/>
          <p:nvPr/>
        </p:nvGrpSpPr>
        <p:grpSpPr>
          <a:xfrm>
            <a:off x="1413629" y="593815"/>
            <a:ext cx="1557402" cy="1557402"/>
            <a:chOff x="5317299" y="2650299"/>
            <a:chExt cx="1557402" cy="1557402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B8D98FD0-CC1E-6EC5-E125-E7C00CCF36D8}"/>
                </a:ext>
              </a:extLst>
            </p:cNvPr>
            <p:cNvSpPr/>
            <p:nvPr/>
          </p:nvSpPr>
          <p:spPr>
            <a:xfrm>
              <a:off x="5317299" y="2650299"/>
              <a:ext cx="1557402" cy="1557402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4" name="Rectangle 3" descr="Anchor">
              <a:extLst>
                <a:ext uri="{FF2B5EF4-FFF2-40B4-BE49-F238E27FC236}">
                  <a16:creationId xmlns:a16="http://schemas.microsoft.com/office/drawing/2014/main" id="{64BA7DB7-3386-5A46-B93C-DAC6D90FDFDD}"/>
                </a:ext>
              </a:extLst>
            </p:cNvPr>
            <p:cNvSpPr/>
            <p:nvPr/>
          </p:nvSpPr>
          <p:spPr>
            <a:xfrm>
              <a:off x="5685413" y="3018412"/>
              <a:ext cx="821175" cy="821175"/>
            </a:xfrm>
            <a:prstGeom prst="rect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6162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5A604A-86A9-A166-4EC0-630091C83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10" y="593815"/>
            <a:ext cx="4081241" cy="5583148"/>
          </a:xfrm>
        </p:spPr>
        <p:txBody>
          <a:bodyPr anchor="ctr">
            <a:normAutofit/>
          </a:bodyPr>
          <a:lstStyle/>
          <a:p>
            <a:pPr algn="ctr"/>
            <a:br>
              <a:rPr lang="en-US" b="1" dirty="0">
                <a:solidFill>
                  <a:schemeClr val="accent1"/>
                </a:solidFill>
              </a:rPr>
            </a:br>
            <a:br>
              <a:rPr lang="en-US" b="1" dirty="0">
                <a:solidFill>
                  <a:schemeClr val="accent1"/>
                </a:solidFill>
              </a:rPr>
            </a:br>
            <a:r>
              <a:rPr lang="en-US" b="1" dirty="0">
                <a:solidFill>
                  <a:schemeClr val="accent1"/>
                </a:solidFill>
              </a:rPr>
              <a:t>Improving human capacities and social conditions</a:t>
            </a: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5AD097-3E65-7AB6-23A9-699336E79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2148" y="1451727"/>
            <a:ext cx="7608142" cy="454372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Improve the system for training and certification of the ship crew and </a:t>
            </a:r>
            <a:r>
              <a:rPr lang="en-US" sz="2400" b="1" dirty="0" err="1">
                <a:solidFill>
                  <a:schemeClr val="tx2"/>
                </a:solidFill>
              </a:rPr>
              <a:t>finalise</a:t>
            </a:r>
            <a:r>
              <a:rPr lang="en-US" sz="2400" b="1" dirty="0">
                <a:solidFill>
                  <a:schemeClr val="tx2"/>
                </a:solidFill>
              </a:rPr>
              <a:t> process of mutual recognition of professional training and qualifications.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Transpose the legislation concerning </a:t>
            </a:r>
            <a:r>
              <a:rPr lang="en-US" sz="2400" b="1" dirty="0" err="1">
                <a:solidFill>
                  <a:schemeClr val="tx2"/>
                </a:solidFill>
              </a:rPr>
              <a:t>labour</a:t>
            </a:r>
            <a:r>
              <a:rPr lang="en-US" sz="2400" b="1" dirty="0">
                <a:solidFill>
                  <a:schemeClr val="tx2"/>
                </a:solidFill>
              </a:rPr>
              <a:t> condition and social aspects of the crew.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Foster skilled workforce in the waterborne transport sector by enhancing collaboration between universities, training </a:t>
            </a:r>
            <a:r>
              <a:rPr lang="en-US" sz="2400" b="1" dirty="0" err="1">
                <a:solidFill>
                  <a:schemeClr val="tx2"/>
                </a:solidFill>
              </a:rPr>
              <a:t>centres</a:t>
            </a:r>
            <a:r>
              <a:rPr lang="en-US" sz="2400" b="1" dirty="0">
                <a:solidFill>
                  <a:schemeClr val="tx2"/>
                </a:solidFill>
              </a:rPr>
              <a:t>, CEMA and industry stakeholders, ensuring that education and training programs align with current and future industry needs. 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Strengthening the human resources and institutional capacities of ports.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FC81692-EC73-8D5D-6FA3-4C15EA063281}"/>
              </a:ext>
            </a:extLst>
          </p:cNvPr>
          <p:cNvGrpSpPr/>
          <p:nvPr/>
        </p:nvGrpSpPr>
        <p:grpSpPr>
          <a:xfrm>
            <a:off x="1413629" y="766763"/>
            <a:ext cx="1557402" cy="1557402"/>
            <a:chOff x="6459975" y="4591998"/>
            <a:chExt cx="1557402" cy="155740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F56AC9F-6A56-C49A-91CD-0EFF2986B8E2}"/>
                </a:ext>
              </a:extLst>
            </p:cNvPr>
            <p:cNvSpPr/>
            <p:nvPr/>
          </p:nvSpPr>
          <p:spPr>
            <a:xfrm>
              <a:off x="6459975" y="4591998"/>
              <a:ext cx="1557402" cy="1557402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2497120-74B9-F6D6-0894-DDE6232BC557}"/>
                </a:ext>
              </a:extLst>
            </p:cNvPr>
            <p:cNvSpPr/>
            <p:nvPr/>
          </p:nvSpPr>
          <p:spPr>
            <a:xfrm>
              <a:off x="6814701" y="4931570"/>
              <a:ext cx="862226" cy="878263"/>
            </a:xfrm>
            <a:prstGeom prst="ellipse">
              <a:avLst/>
            </a:prstGeom>
            <a:blipFill dpi="0" rotWithShape="1">
              <a:blip r:embed="rId2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72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14539" t="-11599" r="-9263" b="-14300"/>
              </a:stretch>
            </a:blipFill>
          </p:spPr>
          <p:style>
            <a:lnRef idx="2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463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50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5A604A-86A9-A166-4EC0-630091C83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 b="1" dirty="0"/>
              <a:t>Deadlines</a:t>
            </a:r>
          </a:p>
        </p:txBody>
      </p:sp>
      <p:pic>
        <p:nvPicPr>
          <p:cNvPr id="27" name="Picture 26" descr="Writing an appointment on a paper agenda">
            <a:extLst>
              <a:ext uri="{FF2B5EF4-FFF2-40B4-BE49-F238E27FC236}">
                <a16:creationId xmlns:a16="http://schemas.microsoft.com/office/drawing/2014/main" id="{0E31C5C9-1268-62EF-23C0-C4AF8A45B8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4669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2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5AD097-3E65-7AB6-23A9-699336E79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7345" y="2549929"/>
            <a:ext cx="7531607" cy="3655675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14 June </a:t>
            </a:r>
            <a:r>
              <a:rPr lang="en-US" sz="3200" b="1" dirty="0"/>
              <a:t>- Discussions and comments</a:t>
            </a:r>
          </a:p>
          <a:p>
            <a:pPr>
              <a:tabLst>
                <a:tab pos="2798763" algn="l"/>
              </a:tabLst>
            </a:pPr>
            <a:r>
              <a:rPr lang="en-US" sz="3200" b="1" dirty="0">
                <a:solidFill>
                  <a:srgbClr val="FF0000"/>
                </a:solidFill>
              </a:rPr>
              <a:t>1 September </a:t>
            </a:r>
            <a:r>
              <a:rPr lang="en-US" sz="3200" b="1" dirty="0"/>
              <a:t>– Deadline for comments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18 September </a:t>
            </a:r>
            <a:r>
              <a:rPr lang="en-US" sz="3200" b="1" dirty="0"/>
              <a:t>– Approval from TC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October</a:t>
            </a:r>
            <a:r>
              <a:rPr lang="en-US" sz="3200" b="1" dirty="0"/>
              <a:t> – Approval from the RSC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December</a:t>
            </a:r>
            <a:r>
              <a:rPr lang="en-US" sz="3200" b="1" dirty="0"/>
              <a:t> – Final approval Ministerial 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1 January 2025 </a:t>
            </a:r>
            <a:r>
              <a:rPr lang="en-US" sz="3200" b="1" dirty="0"/>
              <a:t>- enter into force.</a:t>
            </a:r>
          </a:p>
        </p:txBody>
      </p:sp>
    </p:spTree>
    <p:extLst>
      <p:ext uri="{BB962C8B-B14F-4D97-AF65-F5344CB8AC3E}">
        <p14:creationId xmlns:p14="http://schemas.microsoft.com/office/powerpoint/2010/main" val="174248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8F3518-A8A4-6F0A-D7E4-92C3CEDA7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5989" y="957305"/>
            <a:ext cx="4777381" cy="2054274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577C9-AEC0-09D7-6ECC-6D23B5705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3170" y="4421673"/>
            <a:ext cx="6525638" cy="105257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7200" b="1" dirty="0">
                <a:solidFill>
                  <a:srgbClr val="C00000"/>
                </a:solidFill>
                <a:latin typeface="Arial Black" panose="020B0A04020102020204" pitchFamily="34" charset="0"/>
              </a:rPr>
              <a:t>Thank you</a:t>
            </a:r>
          </a:p>
        </p:txBody>
      </p:sp>
      <p:pic>
        <p:nvPicPr>
          <p:cNvPr id="5" name="Graphic 4" descr="Ferry">
            <a:extLst>
              <a:ext uri="{FF2B5EF4-FFF2-40B4-BE49-F238E27FC236}">
                <a16:creationId xmlns:a16="http://schemas.microsoft.com/office/drawing/2014/main" id="{6A50BEE4-6ABF-C32A-417E-9047F1AC4B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12668" b="7867"/>
          <a:stretch/>
        </p:blipFill>
        <p:spPr>
          <a:xfrm>
            <a:off x="478618" y="620486"/>
            <a:ext cx="4388490" cy="2558144"/>
          </a:xfrm>
          <a:prstGeom prst="rect">
            <a:avLst/>
          </a:prstGeom>
          <a:effectLst>
            <a:outerShdw blurRad="165100" dir="11400000" sy="-23000" kx="800400" algn="br" rotWithShape="0">
              <a:srgbClr val="0070C0">
                <a:alpha val="20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3021702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tantia-Franklin Gothic Book">
      <a:maj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6b88493-a865-49b9-b502-6098bd4e94c2" xsi:nil="true"/>
    <lcf76f155ced4ddcb4097134ff3c332f xmlns="a61dd786-7e6d-49b8-839c-25748bb0e75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799E7085526448A49B74892894ACF8" ma:contentTypeVersion="16" ma:contentTypeDescription="Create a new document." ma:contentTypeScope="" ma:versionID="1846a70d42a3211f32fa52f8c8fe3a1c">
  <xsd:schema xmlns:xsd="http://www.w3.org/2001/XMLSchema" xmlns:xs="http://www.w3.org/2001/XMLSchema" xmlns:p="http://schemas.microsoft.com/office/2006/metadata/properties" xmlns:ns2="a61dd786-7e6d-49b8-839c-25748bb0e757" xmlns:ns3="e6b88493-a865-49b9-b502-6098bd4e94c2" targetNamespace="http://schemas.microsoft.com/office/2006/metadata/properties" ma:root="true" ma:fieldsID="4427b38842ca9ac750f4e9ec36084b76" ns2:_="" ns3:_="">
    <xsd:import namespace="a61dd786-7e6d-49b8-839c-25748bb0e757"/>
    <xsd:import namespace="e6b88493-a865-49b9-b502-6098bd4e94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dd786-7e6d-49b8-839c-25748bb0e7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be9657bc-322d-432e-b9f5-20aab76456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b88493-a865-49b9-b502-6098bd4e94c2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c7d1092-8c76-4edd-8d6c-49f990aea377}" ma:internalName="TaxCatchAll" ma:showField="CatchAllData" ma:web="e6b88493-a865-49b9-b502-6098bd4e94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BB381B-1AA1-4AED-A94B-C9893C15C7CF}">
  <ds:schemaRefs>
    <ds:schemaRef ds:uri="a61dd786-7e6d-49b8-839c-25748bb0e757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e6b88493-a865-49b9-b502-6098bd4e94c2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CB3DE0B-36D6-4E59-AA7A-798ABC044EAE}"/>
</file>

<file path=customXml/itemProps3.xml><?xml version="1.0" encoding="utf-8"?>
<ds:datastoreItem xmlns:ds="http://schemas.openxmlformats.org/officeDocument/2006/customXml" ds:itemID="{104E13A4-E24A-4666-BBFD-91B96738CC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1153</TotalTime>
  <Words>469</Words>
  <Application>Microsoft Office PowerPoint</Application>
  <PresentationFormat>Widescreen</PresentationFormat>
  <Paragraphs>43</Paragraphs>
  <Slides>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ADLaM Display</vt:lpstr>
      <vt:lpstr>Amasis MT Pro Black</vt:lpstr>
      <vt:lpstr>Arial</vt:lpstr>
      <vt:lpstr>Arial Black</vt:lpstr>
      <vt:lpstr>Calibri</vt:lpstr>
      <vt:lpstr>Constantia</vt:lpstr>
      <vt:lpstr>Franklin Gothic Book</vt:lpstr>
      <vt:lpstr>Office Theme</vt:lpstr>
      <vt:lpstr>think-cell Slide</vt:lpstr>
      <vt:lpstr>Waterborne Transport &amp; Multimodality</vt:lpstr>
      <vt:lpstr>New Generation Action Plan  Waterborne Transport and Multimodality</vt:lpstr>
      <vt:lpstr>  Promoting green and smart waterborne transport</vt:lpstr>
      <vt:lpstr>  Promoting safer and secured waterborne transport</vt:lpstr>
      <vt:lpstr>  Improving navigability, port infrastructure and multimodality</vt:lpstr>
      <vt:lpstr>  Improving human capacities and social conditions</vt:lpstr>
      <vt:lpstr>Deadlines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Waterborne &amp; Multimodal Transport</dc:title>
  <dc:creator>Elson Thana</dc:creator>
  <cp:lastModifiedBy>Elson Thana</cp:lastModifiedBy>
  <cp:revision>6</cp:revision>
  <dcterms:created xsi:type="dcterms:W3CDTF">2023-01-27T07:33:19Z</dcterms:created>
  <dcterms:modified xsi:type="dcterms:W3CDTF">2024-06-05T13:08:25Z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0x0101006B799E7085526448A49B74892894ACF8</vt:lpwstr>
  </property>
  <property fmtid="{D5CDD505-2E9C-101B-9397-08002B2CF9AE}" pid="3" name="MediaServiceImageTags">
    <vt:lpwstr/>
  </property>
</Properties>
</file>