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1"/>
  </p:notesMasterIdLst>
  <p:sldIdLst>
    <p:sldId id="256" r:id="rId5"/>
    <p:sldId id="266" r:id="rId6"/>
    <p:sldId id="296" r:id="rId7"/>
    <p:sldId id="303" r:id="rId8"/>
    <p:sldId id="298" r:id="rId9"/>
    <p:sldId id="304" r:id="rId10"/>
    <p:sldId id="311" r:id="rId11"/>
    <p:sldId id="305" r:id="rId12"/>
    <p:sldId id="297" r:id="rId13"/>
    <p:sldId id="306" r:id="rId14"/>
    <p:sldId id="301" r:id="rId15"/>
    <p:sldId id="307" r:id="rId16"/>
    <p:sldId id="302" r:id="rId17"/>
    <p:sldId id="308" r:id="rId18"/>
    <p:sldId id="273" r:id="rId19"/>
    <p:sldId id="274" r:id="rId20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3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F45B5B-482A-4994-BE0C-D562B975BCCE}" v="292" dt="2024-06-05T09:29:16.7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180" y="102"/>
      </p:cViewPr>
      <p:guideLst>
        <p:guide orient="horz" pos="2136"/>
        <p:guide pos="333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son Thana" userId="164e6f0a-21c8-4f34-9a6d-5e13da98e92a" providerId="ADAL" clId="{E0F45B5B-482A-4994-BE0C-D562B975BCCE}"/>
    <pc:docChg chg="undo custSel addSld delSld modSld">
      <pc:chgData name="Elson Thana" userId="164e6f0a-21c8-4f34-9a6d-5e13da98e92a" providerId="ADAL" clId="{E0F45B5B-482A-4994-BE0C-D562B975BCCE}" dt="2024-06-05T09:29:16.723" v="656"/>
      <pc:docMkLst>
        <pc:docMk/>
      </pc:docMkLst>
      <pc:sldChg chg="addSp delSp modSp mod">
        <pc:chgData name="Elson Thana" userId="164e6f0a-21c8-4f34-9a6d-5e13da98e92a" providerId="ADAL" clId="{E0F45B5B-482A-4994-BE0C-D562B975BCCE}" dt="2024-06-05T09:26:59.175" v="637" actId="21"/>
        <pc:sldMkLst>
          <pc:docMk/>
          <pc:sldMk cId="963481307" sldId="256"/>
        </pc:sldMkLst>
        <pc:spChg chg="mod">
          <ac:chgData name="Elson Thana" userId="164e6f0a-21c8-4f34-9a6d-5e13da98e92a" providerId="ADAL" clId="{E0F45B5B-482A-4994-BE0C-D562B975BCCE}" dt="2024-06-05T08:10:17.995" v="21" actId="20577"/>
          <ac:spMkLst>
            <pc:docMk/>
            <pc:sldMk cId="963481307" sldId="256"/>
            <ac:spMk id="5" creationId="{22E512F2-6FA8-2CF8-4B9B-5EB8DDF28C91}"/>
          </ac:spMkLst>
        </pc:spChg>
        <pc:spChg chg="mod">
          <ac:chgData name="Elson Thana" userId="164e6f0a-21c8-4f34-9a6d-5e13da98e92a" providerId="ADAL" clId="{E0F45B5B-482A-4994-BE0C-D562B975BCCE}" dt="2024-06-05T08:12:08.620" v="50" actId="2711"/>
          <ac:spMkLst>
            <pc:docMk/>
            <pc:sldMk cId="963481307" sldId="256"/>
            <ac:spMk id="6" creationId="{E6765AE4-DE82-85E4-9110-3E5C20882B27}"/>
          </ac:spMkLst>
        </pc:spChg>
        <pc:spChg chg="mod">
          <ac:chgData name="Elson Thana" userId="164e6f0a-21c8-4f34-9a6d-5e13da98e92a" providerId="ADAL" clId="{E0F45B5B-482A-4994-BE0C-D562B975BCCE}" dt="2024-06-05T08:12:50.345" v="64" actId="20577"/>
          <ac:spMkLst>
            <pc:docMk/>
            <pc:sldMk cId="963481307" sldId="256"/>
            <ac:spMk id="9" creationId="{88E05F63-7C30-A5A7-08C0-DAFE085A645A}"/>
          </ac:spMkLst>
        </pc:spChg>
        <pc:picChg chg="add del">
          <ac:chgData name="Elson Thana" userId="164e6f0a-21c8-4f34-9a6d-5e13da98e92a" providerId="ADAL" clId="{E0F45B5B-482A-4994-BE0C-D562B975BCCE}" dt="2024-06-05T09:26:59.175" v="637" actId="21"/>
          <ac:picMkLst>
            <pc:docMk/>
            <pc:sldMk cId="963481307" sldId="256"/>
            <ac:picMk id="4" creationId="{4184E5CF-D614-F5D1-6277-229804198707}"/>
          </ac:picMkLst>
        </pc:picChg>
      </pc:sldChg>
      <pc:sldChg chg="addSp delSp modSp mod modAnim">
        <pc:chgData name="Elson Thana" userId="164e6f0a-21c8-4f34-9a6d-5e13da98e92a" providerId="ADAL" clId="{E0F45B5B-482A-4994-BE0C-D562B975BCCE}" dt="2024-06-05T09:25:30.424" v="631"/>
        <pc:sldMkLst>
          <pc:docMk/>
          <pc:sldMk cId="415071863" sldId="266"/>
        </pc:sldMkLst>
        <pc:spChg chg="mod">
          <ac:chgData name="Elson Thana" userId="164e6f0a-21c8-4f34-9a6d-5e13da98e92a" providerId="ADAL" clId="{E0F45B5B-482A-4994-BE0C-D562B975BCCE}" dt="2024-06-05T08:53:01.240" v="428" actId="1076"/>
          <ac:spMkLst>
            <pc:docMk/>
            <pc:sldMk cId="415071863" sldId="266"/>
            <ac:spMk id="7" creationId="{4CF8E963-9E88-4DF5-590F-F3075E4EBE2E}"/>
          </ac:spMkLst>
        </pc:spChg>
        <pc:picChg chg="add mod">
          <ac:chgData name="Elson Thana" userId="164e6f0a-21c8-4f34-9a6d-5e13da98e92a" providerId="ADAL" clId="{E0F45B5B-482A-4994-BE0C-D562B975BCCE}" dt="2024-06-05T08:53:22.991" v="434" actId="14100"/>
          <ac:picMkLst>
            <pc:docMk/>
            <pc:sldMk cId="415071863" sldId="266"/>
            <ac:picMk id="2" creationId="{04D9173E-994B-67DB-580E-8699C81D4358}"/>
          </ac:picMkLst>
        </pc:picChg>
        <pc:picChg chg="del">
          <ac:chgData name="Elson Thana" userId="164e6f0a-21c8-4f34-9a6d-5e13da98e92a" providerId="ADAL" clId="{E0F45B5B-482A-4994-BE0C-D562B975BCCE}" dt="2024-06-05T08:17:52.900" v="95" actId="21"/>
          <ac:picMkLst>
            <pc:docMk/>
            <pc:sldMk cId="415071863" sldId="266"/>
            <ac:picMk id="6" creationId="{07FC404F-87F4-61E8-C85E-CBD87B5EBD55}"/>
          </ac:picMkLst>
        </pc:picChg>
      </pc:sldChg>
      <pc:sldChg chg="addSp delSp modSp mod modAnim">
        <pc:chgData name="Elson Thana" userId="164e6f0a-21c8-4f34-9a6d-5e13da98e92a" providerId="ADAL" clId="{E0F45B5B-482A-4994-BE0C-D562B975BCCE}" dt="2024-06-05T09:24:13.603" v="630" actId="1037"/>
        <pc:sldMkLst>
          <pc:docMk/>
          <pc:sldMk cId="1131906079" sldId="273"/>
        </pc:sldMkLst>
        <pc:spChg chg="mod ord">
          <ac:chgData name="Elson Thana" userId="164e6f0a-21c8-4f34-9a6d-5e13da98e92a" providerId="ADAL" clId="{E0F45B5B-482A-4994-BE0C-D562B975BCCE}" dt="2024-06-05T08:20:49.237" v="125" actId="403"/>
          <ac:spMkLst>
            <pc:docMk/>
            <pc:sldMk cId="1131906079" sldId="273"/>
            <ac:spMk id="2" creationId="{6CF0F4EC-4E5F-8D39-AFD9-DB00BEB2CA79}"/>
          </ac:spMkLst>
        </pc:spChg>
        <pc:spChg chg="add del">
          <ac:chgData name="Elson Thana" userId="164e6f0a-21c8-4f34-9a6d-5e13da98e92a" providerId="ADAL" clId="{E0F45B5B-482A-4994-BE0C-D562B975BCCE}" dt="2024-06-05T08:18:44.792" v="106" actId="26606"/>
          <ac:spMkLst>
            <pc:docMk/>
            <pc:sldMk cId="1131906079" sldId="273"/>
            <ac:spMk id="49" creationId="{8380AD67-C5CA-4918-B4BB-C359BB03EEDD}"/>
          </ac:spMkLst>
        </pc:spChg>
        <pc:spChg chg="add del">
          <ac:chgData name="Elson Thana" userId="164e6f0a-21c8-4f34-9a6d-5e13da98e92a" providerId="ADAL" clId="{E0F45B5B-482A-4994-BE0C-D562B975BCCE}" dt="2024-06-05T08:18:44.792" v="106" actId="26606"/>
          <ac:spMkLst>
            <pc:docMk/>
            <pc:sldMk cId="1131906079" sldId="273"/>
            <ac:spMk id="51" creationId="{EABAD4DA-87BA-4F70-9EF0-45C6BCF17823}"/>
          </ac:spMkLst>
        </pc:spChg>
        <pc:spChg chg="add del">
          <ac:chgData name="Elson Thana" userId="164e6f0a-21c8-4f34-9a6d-5e13da98e92a" providerId="ADAL" clId="{E0F45B5B-482A-4994-BE0C-D562B975BCCE}" dt="2024-06-05T08:18:44.792" v="106" actId="26606"/>
          <ac:spMkLst>
            <pc:docMk/>
            <pc:sldMk cId="1131906079" sldId="273"/>
            <ac:spMk id="52" creationId="{915128D9-2797-47FA-B6FE-EC24E6B8437A}"/>
          </ac:spMkLst>
        </pc:spChg>
        <pc:spChg chg="mod ord">
          <ac:chgData name="Elson Thana" userId="164e6f0a-21c8-4f34-9a6d-5e13da98e92a" providerId="ADAL" clId="{E0F45B5B-482A-4994-BE0C-D562B975BCCE}" dt="2024-06-05T08:21:07.508" v="126" actId="1076"/>
          <ac:spMkLst>
            <pc:docMk/>
            <pc:sldMk cId="1131906079" sldId="273"/>
            <ac:spMk id="53" creationId="{8F1D5EDB-C101-18CB-5C55-89090A0F4E3D}"/>
          </ac:spMkLst>
        </pc:spChg>
        <pc:spChg chg="add del">
          <ac:chgData name="Elson Thana" userId="164e6f0a-21c8-4f34-9a6d-5e13da98e92a" providerId="ADAL" clId="{E0F45B5B-482A-4994-BE0C-D562B975BCCE}" dt="2024-06-05T08:18:44.775" v="105" actId="26606"/>
          <ac:spMkLst>
            <pc:docMk/>
            <pc:sldMk cId="1131906079" sldId="273"/>
            <ac:spMk id="58" creationId="{AAAE94E3-A7DB-4868-B1E3-E49703488BBC}"/>
          </ac:spMkLst>
        </pc:spChg>
        <pc:spChg chg="add del">
          <ac:chgData name="Elson Thana" userId="164e6f0a-21c8-4f34-9a6d-5e13da98e92a" providerId="ADAL" clId="{E0F45B5B-482A-4994-BE0C-D562B975BCCE}" dt="2024-06-05T08:18:44.775" v="105" actId="26606"/>
          <ac:spMkLst>
            <pc:docMk/>
            <pc:sldMk cId="1131906079" sldId="273"/>
            <ac:spMk id="64" creationId="{3873B707-463F-40B0-8227-E8CC6C67EB25}"/>
          </ac:spMkLst>
        </pc:spChg>
        <pc:spChg chg="add del">
          <ac:chgData name="Elson Thana" userId="164e6f0a-21c8-4f34-9a6d-5e13da98e92a" providerId="ADAL" clId="{E0F45B5B-482A-4994-BE0C-D562B975BCCE}" dt="2024-06-05T08:18:44.775" v="105" actId="26606"/>
          <ac:spMkLst>
            <pc:docMk/>
            <pc:sldMk cId="1131906079" sldId="273"/>
            <ac:spMk id="66" creationId="{C13237C8-E62C-4F0D-A318-BD6FB6C2D138}"/>
          </ac:spMkLst>
        </pc:spChg>
        <pc:spChg chg="add del">
          <ac:chgData name="Elson Thana" userId="164e6f0a-21c8-4f34-9a6d-5e13da98e92a" providerId="ADAL" clId="{E0F45B5B-482A-4994-BE0C-D562B975BCCE}" dt="2024-06-05T08:18:44.775" v="105" actId="26606"/>
          <ac:spMkLst>
            <pc:docMk/>
            <pc:sldMk cId="1131906079" sldId="273"/>
            <ac:spMk id="68" creationId="{19C9EAEA-39D0-4B0E-A0EB-51E7B26740B1}"/>
          </ac:spMkLst>
        </pc:spChg>
        <pc:spChg chg="add del">
          <ac:chgData name="Elson Thana" userId="164e6f0a-21c8-4f34-9a6d-5e13da98e92a" providerId="ADAL" clId="{E0F45B5B-482A-4994-BE0C-D562B975BCCE}" dt="2024-06-05T08:18:44.775" v="105" actId="26606"/>
          <ac:spMkLst>
            <pc:docMk/>
            <pc:sldMk cId="1131906079" sldId="273"/>
            <ac:spMk id="70" creationId="{8CB5D2D7-DF65-4E86-BFBA-FFB9B5ACEB64}"/>
          </ac:spMkLst>
        </pc:spChg>
        <pc:spChg chg="add">
          <ac:chgData name="Elson Thana" userId="164e6f0a-21c8-4f34-9a6d-5e13da98e92a" providerId="ADAL" clId="{E0F45B5B-482A-4994-BE0C-D562B975BCCE}" dt="2024-06-05T08:18:44.792" v="106" actId="26606"/>
          <ac:spMkLst>
            <pc:docMk/>
            <pc:sldMk cId="1131906079" sldId="273"/>
            <ac:spMk id="72" creationId="{231BF440-39FA-4087-84CC-2EEC0BBDAF29}"/>
          </ac:spMkLst>
        </pc:spChg>
        <pc:spChg chg="add">
          <ac:chgData name="Elson Thana" userId="164e6f0a-21c8-4f34-9a6d-5e13da98e92a" providerId="ADAL" clId="{E0F45B5B-482A-4994-BE0C-D562B975BCCE}" dt="2024-06-05T08:18:44.792" v="106" actId="26606"/>
          <ac:spMkLst>
            <pc:docMk/>
            <pc:sldMk cId="1131906079" sldId="273"/>
            <ac:spMk id="73" creationId="{F04E4CBA-303B-48BD-8451-C2701CB0EEBF}"/>
          </ac:spMkLst>
        </pc:spChg>
        <pc:spChg chg="add">
          <ac:chgData name="Elson Thana" userId="164e6f0a-21c8-4f34-9a6d-5e13da98e92a" providerId="ADAL" clId="{E0F45B5B-482A-4994-BE0C-D562B975BCCE}" dt="2024-06-05T08:18:44.792" v="106" actId="26606"/>
          <ac:spMkLst>
            <pc:docMk/>
            <pc:sldMk cId="1131906079" sldId="273"/>
            <ac:spMk id="74" creationId="{F6CA58B3-AFCC-4A40-9882-50D5080879B0}"/>
          </ac:spMkLst>
        </pc:spChg>
        <pc:spChg chg="add">
          <ac:chgData name="Elson Thana" userId="164e6f0a-21c8-4f34-9a6d-5e13da98e92a" providerId="ADAL" clId="{E0F45B5B-482A-4994-BE0C-D562B975BCCE}" dt="2024-06-05T08:18:44.792" v="106" actId="26606"/>
          <ac:spMkLst>
            <pc:docMk/>
            <pc:sldMk cId="1131906079" sldId="273"/>
            <ac:spMk id="75" creationId="{75C56826-D4E5-42ED-8529-079651CB3005}"/>
          </ac:spMkLst>
        </pc:spChg>
        <pc:spChg chg="add">
          <ac:chgData name="Elson Thana" userId="164e6f0a-21c8-4f34-9a6d-5e13da98e92a" providerId="ADAL" clId="{E0F45B5B-482A-4994-BE0C-D562B975BCCE}" dt="2024-06-05T08:18:44.792" v="106" actId="26606"/>
          <ac:spMkLst>
            <pc:docMk/>
            <pc:sldMk cId="1131906079" sldId="273"/>
            <ac:spMk id="76" creationId="{82095FCE-EF05-4443-B97A-85DEE3A5CA17}"/>
          </ac:spMkLst>
        </pc:spChg>
        <pc:spChg chg="add">
          <ac:chgData name="Elson Thana" userId="164e6f0a-21c8-4f34-9a6d-5e13da98e92a" providerId="ADAL" clId="{E0F45B5B-482A-4994-BE0C-D562B975BCCE}" dt="2024-06-05T08:18:44.792" v="106" actId="26606"/>
          <ac:spMkLst>
            <pc:docMk/>
            <pc:sldMk cId="1131906079" sldId="273"/>
            <ac:spMk id="77" creationId="{CA00AE6B-AA30-4CF8-BA6F-339B780AD76C}"/>
          </ac:spMkLst>
        </pc:spChg>
        <pc:grpChg chg="add del">
          <ac:chgData name="Elson Thana" userId="164e6f0a-21c8-4f34-9a6d-5e13da98e92a" providerId="ADAL" clId="{E0F45B5B-482A-4994-BE0C-D562B975BCCE}" dt="2024-06-05T08:18:44.775" v="105" actId="26606"/>
          <ac:grpSpMkLst>
            <pc:docMk/>
            <pc:sldMk cId="1131906079" sldId="273"/>
            <ac:grpSpMk id="60" creationId="{1DE889C7-FAD6-4397-98E2-05D503484459}"/>
          </ac:grpSpMkLst>
        </pc:grpChg>
        <pc:picChg chg="add mod">
          <ac:chgData name="Elson Thana" userId="164e6f0a-21c8-4f34-9a6d-5e13da98e92a" providerId="ADAL" clId="{E0F45B5B-482A-4994-BE0C-D562B975BCCE}" dt="2024-06-05T09:06:24.151" v="552" actId="1036"/>
          <ac:picMkLst>
            <pc:docMk/>
            <pc:sldMk cId="1131906079" sldId="273"/>
            <ac:picMk id="3" creationId="{7A846A06-3195-ECF1-7FE5-0C7D589771CC}"/>
          </ac:picMkLst>
        </pc:picChg>
        <pc:picChg chg="del mod">
          <ac:chgData name="Elson Thana" userId="164e6f0a-21c8-4f34-9a6d-5e13da98e92a" providerId="ADAL" clId="{E0F45B5B-482A-4994-BE0C-D562B975BCCE}" dt="2024-06-05T08:19:11.705" v="108" actId="478"/>
          <ac:picMkLst>
            <pc:docMk/>
            <pc:sldMk cId="1131906079" sldId="273"/>
            <ac:picMk id="4" creationId="{31D2D7DD-7BF0-0D5D-8EE4-661E3B8029E8}"/>
          </ac:picMkLst>
        </pc:picChg>
        <pc:picChg chg="add mod">
          <ac:chgData name="Elson Thana" userId="164e6f0a-21c8-4f34-9a6d-5e13da98e92a" providerId="ADAL" clId="{E0F45B5B-482A-4994-BE0C-D562B975BCCE}" dt="2024-06-05T09:24:13.603" v="630" actId="1037"/>
          <ac:picMkLst>
            <pc:docMk/>
            <pc:sldMk cId="1131906079" sldId="273"/>
            <ac:picMk id="6" creationId="{07FC404F-87F4-61E8-C85E-CBD87B5EBD55}"/>
          </ac:picMkLst>
        </pc:picChg>
        <pc:picChg chg="del">
          <ac:chgData name="Elson Thana" userId="164e6f0a-21c8-4f34-9a6d-5e13da98e92a" providerId="ADAL" clId="{E0F45B5B-482A-4994-BE0C-D562B975BCCE}" dt="2024-06-05T08:18:03.416" v="97" actId="478"/>
          <ac:picMkLst>
            <pc:docMk/>
            <pc:sldMk cId="1131906079" sldId="273"/>
            <ac:picMk id="50" creationId="{44580D19-95B0-091B-BFA8-8A699FF544FE}"/>
          </ac:picMkLst>
        </pc:picChg>
      </pc:sldChg>
      <pc:sldChg chg="addSp delSp modSp mod modAnim">
        <pc:chgData name="Elson Thana" userId="164e6f0a-21c8-4f34-9a6d-5e13da98e92a" providerId="ADAL" clId="{E0F45B5B-482A-4994-BE0C-D562B975BCCE}" dt="2024-06-05T09:27:21.286" v="650" actId="1035"/>
        <pc:sldMkLst>
          <pc:docMk/>
          <pc:sldMk cId="150252927" sldId="296"/>
        </pc:sldMkLst>
        <pc:spChg chg="mod">
          <ac:chgData name="Elson Thana" userId="164e6f0a-21c8-4f34-9a6d-5e13da98e92a" providerId="ADAL" clId="{E0F45B5B-482A-4994-BE0C-D562B975BCCE}" dt="2024-06-05T08:13:56.527" v="71" actId="122"/>
          <ac:spMkLst>
            <pc:docMk/>
            <pc:sldMk cId="150252927" sldId="296"/>
            <ac:spMk id="7" creationId="{4CF8E963-9E88-4DF5-590F-F3075E4EBE2E}"/>
          </ac:spMkLst>
        </pc:spChg>
        <pc:picChg chg="add mod modCrop">
          <ac:chgData name="Elson Thana" userId="164e6f0a-21c8-4f34-9a6d-5e13da98e92a" providerId="ADAL" clId="{E0F45B5B-482A-4994-BE0C-D562B975BCCE}" dt="2024-06-05T08:55:15.047" v="460" actId="732"/>
          <ac:picMkLst>
            <pc:docMk/>
            <pc:sldMk cId="150252927" sldId="296"/>
            <ac:picMk id="2" creationId="{12878978-B1DD-29D0-A681-9BD682576818}"/>
          </ac:picMkLst>
        </pc:picChg>
        <pc:picChg chg="del">
          <ac:chgData name="Elson Thana" userId="164e6f0a-21c8-4f34-9a6d-5e13da98e92a" providerId="ADAL" clId="{E0F45B5B-482A-4994-BE0C-D562B975BCCE}" dt="2024-06-05T08:50:29.120" v="325" actId="478"/>
          <ac:picMkLst>
            <pc:docMk/>
            <pc:sldMk cId="150252927" sldId="296"/>
            <ac:picMk id="5" creationId="{06D4665F-4481-B4AE-0DCD-4756EDED97B8}"/>
          </ac:picMkLst>
        </pc:picChg>
        <pc:picChg chg="add mod">
          <ac:chgData name="Elson Thana" userId="164e6f0a-21c8-4f34-9a6d-5e13da98e92a" providerId="ADAL" clId="{E0F45B5B-482A-4994-BE0C-D562B975BCCE}" dt="2024-06-05T09:27:21.286" v="650" actId="1035"/>
          <ac:picMkLst>
            <pc:docMk/>
            <pc:sldMk cId="150252927" sldId="296"/>
            <ac:picMk id="6" creationId="{C3DE46F7-A314-2165-FC93-3F81CDA4A8C6}"/>
          </ac:picMkLst>
        </pc:picChg>
      </pc:sldChg>
      <pc:sldChg chg="addSp delSp modSp mod modAnim">
        <pc:chgData name="Elson Thana" userId="164e6f0a-21c8-4f34-9a6d-5e13da98e92a" providerId="ADAL" clId="{E0F45B5B-482A-4994-BE0C-D562B975BCCE}" dt="2024-06-05T09:27:36.874" v="653"/>
        <pc:sldMkLst>
          <pc:docMk/>
          <pc:sldMk cId="2606387009" sldId="297"/>
        </pc:sldMkLst>
        <pc:spChg chg="mod">
          <ac:chgData name="Elson Thana" userId="164e6f0a-21c8-4f34-9a6d-5e13da98e92a" providerId="ADAL" clId="{E0F45B5B-482A-4994-BE0C-D562B975BCCE}" dt="2024-06-05T08:16:57.966" v="88" actId="122"/>
          <ac:spMkLst>
            <pc:docMk/>
            <pc:sldMk cId="2606387009" sldId="297"/>
            <ac:spMk id="7" creationId="{4CF8E963-9E88-4DF5-590F-F3075E4EBE2E}"/>
          </ac:spMkLst>
        </pc:spChg>
        <pc:spChg chg="mod">
          <ac:chgData name="Elson Thana" userId="164e6f0a-21c8-4f34-9a6d-5e13da98e92a" providerId="ADAL" clId="{E0F45B5B-482A-4994-BE0C-D562B975BCCE}" dt="2024-06-05T08:24:17.624" v="234" actId="27636"/>
          <ac:spMkLst>
            <pc:docMk/>
            <pc:sldMk cId="2606387009" sldId="297"/>
            <ac:spMk id="9" creationId="{9E0E3D41-D4D9-A633-E250-B55B1994F762}"/>
          </ac:spMkLst>
        </pc:spChg>
        <pc:picChg chg="add mod modCrop">
          <ac:chgData name="Elson Thana" userId="164e6f0a-21c8-4f34-9a6d-5e13da98e92a" providerId="ADAL" clId="{E0F45B5B-482A-4994-BE0C-D562B975BCCE}" dt="2024-06-05T09:03:35.605" v="511" actId="14100"/>
          <ac:picMkLst>
            <pc:docMk/>
            <pc:sldMk cId="2606387009" sldId="297"/>
            <ac:picMk id="2" creationId="{DCD8FEFC-999B-8F91-8BF4-190A56DE526C}"/>
          </ac:picMkLst>
        </pc:picChg>
        <pc:picChg chg="del">
          <ac:chgData name="Elson Thana" userId="164e6f0a-21c8-4f34-9a6d-5e13da98e92a" providerId="ADAL" clId="{E0F45B5B-482A-4994-BE0C-D562B975BCCE}" dt="2024-06-05T09:00:25.894" v="502" actId="478"/>
          <ac:picMkLst>
            <pc:docMk/>
            <pc:sldMk cId="2606387009" sldId="297"/>
            <ac:picMk id="5" creationId="{06D4665F-4481-B4AE-0DCD-4756EDED97B8}"/>
          </ac:picMkLst>
        </pc:picChg>
        <pc:picChg chg="add mod">
          <ac:chgData name="Elson Thana" userId="164e6f0a-21c8-4f34-9a6d-5e13da98e92a" providerId="ADAL" clId="{E0F45B5B-482A-4994-BE0C-D562B975BCCE}" dt="2024-06-05T09:27:36.874" v="653"/>
          <ac:picMkLst>
            <pc:docMk/>
            <pc:sldMk cId="2606387009" sldId="297"/>
            <ac:picMk id="6" creationId="{F6474EED-9AF8-B823-2AEB-E601AEBD790C}"/>
          </ac:picMkLst>
        </pc:picChg>
      </pc:sldChg>
      <pc:sldChg chg="addSp delSp modSp mod modAnim">
        <pc:chgData name="Elson Thana" userId="164e6f0a-21c8-4f34-9a6d-5e13da98e92a" providerId="ADAL" clId="{E0F45B5B-482A-4994-BE0C-D562B975BCCE}" dt="2024-06-05T09:27:27.345" v="651"/>
        <pc:sldMkLst>
          <pc:docMk/>
          <pc:sldMk cId="2659514553" sldId="298"/>
        </pc:sldMkLst>
        <pc:spChg chg="mod">
          <ac:chgData name="Elson Thana" userId="164e6f0a-21c8-4f34-9a6d-5e13da98e92a" providerId="ADAL" clId="{E0F45B5B-482A-4994-BE0C-D562B975BCCE}" dt="2024-06-05T09:26:33.429" v="635" actId="14100"/>
          <ac:spMkLst>
            <pc:docMk/>
            <pc:sldMk cId="2659514553" sldId="298"/>
            <ac:spMk id="3" creationId="{D51B9776-88A2-A282-7E45-551194AAC878}"/>
          </ac:spMkLst>
        </pc:spChg>
        <pc:spChg chg="mod">
          <ac:chgData name="Elson Thana" userId="164e6f0a-21c8-4f34-9a6d-5e13da98e92a" providerId="ADAL" clId="{E0F45B5B-482A-4994-BE0C-D562B975BCCE}" dt="2024-06-05T08:14:16.235" v="74" actId="1076"/>
          <ac:spMkLst>
            <pc:docMk/>
            <pc:sldMk cId="2659514553" sldId="298"/>
            <ac:spMk id="7" creationId="{4CF8E963-9E88-4DF5-590F-F3075E4EBE2E}"/>
          </ac:spMkLst>
        </pc:spChg>
        <pc:spChg chg="mod">
          <ac:chgData name="Elson Thana" userId="164e6f0a-21c8-4f34-9a6d-5e13da98e92a" providerId="ADAL" clId="{E0F45B5B-482A-4994-BE0C-D562B975BCCE}" dt="2024-06-05T08:22:27.794" v="162" actId="20577"/>
          <ac:spMkLst>
            <pc:docMk/>
            <pc:sldMk cId="2659514553" sldId="298"/>
            <ac:spMk id="9" creationId="{9E0E3D41-D4D9-A633-E250-B55B1994F762}"/>
          </ac:spMkLst>
        </pc:spChg>
        <pc:picChg chg="add mod modCrop">
          <ac:chgData name="Elson Thana" userId="164e6f0a-21c8-4f34-9a6d-5e13da98e92a" providerId="ADAL" clId="{E0F45B5B-482A-4994-BE0C-D562B975BCCE}" dt="2024-06-05T09:15:03.340" v="580" actId="1076"/>
          <ac:picMkLst>
            <pc:docMk/>
            <pc:sldMk cId="2659514553" sldId="298"/>
            <ac:picMk id="2" creationId="{9B9D3E3B-3094-8324-0053-310C6737AC63}"/>
          </ac:picMkLst>
        </pc:picChg>
        <pc:picChg chg="del">
          <ac:chgData name="Elson Thana" userId="164e6f0a-21c8-4f34-9a6d-5e13da98e92a" providerId="ADAL" clId="{E0F45B5B-482A-4994-BE0C-D562B975BCCE}" dt="2024-06-05T08:53:50.317" v="435" actId="478"/>
          <ac:picMkLst>
            <pc:docMk/>
            <pc:sldMk cId="2659514553" sldId="298"/>
            <ac:picMk id="5" creationId="{06D4665F-4481-B4AE-0DCD-4756EDED97B8}"/>
          </ac:picMkLst>
        </pc:picChg>
        <pc:picChg chg="add mod">
          <ac:chgData name="Elson Thana" userId="164e6f0a-21c8-4f34-9a6d-5e13da98e92a" providerId="ADAL" clId="{E0F45B5B-482A-4994-BE0C-D562B975BCCE}" dt="2024-06-05T09:27:27.345" v="651"/>
          <ac:picMkLst>
            <pc:docMk/>
            <pc:sldMk cId="2659514553" sldId="298"/>
            <ac:picMk id="6" creationId="{7EDF55A7-5343-8FC2-F39A-381E325323FD}"/>
          </ac:picMkLst>
        </pc:picChg>
      </pc:sldChg>
      <pc:sldChg chg="addSp delSp modSp del mod">
        <pc:chgData name="Elson Thana" userId="164e6f0a-21c8-4f34-9a6d-5e13da98e92a" providerId="ADAL" clId="{E0F45B5B-482A-4994-BE0C-D562B975BCCE}" dt="2024-06-05T09:00:09.360" v="501" actId="47"/>
        <pc:sldMkLst>
          <pc:docMk/>
          <pc:sldMk cId="1221529817" sldId="299"/>
        </pc:sldMkLst>
        <pc:spChg chg="add mod">
          <ac:chgData name="Elson Thana" userId="164e6f0a-21c8-4f34-9a6d-5e13da98e92a" providerId="ADAL" clId="{E0F45B5B-482A-4994-BE0C-D562B975BCCE}" dt="2024-06-05T08:16:17.509" v="85" actId="404"/>
          <ac:spMkLst>
            <pc:docMk/>
            <pc:sldMk cId="1221529817" sldId="299"/>
            <ac:spMk id="2" creationId="{876D2F93-603A-14D4-0BDD-54288986688F}"/>
          </ac:spMkLst>
        </pc:spChg>
        <pc:spChg chg="mod">
          <ac:chgData name="Elson Thana" userId="164e6f0a-21c8-4f34-9a6d-5e13da98e92a" providerId="ADAL" clId="{E0F45B5B-482A-4994-BE0C-D562B975BCCE}" dt="2024-06-05T08:57:13.818" v="475" actId="21"/>
          <ac:spMkLst>
            <pc:docMk/>
            <pc:sldMk cId="1221529817" sldId="299"/>
            <ac:spMk id="3" creationId="{D51B9776-88A2-A282-7E45-551194AAC878}"/>
          </ac:spMkLst>
        </pc:spChg>
        <pc:spChg chg="mod">
          <ac:chgData name="Elson Thana" userId="164e6f0a-21c8-4f34-9a6d-5e13da98e92a" providerId="ADAL" clId="{E0F45B5B-482A-4994-BE0C-D562B975BCCE}" dt="2024-06-05T08:56:29.321" v="469" actId="21"/>
          <ac:spMkLst>
            <pc:docMk/>
            <pc:sldMk cId="1221529817" sldId="299"/>
            <ac:spMk id="7" creationId="{4CF8E963-9E88-4DF5-590F-F3075E4EBE2E}"/>
          </ac:spMkLst>
        </pc:spChg>
        <pc:spChg chg="mod">
          <ac:chgData name="Elson Thana" userId="164e6f0a-21c8-4f34-9a6d-5e13da98e92a" providerId="ADAL" clId="{E0F45B5B-482A-4994-BE0C-D562B975BCCE}" dt="2024-06-05T08:58:47.130" v="483" actId="21"/>
          <ac:spMkLst>
            <pc:docMk/>
            <pc:sldMk cId="1221529817" sldId="299"/>
            <ac:spMk id="9" creationId="{9E0E3D41-D4D9-A633-E250-B55B1994F762}"/>
          </ac:spMkLst>
        </pc:spChg>
        <pc:picChg chg="del">
          <ac:chgData name="Elson Thana" userId="164e6f0a-21c8-4f34-9a6d-5e13da98e92a" providerId="ADAL" clId="{E0F45B5B-482A-4994-BE0C-D562B975BCCE}" dt="2024-06-05T08:55:55.679" v="463" actId="478"/>
          <ac:picMkLst>
            <pc:docMk/>
            <pc:sldMk cId="1221529817" sldId="299"/>
            <ac:picMk id="5" creationId="{06D4665F-4481-B4AE-0DCD-4756EDED97B8}"/>
          </ac:picMkLst>
        </pc:picChg>
        <pc:picChg chg="add del mod">
          <ac:chgData name="Elson Thana" userId="164e6f0a-21c8-4f34-9a6d-5e13da98e92a" providerId="ADAL" clId="{E0F45B5B-482A-4994-BE0C-D562B975BCCE}" dt="2024-06-05T08:59:13.638" v="488" actId="21"/>
          <ac:picMkLst>
            <pc:docMk/>
            <pc:sldMk cId="1221529817" sldId="299"/>
            <ac:picMk id="6" creationId="{6305B1B2-A816-67C9-C56E-269E7CC3A09C}"/>
          </ac:picMkLst>
        </pc:picChg>
      </pc:sldChg>
      <pc:sldChg chg="addSp delSp modSp mod modAnim">
        <pc:chgData name="Elson Thana" userId="164e6f0a-21c8-4f34-9a6d-5e13da98e92a" providerId="ADAL" clId="{E0F45B5B-482A-4994-BE0C-D562B975BCCE}" dt="2024-06-05T09:27:41.597" v="654"/>
        <pc:sldMkLst>
          <pc:docMk/>
          <pc:sldMk cId="3639861009" sldId="301"/>
        </pc:sldMkLst>
        <pc:spChg chg="mod">
          <ac:chgData name="Elson Thana" userId="164e6f0a-21c8-4f34-9a6d-5e13da98e92a" providerId="ADAL" clId="{E0F45B5B-482A-4994-BE0C-D562B975BCCE}" dt="2024-06-05T08:17:09.226" v="91" actId="122"/>
          <ac:spMkLst>
            <pc:docMk/>
            <pc:sldMk cId="3639861009" sldId="301"/>
            <ac:spMk id="7" creationId="{4CF8E963-9E88-4DF5-590F-F3075E4EBE2E}"/>
          </ac:spMkLst>
        </pc:spChg>
        <pc:spChg chg="mod">
          <ac:chgData name="Elson Thana" userId="164e6f0a-21c8-4f34-9a6d-5e13da98e92a" providerId="ADAL" clId="{E0F45B5B-482A-4994-BE0C-D562B975BCCE}" dt="2024-06-05T08:27:07.458" v="284" actId="6549"/>
          <ac:spMkLst>
            <pc:docMk/>
            <pc:sldMk cId="3639861009" sldId="301"/>
            <ac:spMk id="9" creationId="{9E0E3D41-D4D9-A633-E250-B55B1994F762}"/>
          </ac:spMkLst>
        </pc:spChg>
        <pc:picChg chg="add mod modCrop">
          <ac:chgData name="Elson Thana" userId="164e6f0a-21c8-4f34-9a6d-5e13da98e92a" providerId="ADAL" clId="{E0F45B5B-482A-4994-BE0C-D562B975BCCE}" dt="2024-06-05T09:05:11.402" v="520" actId="208"/>
          <ac:picMkLst>
            <pc:docMk/>
            <pc:sldMk cId="3639861009" sldId="301"/>
            <ac:picMk id="2" creationId="{B2B1B027-F10C-ACC6-AA9A-074CF2F33F4A}"/>
          </ac:picMkLst>
        </pc:picChg>
        <pc:picChg chg="del">
          <ac:chgData name="Elson Thana" userId="164e6f0a-21c8-4f34-9a6d-5e13da98e92a" providerId="ADAL" clId="{E0F45B5B-482A-4994-BE0C-D562B975BCCE}" dt="2024-06-05T09:04:28.688" v="512" actId="478"/>
          <ac:picMkLst>
            <pc:docMk/>
            <pc:sldMk cId="3639861009" sldId="301"/>
            <ac:picMk id="5" creationId="{06D4665F-4481-B4AE-0DCD-4756EDED97B8}"/>
          </ac:picMkLst>
        </pc:picChg>
        <pc:picChg chg="add mod">
          <ac:chgData name="Elson Thana" userId="164e6f0a-21c8-4f34-9a6d-5e13da98e92a" providerId="ADAL" clId="{E0F45B5B-482A-4994-BE0C-D562B975BCCE}" dt="2024-06-05T09:27:41.597" v="654"/>
          <ac:picMkLst>
            <pc:docMk/>
            <pc:sldMk cId="3639861009" sldId="301"/>
            <ac:picMk id="6" creationId="{40611D63-ED18-8056-B09E-013EC9530005}"/>
          </ac:picMkLst>
        </pc:picChg>
      </pc:sldChg>
      <pc:sldChg chg="addSp delSp modSp mod modAnim">
        <pc:chgData name="Elson Thana" userId="164e6f0a-21c8-4f34-9a6d-5e13da98e92a" providerId="ADAL" clId="{E0F45B5B-482A-4994-BE0C-D562B975BCCE}" dt="2024-06-05T09:29:16.723" v="656"/>
        <pc:sldMkLst>
          <pc:docMk/>
          <pc:sldMk cId="1521644308" sldId="302"/>
        </pc:sldMkLst>
        <pc:spChg chg="mod">
          <ac:chgData name="Elson Thana" userId="164e6f0a-21c8-4f34-9a6d-5e13da98e92a" providerId="ADAL" clId="{E0F45B5B-482A-4994-BE0C-D562B975BCCE}" dt="2024-06-05T08:17:17.776" v="94" actId="122"/>
          <ac:spMkLst>
            <pc:docMk/>
            <pc:sldMk cId="1521644308" sldId="302"/>
            <ac:spMk id="7" creationId="{4CF8E963-9E88-4DF5-590F-F3075E4EBE2E}"/>
          </ac:spMkLst>
        </pc:spChg>
        <pc:spChg chg="mod">
          <ac:chgData name="Elson Thana" userId="164e6f0a-21c8-4f34-9a6d-5e13da98e92a" providerId="ADAL" clId="{E0F45B5B-482A-4994-BE0C-D562B975BCCE}" dt="2024-06-05T08:27:38.676" v="324" actId="20577"/>
          <ac:spMkLst>
            <pc:docMk/>
            <pc:sldMk cId="1521644308" sldId="302"/>
            <ac:spMk id="9" creationId="{9E0E3D41-D4D9-A633-E250-B55B1994F762}"/>
          </ac:spMkLst>
        </pc:spChg>
        <pc:picChg chg="add mod modCrop">
          <ac:chgData name="Elson Thana" userId="164e6f0a-21c8-4f34-9a6d-5e13da98e92a" providerId="ADAL" clId="{E0F45B5B-482A-4994-BE0C-D562B975BCCE}" dt="2024-06-05T09:05:49.716" v="528" actId="208"/>
          <ac:picMkLst>
            <pc:docMk/>
            <pc:sldMk cId="1521644308" sldId="302"/>
            <ac:picMk id="2" creationId="{749E810C-26BD-E962-7AA1-2BCDE3114373}"/>
          </ac:picMkLst>
        </pc:picChg>
        <pc:picChg chg="del">
          <ac:chgData name="Elson Thana" userId="164e6f0a-21c8-4f34-9a6d-5e13da98e92a" providerId="ADAL" clId="{E0F45B5B-482A-4994-BE0C-D562B975BCCE}" dt="2024-06-05T09:05:28.155" v="521" actId="478"/>
          <ac:picMkLst>
            <pc:docMk/>
            <pc:sldMk cId="1521644308" sldId="302"/>
            <ac:picMk id="5" creationId="{06D4665F-4481-B4AE-0DCD-4756EDED97B8}"/>
          </ac:picMkLst>
        </pc:picChg>
        <pc:picChg chg="add mod">
          <ac:chgData name="Elson Thana" userId="164e6f0a-21c8-4f34-9a6d-5e13da98e92a" providerId="ADAL" clId="{E0F45B5B-482A-4994-BE0C-D562B975BCCE}" dt="2024-06-05T09:27:44.628" v="655"/>
          <ac:picMkLst>
            <pc:docMk/>
            <pc:sldMk cId="1521644308" sldId="302"/>
            <ac:picMk id="6" creationId="{ED8B886F-A0B8-5A50-DAA6-6018EAD93C68}"/>
          </ac:picMkLst>
        </pc:picChg>
      </pc:sldChg>
      <pc:sldChg chg="add modAnim">
        <pc:chgData name="Elson Thana" userId="164e6f0a-21c8-4f34-9a6d-5e13da98e92a" providerId="ADAL" clId="{E0F45B5B-482A-4994-BE0C-D562B975BCCE}" dt="2024-06-05T09:14:39.658" v="579"/>
        <pc:sldMkLst>
          <pc:docMk/>
          <pc:sldMk cId="1125047509" sldId="303"/>
        </pc:sldMkLst>
      </pc:sldChg>
      <pc:sldChg chg="del">
        <pc:chgData name="Elson Thana" userId="164e6f0a-21c8-4f34-9a6d-5e13da98e92a" providerId="ADAL" clId="{E0F45B5B-482A-4994-BE0C-D562B975BCCE}" dt="2024-06-05T09:07:15.295" v="553" actId="2696"/>
        <pc:sldMkLst>
          <pc:docMk/>
          <pc:sldMk cId="2478253971" sldId="303"/>
        </pc:sldMkLst>
      </pc:sldChg>
      <pc:sldChg chg="add modAnim">
        <pc:chgData name="Elson Thana" userId="164e6f0a-21c8-4f34-9a6d-5e13da98e92a" providerId="ADAL" clId="{E0F45B5B-482A-4994-BE0C-D562B975BCCE}" dt="2024-06-05T09:16:09.369" v="586"/>
        <pc:sldMkLst>
          <pc:docMk/>
          <pc:sldMk cId="1645306139" sldId="304"/>
        </pc:sldMkLst>
      </pc:sldChg>
      <pc:sldChg chg="del">
        <pc:chgData name="Elson Thana" userId="164e6f0a-21c8-4f34-9a6d-5e13da98e92a" providerId="ADAL" clId="{E0F45B5B-482A-4994-BE0C-D562B975BCCE}" dt="2024-06-05T09:07:26.808" v="555" actId="2696"/>
        <pc:sldMkLst>
          <pc:docMk/>
          <pc:sldMk cId="1907109873" sldId="304"/>
        </pc:sldMkLst>
      </pc:sldChg>
      <pc:sldChg chg="add modAnim">
        <pc:chgData name="Elson Thana" userId="164e6f0a-21c8-4f34-9a6d-5e13da98e92a" providerId="ADAL" clId="{E0F45B5B-482A-4994-BE0C-D562B975BCCE}" dt="2024-06-05T09:17:27.044" v="591"/>
        <pc:sldMkLst>
          <pc:docMk/>
          <pc:sldMk cId="1304380989" sldId="305"/>
        </pc:sldMkLst>
      </pc:sldChg>
      <pc:sldChg chg="del">
        <pc:chgData name="Elson Thana" userId="164e6f0a-21c8-4f34-9a6d-5e13da98e92a" providerId="ADAL" clId="{E0F45B5B-482A-4994-BE0C-D562B975BCCE}" dt="2024-06-05T09:07:35.936" v="557" actId="2696"/>
        <pc:sldMkLst>
          <pc:docMk/>
          <pc:sldMk cId="2832494474" sldId="305"/>
        </pc:sldMkLst>
      </pc:sldChg>
      <pc:sldChg chg="add modAnim">
        <pc:chgData name="Elson Thana" userId="164e6f0a-21c8-4f34-9a6d-5e13da98e92a" providerId="ADAL" clId="{E0F45B5B-482A-4994-BE0C-D562B975BCCE}" dt="2024-06-05T09:20:42.988" v="608"/>
        <pc:sldMkLst>
          <pc:docMk/>
          <pc:sldMk cId="271008592" sldId="306"/>
        </pc:sldMkLst>
      </pc:sldChg>
      <pc:sldChg chg="del">
        <pc:chgData name="Elson Thana" userId="164e6f0a-21c8-4f34-9a6d-5e13da98e92a" providerId="ADAL" clId="{E0F45B5B-482A-4994-BE0C-D562B975BCCE}" dt="2024-06-05T09:07:44.166" v="559" actId="2696"/>
        <pc:sldMkLst>
          <pc:docMk/>
          <pc:sldMk cId="2299150803" sldId="306"/>
        </pc:sldMkLst>
      </pc:sldChg>
      <pc:sldChg chg="del">
        <pc:chgData name="Elson Thana" userId="164e6f0a-21c8-4f34-9a6d-5e13da98e92a" providerId="ADAL" clId="{E0F45B5B-482A-4994-BE0C-D562B975BCCE}" dt="2024-06-05T09:07:51.709" v="561" actId="2696"/>
        <pc:sldMkLst>
          <pc:docMk/>
          <pc:sldMk cId="1647811536" sldId="307"/>
        </pc:sldMkLst>
      </pc:sldChg>
      <pc:sldChg chg="add modAnim">
        <pc:chgData name="Elson Thana" userId="164e6f0a-21c8-4f34-9a6d-5e13da98e92a" providerId="ADAL" clId="{E0F45B5B-482A-4994-BE0C-D562B975BCCE}" dt="2024-06-05T09:22:10.938" v="614"/>
        <pc:sldMkLst>
          <pc:docMk/>
          <pc:sldMk cId="4198249517" sldId="307"/>
        </pc:sldMkLst>
      </pc:sldChg>
      <pc:sldChg chg="add modAnim">
        <pc:chgData name="Elson Thana" userId="164e6f0a-21c8-4f34-9a6d-5e13da98e92a" providerId="ADAL" clId="{E0F45B5B-482A-4994-BE0C-D562B975BCCE}" dt="2024-06-05T09:22:55.778" v="619"/>
        <pc:sldMkLst>
          <pc:docMk/>
          <pc:sldMk cId="3052018404" sldId="308"/>
        </pc:sldMkLst>
      </pc:sldChg>
      <pc:sldChg chg="del">
        <pc:chgData name="Elson Thana" userId="164e6f0a-21c8-4f34-9a6d-5e13da98e92a" providerId="ADAL" clId="{E0F45B5B-482A-4994-BE0C-D562B975BCCE}" dt="2024-06-05T09:07:58.130" v="563" actId="2696"/>
        <pc:sldMkLst>
          <pc:docMk/>
          <pc:sldMk cId="3941429545" sldId="308"/>
        </pc:sldMkLst>
      </pc:sldChg>
      <pc:sldChg chg="del">
        <pc:chgData name="Elson Thana" userId="164e6f0a-21c8-4f34-9a6d-5e13da98e92a" providerId="ADAL" clId="{E0F45B5B-482A-4994-BE0C-D562B975BCCE}" dt="2024-06-05T09:08:14.669" v="565" actId="47"/>
        <pc:sldMkLst>
          <pc:docMk/>
          <pc:sldMk cId="2634563995" sldId="309"/>
        </pc:sldMkLst>
      </pc:sldChg>
      <pc:sldChg chg="delSp modSp add del mod setBg delDesignElem">
        <pc:chgData name="Elson Thana" userId="164e6f0a-21c8-4f34-9a6d-5e13da98e92a" providerId="ADAL" clId="{E0F45B5B-482A-4994-BE0C-D562B975BCCE}" dt="2024-06-05T08:59:06.017" v="487" actId="47"/>
        <pc:sldMkLst>
          <pc:docMk/>
          <pc:sldMk cId="647539302" sldId="310"/>
        </pc:sldMkLst>
        <pc:spChg chg="mod">
          <ac:chgData name="Elson Thana" userId="164e6f0a-21c8-4f34-9a6d-5e13da98e92a" providerId="ADAL" clId="{E0F45B5B-482A-4994-BE0C-D562B975BCCE}" dt="2024-06-05T08:58:23.359" v="480" actId="21"/>
          <ac:spMkLst>
            <pc:docMk/>
            <pc:sldMk cId="647539302" sldId="310"/>
            <ac:spMk id="3" creationId="{D51B9776-88A2-A282-7E45-551194AAC878}"/>
          </ac:spMkLst>
        </pc:spChg>
        <pc:spChg chg="mod">
          <ac:chgData name="Elson Thana" userId="164e6f0a-21c8-4f34-9a6d-5e13da98e92a" providerId="ADAL" clId="{E0F45B5B-482A-4994-BE0C-D562B975BCCE}" dt="2024-06-05T08:58:08.042" v="478" actId="21"/>
          <ac:spMkLst>
            <pc:docMk/>
            <pc:sldMk cId="647539302" sldId="310"/>
            <ac:spMk id="7" creationId="{4CF8E963-9E88-4DF5-590F-F3075E4EBE2E}"/>
          </ac:spMkLst>
        </pc:spChg>
        <pc:spChg chg="del">
          <ac:chgData name="Elson Thana" userId="164e6f0a-21c8-4f34-9a6d-5e13da98e92a" providerId="ADAL" clId="{E0F45B5B-482A-4994-BE0C-D562B975BCCE}" dt="2024-06-05T08:56:15.895" v="468"/>
          <ac:spMkLst>
            <pc:docMk/>
            <pc:sldMk cId="647539302" sldId="310"/>
            <ac:spMk id="33" creationId="{9A724DBA-D2D9-471E-8ED7-2015DDD950DF}"/>
          </ac:spMkLst>
        </pc:spChg>
        <pc:spChg chg="del">
          <ac:chgData name="Elson Thana" userId="164e6f0a-21c8-4f34-9a6d-5e13da98e92a" providerId="ADAL" clId="{E0F45B5B-482A-4994-BE0C-D562B975BCCE}" dt="2024-06-05T08:56:15.895" v="468"/>
          <ac:spMkLst>
            <pc:docMk/>
            <pc:sldMk cId="647539302" sldId="310"/>
            <ac:spMk id="35" creationId="{08980754-6F4B-43C9-B9BE-127B6BED6586}"/>
          </ac:spMkLst>
        </pc:spChg>
        <pc:spChg chg="del">
          <ac:chgData name="Elson Thana" userId="164e6f0a-21c8-4f34-9a6d-5e13da98e92a" providerId="ADAL" clId="{E0F45B5B-482A-4994-BE0C-D562B975BCCE}" dt="2024-06-05T08:56:15.895" v="468"/>
          <ac:spMkLst>
            <pc:docMk/>
            <pc:sldMk cId="647539302" sldId="310"/>
            <ac:spMk id="37" creationId="{2C1BBA94-3F40-40AA-8BB9-E69E25E537C1}"/>
          </ac:spMkLst>
        </pc:spChg>
        <pc:spChg chg="del">
          <ac:chgData name="Elson Thana" userId="164e6f0a-21c8-4f34-9a6d-5e13da98e92a" providerId="ADAL" clId="{E0F45B5B-482A-4994-BE0C-D562B975BCCE}" dt="2024-06-05T08:56:15.895" v="468"/>
          <ac:spMkLst>
            <pc:docMk/>
            <pc:sldMk cId="647539302" sldId="310"/>
            <ac:spMk id="39" creationId="{169CC832-2974-4E8D-90ED-3E2941BA7336}"/>
          </ac:spMkLst>
        </pc:spChg>
        <pc:spChg chg="del">
          <ac:chgData name="Elson Thana" userId="164e6f0a-21c8-4f34-9a6d-5e13da98e92a" providerId="ADAL" clId="{E0F45B5B-482A-4994-BE0C-D562B975BCCE}" dt="2024-06-05T08:56:15.895" v="468"/>
          <ac:spMkLst>
            <pc:docMk/>
            <pc:sldMk cId="647539302" sldId="310"/>
            <ac:spMk id="41" creationId="{55222F96-971A-4F90-B841-6BAB416C7AC1}"/>
          </ac:spMkLst>
        </pc:spChg>
      </pc:sldChg>
      <pc:sldChg chg="addSp delSp modSp mod modAnim">
        <pc:chgData name="Elson Thana" userId="164e6f0a-21c8-4f34-9a6d-5e13da98e92a" providerId="ADAL" clId="{E0F45B5B-482A-4994-BE0C-D562B975BCCE}" dt="2024-06-05T09:27:31.505" v="652"/>
        <pc:sldMkLst>
          <pc:docMk/>
          <pc:sldMk cId="3757121802" sldId="311"/>
        </pc:sldMkLst>
        <pc:spChg chg="mod">
          <ac:chgData name="Elson Thana" userId="164e6f0a-21c8-4f34-9a6d-5e13da98e92a" providerId="ADAL" clId="{E0F45B5B-482A-4994-BE0C-D562B975BCCE}" dt="2024-06-05T08:58:32.480" v="482" actId="27636"/>
          <ac:spMkLst>
            <pc:docMk/>
            <pc:sldMk cId="3757121802" sldId="311"/>
            <ac:spMk id="3" creationId="{D51B9776-88A2-A282-7E45-551194AAC878}"/>
          </ac:spMkLst>
        </pc:spChg>
        <pc:spChg chg="add mod">
          <ac:chgData name="Elson Thana" userId="164e6f0a-21c8-4f34-9a6d-5e13da98e92a" providerId="ADAL" clId="{E0F45B5B-482A-4994-BE0C-D562B975BCCE}" dt="2024-06-05T09:18:46.325" v="602" actId="1076"/>
          <ac:spMkLst>
            <pc:docMk/>
            <pc:sldMk cId="3757121802" sldId="311"/>
            <ac:spMk id="5" creationId="{2B327D3A-D2FF-5546-F31E-2A3C5F530C7C}"/>
          </ac:spMkLst>
        </pc:spChg>
        <pc:spChg chg="mod">
          <ac:chgData name="Elson Thana" userId="164e6f0a-21c8-4f34-9a6d-5e13da98e92a" providerId="ADAL" clId="{E0F45B5B-482A-4994-BE0C-D562B975BCCE}" dt="2024-06-05T08:58:15.033" v="479"/>
          <ac:spMkLst>
            <pc:docMk/>
            <pc:sldMk cId="3757121802" sldId="311"/>
            <ac:spMk id="7" creationId="{4CF8E963-9E88-4DF5-590F-F3075E4EBE2E}"/>
          </ac:spMkLst>
        </pc:spChg>
        <pc:spChg chg="mod">
          <ac:chgData name="Elson Thana" userId="164e6f0a-21c8-4f34-9a6d-5e13da98e92a" providerId="ADAL" clId="{E0F45B5B-482A-4994-BE0C-D562B975BCCE}" dt="2024-06-05T08:58:56.974" v="486" actId="20577"/>
          <ac:spMkLst>
            <pc:docMk/>
            <pc:sldMk cId="3757121802" sldId="311"/>
            <ac:spMk id="9" creationId="{9E0E3D41-D4D9-A633-E250-B55B1994F762}"/>
          </ac:spMkLst>
        </pc:spChg>
        <pc:picChg chg="del">
          <ac:chgData name="Elson Thana" userId="164e6f0a-21c8-4f34-9a6d-5e13da98e92a" providerId="ADAL" clId="{E0F45B5B-482A-4994-BE0C-D562B975BCCE}" dt="2024-06-05T08:59:18.545" v="489" actId="478"/>
          <ac:picMkLst>
            <pc:docMk/>
            <pc:sldMk cId="3757121802" sldId="311"/>
            <ac:picMk id="2" creationId="{9B9D3E3B-3094-8324-0053-310C6737AC63}"/>
          </ac:picMkLst>
        </pc:picChg>
        <pc:picChg chg="add mod modCrop">
          <ac:chgData name="Elson Thana" userId="164e6f0a-21c8-4f34-9a6d-5e13da98e92a" providerId="ADAL" clId="{E0F45B5B-482A-4994-BE0C-D562B975BCCE}" dt="2024-06-05T09:00:03.706" v="500" actId="14100"/>
          <ac:picMkLst>
            <pc:docMk/>
            <pc:sldMk cId="3757121802" sldId="311"/>
            <ac:picMk id="6" creationId="{6305B1B2-A816-67C9-C56E-269E7CC3A09C}"/>
          </ac:picMkLst>
        </pc:picChg>
        <pc:picChg chg="add mod">
          <ac:chgData name="Elson Thana" userId="164e6f0a-21c8-4f34-9a6d-5e13da98e92a" providerId="ADAL" clId="{E0F45B5B-482A-4994-BE0C-D562B975BCCE}" dt="2024-06-05T09:27:31.505" v="652"/>
          <ac:picMkLst>
            <pc:docMk/>
            <pc:sldMk cId="3757121802" sldId="311"/>
            <ac:picMk id="8" creationId="{2B445A8E-B8E5-4B27-8AC8-F246240CF30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7BF8E-BE3C-4B05-AF07-AEDF875830D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F1AEE-BE7A-4069-8AAF-55B09D3BF2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4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1AEE-BE7A-4069-8AAF-55B09D3BF2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47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1AEE-BE7A-4069-8AAF-55B09D3BF2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98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FCBFC-A8C6-8A1C-5CE9-0D4D6FED6C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643143-CCB1-2477-5760-D169686818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ED7E6-CD67-CDFC-349F-B7D50748B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32C43-D771-95BD-7ED7-88C0D1711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DDCB4-2196-1F04-553E-8819B8F87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3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A2637-F853-AEC4-9F68-9E2F64144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815CD6-A6F3-76BE-C581-8E3AD67618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206D8-4098-5680-36DF-FAC248E74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E3321-366C-94A2-4985-7EF90E72E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3B628C-DB21-9817-FAAD-F312EBF20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7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758356-DC99-B793-D52A-3FEAC1D77E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2D96C-D1FD-920A-8412-5734A1ED9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92CC5-D331-E850-BA24-09215DCD0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7BD6A-336F-11D7-5433-4AA991505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B6782-D9E4-4F42-2C3A-5DB86D91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2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B64AF-E1FD-0FD3-BE69-B1A5EC12A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B0D9D-B572-3EC8-56CE-8D04BC821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B854D4-1011-D0C8-781C-F17F7A341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93F9C-0DEB-06EE-A2CB-FD910C482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F5C0F-02EB-D986-FF76-3E434034B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6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C097F-3177-8FEF-F1E9-3CA44B27F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0B499-289A-BEFD-272C-CCF2745B7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71C8F-423F-87D7-F500-71543C3CB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D84A1-D025-0D1B-7B4A-7E8E74F61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E0FF4-1DA5-1291-0FF9-9A96B20D0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3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AAF1C-9D01-B95E-AF4A-36C461F81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37CFF-B337-52A7-A495-E3FD22D85F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279E1A-4FB1-A17C-8AA4-9E789612E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ADD4C6-74D0-3A4F-0A3F-88CBA872D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215C3-B7DD-9143-626B-920A828D2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EDCC8C-A7A5-252A-D51E-CD863B6F8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5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2DF46-27EA-9AE5-CACD-84D96002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C669EC-F053-2360-8F5A-D16CEFC89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C3BC55-359A-8194-7184-D3580C7A0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4BE24B-28A5-82A7-6330-AFEBFBB17A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22ED5C-2C4E-B06C-9817-80FAEBA18A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479D5E-11BE-7C4D-68C2-F11385480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57C3F0-653D-1246-BFFB-9B0DEE449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5B60A5-FBAA-E1E4-634D-4307DEED9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6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4E47C-A225-80F3-63A2-E30E94864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1A3BBB-010F-F843-BA03-2DDC07CE9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7773F-C3FF-D12A-6A00-7A227D4D5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1FE2A-D04C-899F-558F-764F28D30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9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B244E2-6141-7979-2C6A-097AEE52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E12AA4-CA7F-2D6F-6F9D-9163FA59E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70B684-83F9-AE0F-966D-F4388DD18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3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44269-687A-A5F9-72C6-AE83A308C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B5756-D2BE-A4DE-1857-6FB83A5E8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94A142-2CC4-C7F1-BABB-48CC01DD1D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30E518-D2C7-274E-8E93-2C773D0C0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371503-3563-FA54-BE9B-2CB861DF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BD593-D7C7-8903-BF6A-3AC3433DD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9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967E4-3E08-959A-A0B6-03316D975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2BB1FE-9706-9016-C618-C7A08159E4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E47ACD-E4B6-CAD4-92C7-834D1D530D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C7827-8E0B-7904-7726-7B583653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78D9BA-C246-041B-2CAA-A7759D2A3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0836CA-FE98-5A1A-88FF-81FD60E76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2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E62A9A22-6782-442C-EAE3-6F41CF05FBE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577648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47" imgH="348" progId="TCLayout.ActiveDocument.1">
                  <p:embed/>
                </p:oleObj>
              </mc:Choice>
              <mc:Fallback>
                <p:oleObj name="think-cell Slide" r:id="rId14" imgW="347" imgH="348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62A9A22-6782-442C-EAE3-6F41CF05FB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A38DDF-2D8F-5016-9364-E5352EE3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0EFDC-526D-02B5-864E-F85287029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D2A12-C0EF-B938-53B7-B0360B93D6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79626-30F3-B02D-A551-8F850D842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77F6F-8EB0-2523-946F-BF42E194C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4.png"/><Relationship Id="rId5" Type="http://schemas.openxmlformats.org/officeDocument/2006/relationships/image" Target="../media/image11.png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Ferry">
            <a:extLst>
              <a:ext uri="{FF2B5EF4-FFF2-40B4-BE49-F238E27FC236}">
                <a16:creationId xmlns:a16="http://schemas.microsoft.com/office/drawing/2014/main" id="{9B85C74E-EAD5-4905-5C70-9D15DE9618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7867"/>
          <a:stretch/>
        </p:blipFill>
        <p:spPr>
          <a:xfrm>
            <a:off x="313184" y="2070848"/>
            <a:ext cx="4388490" cy="3688185"/>
          </a:xfrm>
          <a:prstGeom prst="rect">
            <a:avLst/>
          </a:prstGeom>
          <a:effectLst>
            <a:outerShdw blurRad="165100" dir="11400000" sy="-23000" kx="800400" algn="br" rotWithShape="0">
              <a:srgbClr val="0070C0">
                <a:alpha val="20000"/>
              </a:srgb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84E5CF-D614-F5D1-6277-2298041987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284" y="-3118"/>
            <a:ext cx="4443009" cy="2073967"/>
          </a:xfrm>
          <a:prstGeom prst="rect">
            <a:avLst/>
          </a:prstGeom>
        </p:spPr>
      </p:pic>
      <p:sp>
        <p:nvSpPr>
          <p:cNvPr id="57" name="Right Triangle 56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4989" y="623275"/>
            <a:ext cx="6581837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60EB54-1F7E-8B1F-88AB-0CBE588AD1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74409" y="2173723"/>
            <a:ext cx="6316519" cy="1373729"/>
          </a:xfrm>
        </p:spPr>
        <p:txBody>
          <a:bodyPr vert="horz" lIns="91440" tIns="45720" rIns="91440" bIns="45720" rtlCol="0" anchor="b">
            <a:normAutofit/>
            <a:scene3d>
              <a:camera prst="obliqueTopLeft"/>
              <a:lightRig rig="threePt" dir="t"/>
            </a:scene3d>
          </a:bodyPr>
          <a:lstStyle/>
          <a:p>
            <a:r>
              <a:rPr lang="en-US" sz="4600" b="1" dirty="0">
                <a:ln>
                  <a:solidFill>
                    <a:srgbClr val="002060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Waterborne Transport &amp; Multimodality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26DB1C-0759-69C4-FDFA-AC18D7788F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3565" y="1344498"/>
            <a:ext cx="5918409" cy="535897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sz="32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10</a:t>
            </a:r>
            <a:r>
              <a:rPr lang="en-US" sz="3200" b="1" baseline="30000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th </a:t>
            </a:r>
            <a:r>
              <a:rPr lang="en-US" sz="32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Technical Committee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E512F2-6FA8-2CF8-4B9B-5EB8DDF28C91}"/>
              </a:ext>
            </a:extLst>
          </p:cNvPr>
          <p:cNvSpPr txBox="1"/>
          <p:nvPr/>
        </p:nvSpPr>
        <p:spPr>
          <a:xfrm>
            <a:off x="8953892" y="5873607"/>
            <a:ext cx="281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14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th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 June 2024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E6765AE4-DE82-85E4-9110-3E5C20882B27}"/>
              </a:ext>
            </a:extLst>
          </p:cNvPr>
          <p:cNvSpPr txBox="1">
            <a:spLocks/>
          </p:cNvSpPr>
          <p:nvPr/>
        </p:nvSpPr>
        <p:spPr>
          <a:xfrm>
            <a:off x="4881852" y="3800593"/>
            <a:ext cx="6581836" cy="7862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“</a:t>
            </a:r>
            <a:r>
              <a:rPr lang="en-US" sz="32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New Generation Action Plan</a:t>
            </a:r>
            <a:r>
              <a:rPr lang="en-US" sz="28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E05F63-7C30-A5A7-08C0-DAFE085A645A}"/>
              </a:ext>
            </a:extLst>
          </p:cNvPr>
          <p:cNvSpPr txBox="1"/>
          <p:nvPr/>
        </p:nvSpPr>
        <p:spPr>
          <a:xfrm>
            <a:off x="5481727" y="5015931"/>
            <a:ext cx="60378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4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University of Durres, Albania</a:t>
            </a:r>
            <a:endParaRPr lang="en-US" sz="2400" b="1" dirty="0">
              <a:ln>
                <a:solidFill>
                  <a:schemeClr val="accent5"/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3481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45C5D8-35F8-0A39-00B2-6EAF7A37B4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C53660E2-8E51-4E6B-1C48-3C12C0EE9FE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53660E2-8E51-4E6B-1C48-3C12C0EE9F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4DCCF409-CB23-1E17-7A56-0AE9C94A0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 MONTENEGRO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7A608D-B089-9EFB-11AD-44260C1531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27BE17-B8B4-9500-050D-F6B675A092A8}"/>
              </a:ext>
            </a:extLst>
          </p:cNvPr>
          <p:cNvSpPr txBox="1"/>
          <p:nvPr/>
        </p:nvSpPr>
        <p:spPr>
          <a:xfrm>
            <a:off x="6456937" y="2105891"/>
            <a:ext cx="5654301" cy="41378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546A"/>
                </a:solidFill>
              </a:rPr>
              <a:t>Drafting the law on Maritime Safety Navigation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Drafting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of Law on Ports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EU Acquis and operable systems for NMSW and VTMIS (phase 2)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Finalising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the Independent Evaluation for implementation of the STCW and reporting to IMO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Improving the port infrastructure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00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980307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NORTH MACEDONIA</a:t>
            </a:r>
            <a:endParaRPr lang="en-US" sz="30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lvl="0">
              <a:lnSpc>
                <a:spcPct val="90000"/>
              </a:lnSpc>
              <a:spcAft>
                <a:spcPts val="600"/>
              </a:spcAft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progress </a:t>
            </a:r>
            <a:r>
              <a:rPr lang="en-US" sz="2400" dirty="0">
                <a:solidFill>
                  <a:prstClr val="black"/>
                </a:solidFill>
              </a:rPr>
              <a:t>of North Macedonia during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this reporting period has been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slow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456937" y="3228854"/>
            <a:ext cx="5654301" cy="1977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546A"/>
                </a:solidFill>
              </a:rPr>
              <a:t>Not representation in TC meetings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546A"/>
                </a:solidFill>
              </a:rPr>
              <a:t>No EU Acquis transposed for 2023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No progress in infrastructure development.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2" name="Picture 1" descr="A graph with numbers and a bar&#10;&#10;Description automatically generated">
            <a:extLst>
              <a:ext uri="{FF2B5EF4-FFF2-40B4-BE49-F238E27FC236}">
                <a16:creationId xmlns:a16="http://schemas.microsoft.com/office/drawing/2014/main" id="{B2B1B027-F10C-ACC6-AA9A-074CF2F33F4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877"/>
          <a:stretch/>
        </p:blipFill>
        <p:spPr>
          <a:xfrm>
            <a:off x="317427" y="1508290"/>
            <a:ext cx="6139509" cy="369763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611D63-ED18-8056-B09E-013EC95300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5705" y="242746"/>
            <a:ext cx="2289502" cy="106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86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689F3-D67F-747D-960F-5A6B96AC6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5DBE3D82-505C-697C-2BBC-61CE89BCCA0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DBE3D82-505C-697C-2BBC-61CE89BCCA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FDE63BBA-5DB0-703A-7E70-CB14F8AFB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NORTH MACEDONIA</a:t>
            </a:r>
            <a:endParaRPr lang="en-US" sz="30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7E560A-05E0-B375-4297-FDF8A880D0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C5EBAC-57F1-9072-2C83-A37687D545CD}"/>
              </a:ext>
            </a:extLst>
          </p:cNvPr>
          <p:cNvSpPr txBox="1"/>
          <p:nvPr/>
        </p:nvSpPr>
        <p:spPr>
          <a:xfrm>
            <a:off x="6456937" y="2198255"/>
            <a:ext cx="5654301" cy="3007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546A"/>
                </a:solidFill>
              </a:rPr>
              <a:t>Start with the transposition of the legislation in Annex I of TCT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Improve infrastructure for ship operation.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824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854375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SERBIA</a:t>
            </a:r>
            <a:endParaRPr lang="en-US" sz="30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progress of Serbia during this reporting period has been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moderate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373091" y="2901327"/>
            <a:ext cx="5738147" cy="26266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Active participation in TC meetings.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No EU Acquis transposed for 2023 however more then 90% is transposed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Notable improvement of inland waterways infrastructure, </a:t>
            </a:r>
            <a:r>
              <a:rPr lang="en-US" sz="2400" dirty="0" err="1">
                <a:solidFill>
                  <a:srgbClr val="44546A"/>
                </a:solidFill>
              </a:rPr>
              <a:t>digitalisation</a:t>
            </a:r>
            <a:r>
              <a:rPr lang="en-US" sz="2400" dirty="0">
                <a:solidFill>
                  <a:srgbClr val="44546A"/>
                </a:solidFill>
              </a:rPr>
              <a:t>, social aspects, and environmental sustainability.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2" name="Picture 1" descr="A graph with numbers and a bar&#10;&#10;Description automatically generated">
            <a:extLst>
              <a:ext uri="{FF2B5EF4-FFF2-40B4-BE49-F238E27FC236}">
                <a16:creationId xmlns:a16="http://schemas.microsoft.com/office/drawing/2014/main" id="{749E810C-26BD-E962-7AA1-2BCDE311437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599"/>
          <a:stretch/>
        </p:blipFill>
        <p:spPr>
          <a:xfrm>
            <a:off x="335370" y="1571944"/>
            <a:ext cx="6134901" cy="347139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8B886F-A0B8-5A50-DAA6-6018EAD93C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5705" y="242746"/>
            <a:ext cx="2289502" cy="106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64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C8EE0-29C0-73ED-8899-D09544BD3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8DC829D2-97CC-C2F5-FB83-45337E20CD3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DC829D2-97CC-C2F5-FB83-45337E20CD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BC5BE990-FEF8-F6A6-0021-39E27822A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SERBIA</a:t>
            </a:r>
            <a:endParaRPr lang="en-US" sz="30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4F1A14-DE05-D840-574F-54D5AF2ED87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D5C647-4998-CD33-A147-929AFF05F695}"/>
              </a:ext>
            </a:extLst>
          </p:cNvPr>
          <p:cNvSpPr txBox="1"/>
          <p:nvPr/>
        </p:nvSpPr>
        <p:spPr>
          <a:xfrm>
            <a:off x="6373091" y="2115127"/>
            <a:ext cx="5738147" cy="3412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546A"/>
                </a:solidFill>
              </a:rPr>
              <a:t>Progress the process of the recognition of certificates of crew members of inland navigation ships with EC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Projects related to the improvement of infrastructure in water transport.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201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FC404F-87F4-61E8-C85E-CBD87B5EBD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48" r="-2" b="935"/>
          <a:stretch/>
        </p:blipFill>
        <p:spPr>
          <a:xfrm>
            <a:off x="4971952" y="2915521"/>
            <a:ext cx="7229475" cy="3895344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73" name="Freeform: Shape 72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74" name="Freeform: Shape 73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0F4EC-4E5F-8D39-AFD9-DB00BEB2C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859536"/>
            <a:ext cx="4832802" cy="124358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Conclusions</a:t>
            </a:r>
            <a:r>
              <a:rPr lang="en-US" sz="3400" b="1" dirty="0"/>
              <a:t> 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8F1D5EDB-C101-18CB-5C55-89090A0F4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" y="3078152"/>
            <a:ext cx="5777484" cy="36643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The overall implementation of the Action Plan still remines at a moderate level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More efforts needed for the transposition of EU Acquis part of Action Plan and Annex I of the Treaty;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Foster the development of environmentally sustainable port practices, including the promotion of alternative fuels, within the framework of greening port concepts</a:t>
            </a:r>
          </a:p>
          <a:p>
            <a:pPr marL="0" indent="0">
              <a:buNone/>
            </a:pPr>
            <a:endParaRPr lang="en-US" sz="20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846A06-3195-ECF1-7FE5-0C7D589771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5331" y="546499"/>
            <a:ext cx="3871765" cy="1396743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3190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8F3518-A8A4-6F0A-D7E4-92C3CEDA7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989" y="957305"/>
            <a:ext cx="4777381" cy="2054274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577C9-AEC0-09D7-6ECC-6D23B5705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3170" y="4421673"/>
            <a:ext cx="6525638" cy="105257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7200" b="1" dirty="0">
                <a:solidFill>
                  <a:srgbClr val="C00000"/>
                </a:solidFill>
                <a:latin typeface="Arial Black" panose="020B0A04020102020204" pitchFamily="34" charset="0"/>
              </a:rPr>
              <a:t>Thank you</a:t>
            </a:r>
          </a:p>
        </p:txBody>
      </p:sp>
      <p:pic>
        <p:nvPicPr>
          <p:cNvPr id="5" name="Graphic 4" descr="Ferry">
            <a:extLst>
              <a:ext uri="{FF2B5EF4-FFF2-40B4-BE49-F238E27FC236}">
                <a16:creationId xmlns:a16="http://schemas.microsoft.com/office/drawing/2014/main" id="{6A50BEE4-6ABF-C32A-417E-9047F1AC4B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2668" b="7867"/>
          <a:stretch/>
        </p:blipFill>
        <p:spPr>
          <a:xfrm>
            <a:off x="478618" y="620486"/>
            <a:ext cx="4388490" cy="2558144"/>
          </a:xfrm>
          <a:prstGeom prst="rect">
            <a:avLst/>
          </a:prstGeom>
          <a:effectLst>
            <a:outerShdw blurRad="165100" dir="11400000" sy="-23000" kx="800400" algn="br" rotWithShape="0">
              <a:srgbClr val="0070C0">
                <a:alpha val="20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30217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139023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4764" y="915127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Action Plan Report 2023 The overall Progress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4665F-4481-B4AE-0DCD-4756EDED97B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74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The overall progress during this reporting period has been </a:t>
            </a:r>
            <a:r>
              <a:rPr lang="en-US" sz="2400" b="1" dirty="0"/>
              <a:t>slow to moderate</a:t>
            </a:r>
            <a:r>
              <a:rPr lang="en-US" sz="2400" dirty="0"/>
              <a:t>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graph with numbers and a number of percentages&#10;&#10;Description automatically generated">
            <a:extLst>
              <a:ext uri="{FF2B5EF4-FFF2-40B4-BE49-F238E27FC236}">
                <a16:creationId xmlns:a16="http://schemas.microsoft.com/office/drawing/2014/main" id="{04D9173E-994B-67DB-580E-8699C81D43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8941"/>
          <a:stretch/>
        </p:blipFill>
        <p:spPr bwMode="auto">
          <a:xfrm>
            <a:off x="6594764" y="2713009"/>
            <a:ext cx="5586669" cy="3408045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07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55743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ALBANIA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progress of Albania during this reporting period has been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moderate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337199" y="2850522"/>
            <a:ext cx="5654301" cy="2601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44546A"/>
                </a:solidFill>
                <a:latin typeface="Franklin Gothic Book" panose="020B0503020102020204"/>
              </a:rPr>
              <a:t>4(four) EU Acquis transposed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Initiated the process for recognition of training and certificates with EU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Initiated the process for improvement of framework of Dangerous Goods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Regrettably,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the fleet performance in Paris MoU is still in the blacklist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2" name="Picture 1" descr="A graph with numbers and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12878978-B1DD-29D0-A681-9BD68257681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175"/>
          <a:stretch/>
        </p:blipFill>
        <p:spPr>
          <a:xfrm>
            <a:off x="280017" y="1472849"/>
            <a:ext cx="6219731" cy="363782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DE46F7-A314-2165-FC93-3F81CDA4A8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5705" y="242746"/>
            <a:ext cx="2289502" cy="106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5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CF110-B776-5961-3193-4AE27E44B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3E5E7352-6EF7-A72F-CFEB-AE773BD595A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E5E7352-6EF7-A72F-CFEB-AE773BD595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535D64B0-584F-72FB-D8C5-70FFBED17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 </a:t>
            </a:r>
            <a:b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ALBANIA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9666F0-B7D6-91C1-1E54-02A36296EC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5B9008-B208-D025-776D-388717EDD17F}"/>
              </a:ext>
            </a:extLst>
          </p:cNvPr>
          <p:cNvSpPr txBox="1"/>
          <p:nvPr/>
        </p:nvSpPr>
        <p:spPr>
          <a:xfrm>
            <a:off x="6337199" y="1893455"/>
            <a:ext cx="5654301" cy="3558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44546A"/>
                </a:solidFill>
                <a:latin typeface="Franklin Gothic Book" panose="020B0503020102020204"/>
              </a:rPr>
              <a:t>Legislation for NMSW &amp; VTMIS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Continue the process for recognition of training and certificates with EU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Drafting of the legal framework on transport of Dangerous Goods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Start application for membership to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MoU-s on PSC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aseline="0" dirty="0">
                <a:solidFill>
                  <a:srgbClr val="44546A"/>
                </a:solidFill>
                <a:latin typeface="Franklin Gothic Book" panose="020B0503020102020204"/>
              </a:rPr>
              <a:t>Construction of the new ports in Porto Romano and </a:t>
            </a:r>
            <a:r>
              <a:rPr lang="en-US" sz="2400" baseline="0" dirty="0" err="1">
                <a:solidFill>
                  <a:srgbClr val="44546A"/>
                </a:solidFill>
                <a:latin typeface="Franklin Gothic Book" panose="020B0503020102020204"/>
              </a:rPr>
              <a:t>Triporti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504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587198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9852" y="989810"/>
            <a:ext cx="5287002" cy="8048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BOSNIA &amp; HERZEGOVINA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11430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progress of Bosnia and Herzegovina during this reporting period has been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slow to moderate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337199" y="3158352"/>
            <a:ext cx="5654301" cy="1720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Active participation in TC meetings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No EU Acquis transposed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The reconstruction and </a:t>
            </a:r>
            <a:r>
              <a:rPr lang="en-US" sz="2400" dirty="0" err="1">
                <a:solidFill>
                  <a:srgbClr val="44546A"/>
                </a:solidFill>
              </a:rPr>
              <a:t>modernisation</a:t>
            </a:r>
            <a:r>
              <a:rPr lang="en-US" sz="2400" dirty="0">
                <a:solidFill>
                  <a:srgbClr val="44546A"/>
                </a:solidFill>
              </a:rPr>
              <a:t> of the River Port of Brcko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2" name="Picture 1" descr="A graph with numbers and text&#10;&#10;Description automatically generated">
            <a:extLst>
              <a:ext uri="{FF2B5EF4-FFF2-40B4-BE49-F238E27FC236}">
                <a16:creationId xmlns:a16="http://schemas.microsoft.com/office/drawing/2014/main" id="{9B9D3E3B-3094-8324-0053-310C6737AC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890"/>
          <a:stretch/>
        </p:blipFill>
        <p:spPr>
          <a:xfrm>
            <a:off x="351917" y="1345119"/>
            <a:ext cx="6118355" cy="384905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DF55A7-5343-8FC2-F39A-381E325323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5705" y="242746"/>
            <a:ext cx="2289502" cy="106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1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32534-952C-3CF6-37BF-119FA2E09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662E36DC-16FE-3774-F133-86932C79EAD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62E36DC-16FE-3774-F133-86932C79EA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708C1782-CFA6-0777-A242-D84E8DD75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 </a:t>
            </a:r>
            <a:b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BOSNIA &amp; HERZEGOVINA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0850A9-3D57-C628-1B8F-923BCE17DC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09081A-8F08-58EC-6A16-EF64771ACCED}"/>
              </a:ext>
            </a:extLst>
          </p:cNvPr>
          <p:cNvSpPr txBox="1"/>
          <p:nvPr/>
        </p:nvSpPr>
        <p:spPr>
          <a:xfrm>
            <a:off x="6337199" y="2124364"/>
            <a:ext cx="5654301" cy="27540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Finalise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the legislation on Waterborne Transport.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44546A"/>
                </a:solidFill>
                <a:latin typeface="Franklin Gothic Book" panose="020B0503020102020204"/>
              </a:rPr>
              <a:t>Start with the Transposition of the Annex I of TCT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The reconstruction and </a:t>
            </a:r>
            <a:r>
              <a:rPr lang="en-US" sz="2400" dirty="0" err="1">
                <a:solidFill>
                  <a:srgbClr val="44546A"/>
                </a:solidFill>
              </a:rPr>
              <a:t>modernisation</a:t>
            </a:r>
            <a:r>
              <a:rPr lang="en-US" sz="2400" dirty="0">
                <a:solidFill>
                  <a:srgbClr val="44546A"/>
                </a:solidFill>
              </a:rPr>
              <a:t> of the River Port of Brcko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project on demining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of the Sava River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530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9852" y="989810"/>
            <a:ext cx="5287002" cy="8048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KOSOVO*</a:t>
            </a:r>
            <a:endParaRPr lang="en-US" sz="30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lvl="0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400" dirty="0">
                <a:solidFill>
                  <a:prstClr val="black"/>
                </a:solidFill>
              </a:rPr>
              <a:t>The progress of Kosovo during this reporting period has been </a:t>
            </a:r>
            <a:r>
              <a:rPr lang="en-US" sz="2400" b="1" dirty="0">
                <a:solidFill>
                  <a:prstClr val="black"/>
                </a:solidFill>
              </a:rPr>
              <a:t>slow</a:t>
            </a:r>
            <a:r>
              <a:rPr lang="en-US" sz="2400" dirty="0">
                <a:solidFill>
                  <a:prstClr val="black"/>
                </a:solidFill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337199" y="3158352"/>
            <a:ext cx="5654301" cy="1720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546A"/>
                </a:solidFill>
              </a:rPr>
              <a:t>No EU Acquis transposed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The Strategy for Multimodal Transport 2023-2030 was approved</a:t>
            </a:r>
          </a:p>
        </p:txBody>
      </p:sp>
      <p:pic>
        <p:nvPicPr>
          <p:cNvPr id="6" name="Picture 5" descr="A graph with numbers and a number of letters">
            <a:extLst>
              <a:ext uri="{FF2B5EF4-FFF2-40B4-BE49-F238E27FC236}">
                <a16:creationId xmlns:a16="http://schemas.microsoft.com/office/drawing/2014/main" id="{6305B1B2-A816-67C9-C56E-269E7CC3A09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21" t="9421"/>
          <a:stretch/>
        </p:blipFill>
        <p:spPr bwMode="auto">
          <a:xfrm>
            <a:off x="305146" y="1408750"/>
            <a:ext cx="6081787" cy="3615737"/>
          </a:xfrm>
          <a:prstGeom prst="rect">
            <a:avLst/>
          </a:prstGeom>
          <a:ln>
            <a:solidFill>
              <a:schemeClr val="bg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327D3A-D2FF-5546-F31E-2A3C5F530C7C}"/>
              </a:ext>
            </a:extLst>
          </p:cNvPr>
          <p:cNvSpPr txBox="1"/>
          <p:nvPr/>
        </p:nvSpPr>
        <p:spPr>
          <a:xfrm>
            <a:off x="358509" y="6369962"/>
            <a:ext cx="11312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>
                <a:effectLst/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*</a:t>
            </a: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This designation is without prejudice to positions on status and is in line with UNSCR 1244 (1999) and the ICJ Opinion on the Kosovo declaration of independence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445A8E-B8E5-4B27-8AC8-F246240CF3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5705" y="242746"/>
            <a:ext cx="2289502" cy="106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12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CF59D-936C-E611-FFB8-1E4AEBDDF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861D3AFF-877B-65F7-DA3D-E343FF78A83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61D3AFF-877B-65F7-DA3D-E343FF78A8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6545F8AC-63AB-D496-4444-626E73A68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 </a:t>
            </a:r>
            <a:b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KOSOVO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7EB463-CED0-6B83-6EC8-CA3D65F365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E34125-930E-CE91-48FA-D75C3B86DF0E}"/>
              </a:ext>
            </a:extLst>
          </p:cNvPr>
          <p:cNvSpPr txBox="1"/>
          <p:nvPr/>
        </p:nvSpPr>
        <p:spPr>
          <a:xfrm>
            <a:off x="6337199" y="2346036"/>
            <a:ext cx="5654301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Continue with the EU Acquis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  <a:latin typeface="Franklin Gothic Book" panose="020B0503020102020204"/>
              </a:rPr>
              <a:t>Law on multimodality</a:t>
            </a:r>
          </a:p>
        </p:txBody>
      </p:sp>
    </p:spTree>
    <p:extLst>
      <p:ext uri="{BB962C8B-B14F-4D97-AF65-F5344CB8AC3E}">
        <p14:creationId xmlns:p14="http://schemas.microsoft.com/office/powerpoint/2010/main" val="130438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259373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MONTENEGRO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progress of Montenegro during this reporting period has been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moderate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456937" y="3228854"/>
            <a:ext cx="5654301" cy="2531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Active participation in TC meetings.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Working on transposition of EU Acquis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Full membership in the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Paris MoU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Notable progress has been made in terms of infrastructure, digital initiatives, and environment for Port of Bar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2" name="Picture 1" descr="A graph with numbers and a bar&#10;&#10;Description automatically generated">
            <a:extLst>
              <a:ext uri="{FF2B5EF4-FFF2-40B4-BE49-F238E27FC236}">
                <a16:creationId xmlns:a16="http://schemas.microsoft.com/office/drawing/2014/main" id="{DCD8FEFC-999B-8F91-8BF4-190A56DE526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441"/>
          <a:stretch/>
        </p:blipFill>
        <p:spPr>
          <a:xfrm>
            <a:off x="310234" y="1395167"/>
            <a:ext cx="6184973" cy="381870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474EED-9AF8-B823-2AEB-E601AEBD79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5705" y="242746"/>
            <a:ext cx="2289502" cy="106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38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tantia-Franklin Gothic Book">
      <a:maj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6b88493-a865-49b9-b502-6098bd4e94c2" xsi:nil="true"/>
    <lcf76f155ced4ddcb4097134ff3c332f xmlns="a61dd786-7e6d-49b8-839c-25748bb0e75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799E7085526448A49B74892894ACF8" ma:contentTypeVersion="16" ma:contentTypeDescription="Create a new document." ma:contentTypeScope="" ma:versionID="1846a70d42a3211f32fa52f8c8fe3a1c">
  <xsd:schema xmlns:xsd="http://www.w3.org/2001/XMLSchema" xmlns:xs="http://www.w3.org/2001/XMLSchema" xmlns:p="http://schemas.microsoft.com/office/2006/metadata/properties" xmlns:ns2="a61dd786-7e6d-49b8-839c-25748bb0e757" xmlns:ns3="e6b88493-a865-49b9-b502-6098bd4e94c2" targetNamespace="http://schemas.microsoft.com/office/2006/metadata/properties" ma:root="true" ma:fieldsID="4427b38842ca9ac750f4e9ec36084b76" ns2:_="" ns3:_="">
    <xsd:import namespace="a61dd786-7e6d-49b8-839c-25748bb0e757"/>
    <xsd:import namespace="e6b88493-a865-49b9-b502-6098bd4e9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dd786-7e6d-49b8-839c-25748bb0e7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be9657bc-322d-432e-b9f5-20aab76456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b88493-a865-49b9-b502-6098bd4e94c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c7d1092-8c76-4edd-8d6c-49f990aea377}" ma:internalName="TaxCatchAll" ma:showField="CatchAllData" ma:web="e6b88493-a865-49b9-b502-6098bd4e94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BB381B-1AA1-4AED-A94B-C9893C15C7CF}">
  <ds:schemaRefs>
    <ds:schemaRef ds:uri="a61dd786-7e6d-49b8-839c-25748bb0e757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e6b88493-a865-49b9-b502-6098bd4e94c2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21B42F2-5CCF-47CB-8D33-4413AE2F4C5E}"/>
</file>

<file path=customXml/itemProps3.xml><?xml version="1.0" encoding="utf-8"?>
<ds:datastoreItem xmlns:ds="http://schemas.openxmlformats.org/officeDocument/2006/customXml" ds:itemID="{104E13A4-E24A-4666-BBFD-91B96738CC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934</TotalTime>
  <Words>596</Words>
  <Application>Microsoft Office PowerPoint</Application>
  <PresentationFormat>Widescreen</PresentationFormat>
  <Paragraphs>72</Paragraphs>
  <Slides>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ADLaM Display</vt:lpstr>
      <vt:lpstr>Amasis MT Pro Black</vt:lpstr>
      <vt:lpstr>Arial</vt:lpstr>
      <vt:lpstr>Arial Black</vt:lpstr>
      <vt:lpstr>Calibri</vt:lpstr>
      <vt:lpstr>Constantia</vt:lpstr>
      <vt:lpstr>Franklin Gothic Book</vt:lpstr>
      <vt:lpstr>Symbol</vt:lpstr>
      <vt:lpstr>Office Theme</vt:lpstr>
      <vt:lpstr>think-cell Slide</vt:lpstr>
      <vt:lpstr>Waterborne Transport &amp; Multimodality</vt:lpstr>
      <vt:lpstr>The Action Plan Report 2023 The overall Progress</vt:lpstr>
      <vt:lpstr>ALBANIA</vt:lpstr>
      <vt:lpstr>The Plan for 2024  ALBANIA</vt:lpstr>
      <vt:lpstr>BOSNIA &amp; HERZEGOVINA</vt:lpstr>
      <vt:lpstr>The Plan for 2024  BOSNIA &amp; HERZEGOVINA</vt:lpstr>
      <vt:lpstr>KOSOVO*</vt:lpstr>
      <vt:lpstr>The Plan for 2024  KOSOVO</vt:lpstr>
      <vt:lpstr>MONTENEGRO</vt:lpstr>
      <vt:lpstr>The Plan for 2024 MONTENEGRO</vt:lpstr>
      <vt:lpstr>NORTH MACEDONIA</vt:lpstr>
      <vt:lpstr>The Plan for 2024  NORTH MACEDONIA</vt:lpstr>
      <vt:lpstr>SERBIA</vt:lpstr>
      <vt:lpstr>The Plan for 2024  SERBIA</vt:lpstr>
      <vt:lpstr>Conclusions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Waterborne &amp; Multimodal Transport</dc:title>
  <dc:creator>Elson Thana</dc:creator>
  <cp:lastModifiedBy>Elson Thana</cp:lastModifiedBy>
  <cp:revision>5</cp:revision>
  <dcterms:created xsi:type="dcterms:W3CDTF">2023-01-27T07:33:19Z</dcterms:created>
  <dcterms:modified xsi:type="dcterms:W3CDTF">2024-06-05T09:29:20Z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0x0101006B799E7085526448A49B74892894ACF8</vt:lpwstr>
  </property>
  <property fmtid="{D5CDD505-2E9C-101B-9397-08002B2CF9AE}" pid="3" name="MediaServiceImageTags">
    <vt:lpwstr/>
  </property>
</Properties>
</file>