
<file path=[Content_Types].xml><?xml version="1.0" encoding="utf-8"?>
<Types xmlns="http://schemas.openxmlformats.org/package/2006/content-types">
  <Default Extension="bin" ContentType="application/vnd.openxmlformats-officedocument.oleObject"/>
  <Default Extension="emf" ContentType="image/x-emf"/>
  <Default Extension="jpeg" ContentType="image/jpeg"/>
  <Default Extension="png" ContentType="image/png"/>
  <Default Extension="rels" ContentType="application/vnd.openxmlformats-package.relationships+xml"/>
  <Default Extension="svg" ContentType="image/svg+xml"/>
  <Default Extension="wdp" ContentType="image/vnd.ms-photo"/>
  <Default Extension="xml" ContentType="application/xml"/>
  <Override PartName="/ppt/presentation.xml" ContentType="application/vnd.openxmlformats-officedocument.presentationml.presentation.main+xml"/>
  <Override PartName="/customXml/itemProps1.xml" ContentType="application/vnd.openxmlformats-officedocument.customXmlProperties+xml"/>
  <Override PartName="/customXml/itemProps2.xml" ContentType="application/vnd.openxmlformats-officedocument.customXmlProperties+xml"/>
  <Override PartName="/customXml/itemProps3.xml" ContentType="application/vnd.openxmlformats-officedocument.customXmlProperties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notesMasters/notesMaster1.xml" ContentType="application/vnd.openxmlformats-officedocument.presentationml.notesMaster+xml"/>
  <Override PartName="/ppt/tags/tag1.xml" ContentType="application/vnd.openxmlformats-officedocument.presentationml.tag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ags/tag2.xml" ContentType="application/vnd.openxmlformats-officedocument.presentationml.tags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hangesInfos/changesInfo1.xml" ContentType="application/vnd.ms-powerpoint.changesinfo+xml"/>
  <Override PartName="/ppt/revisionInfo.xml" ContentType="application/vnd.ms-powerpoint.revisioninfo+xml"/>
  <Override PartName="/docProps/core.xml" ContentType="application/vnd.openxmlformats-package.core-properties+xml"/>
  <Override PartName="/docProps/app.xml" ContentType="application/vnd.openxmlformats-officedocument.extended-properties+xml"/>
  <Override PartName="/docProps/custom.xml" ContentType="application/vnd.openxmlformats-officedocument.custom-properties+xml"/>
</Types>
</file>

<file path=_rels/.rels><?xml version="1.0" encoding="UTF-8" standalone="yes"?>
<Relationships xmlns="http://schemas.openxmlformats.org/package/2006/relationships"><Relationship Id="rId3" Type="http://schemas.openxmlformats.org/officeDocument/2006/relationships/extended-properties" Target="docProps/app.xml"/><Relationship Id="rId2" Type="http://schemas.openxmlformats.org/package/2006/relationships/metadata/core-properties" Target="docProps/core.xml"/><Relationship Id="rId1" Type="http://schemas.openxmlformats.org/officeDocument/2006/relationships/officeDocument" Target="ppt/presentation.xml"/><Relationship Id="rId4" Type="http://schemas.openxmlformats.org/officeDocument/2006/relationships/custom-properties" Target="docProps/custom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60" r:id="rId4"/>
  </p:sldMasterIdLst>
  <p:notesMasterIdLst>
    <p:notesMasterId r:id="rId13"/>
  </p:notesMasterIdLst>
  <p:sldIdLst>
    <p:sldId id="256" r:id="rId5"/>
    <p:sldId id="317" r:id="rId6"/>
    <p:sldId id="312" r:id="rId7"/>
    <p:sldId id="314" r:id="rId8"/>
    <p:sldId id="315" r:id="rId9"/>
    <p:sldId id="316" r:id="rId10"/>
    <p:sldId id="318" r:id="rId11"/>
    <p:sldId id="274" r:id="rId12"/>
  </p:sldIdLst>
  <p:sldSz cx="12192000" cy="6858000"/>
  <p:notesSz cx="6858000" cy="9144000"/>
  <p:custDataLst>
    <p:tags r:id="rId14"/>
  </p:custDataLst>
  <p:defaultTextStyle>
    <a:defPPr>
      <a:defRPr lang="en-US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36" userDrawn="1">
          <p15:clr>
            <a:srgbClr val="A4A3A4"/>
          </p15:clr>
        </p15:guide>
        <p15:guide id="2" pos="3336" userDrawn="1">
          <p15:clr>
            <a:srgbClr val="A4A3A4"/>
          </p15:clr>
        </p15:guide>
      </p15:sldGuideLst>
    </p:ext>
  </p:extLst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32767"/>
    </p:ext>
    <p:ext uri="{FD5EFAAD-0ECE-453E-9831-46B23BE46B34}">
      <p15:chartTrackingRefBased xmlns:p15="http://schemas.microsoft.com/office/powerpoint/2012/main" val="1"/>
    </p:ext>
  </p:extLst>
</p:presentationPr>
</file>

<file path=ppt/revisionInfo.xml><?xml version="1.0" encoding="utf-8"?>
<p1510:revInfo xmlns:a="http://schemas.openxmlformats.org/drawingml/2006/main" xmlns:r="http://schemas.openxmlformats.org/officeDocument/2006/relationships" xmlns:p1510="http://schemas.microsoft.com/office/powerpoint/2015/10/main">
  <p1510:revLst>
    <p1510:client id="{69AB2AB3-DE0A-4607-9D81-B42C1241A3D3}" v="62" dt="2024-09-17T10:14:21.861"/>
  </p1510:revLst>
</p1510:revInfo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Medium Style 2 - Accent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365" autoAdjust="0"/>
  </p:normalViewPr>
  <p:slideViewPr>
    <p:cSldViewPr snapToGrid="0" showGuides="1">
      <p:cViewPr>
        <p:scale>
          <a:sx n="100" d="100"/>
          <a:sy n="100" d="100"/>
        </p:scale>
        <p:origin x="876" y="120"/>
      </p:cViewPr>
      <p:guideLst>
        <p:guide orient="horz" pos="2136"/>
        <p:guide pos="3336"/>
      </p:guideLst>
    </p:cSldViewPr>
  </p:slideViewPr>
  <p:notesTextViewPr>
    <p:cViewPr>
      <p:scale>
        <a:sx n="3" d="2"/>
        <a:sy n="3" d="2"/>
      </p:scale>
      <p:origin x="0" y="0"/>
    </p:cViewPr>
  </p:notesTextViewPr>
  <p:gridSpacing cx="76200" cy="76200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4.xml"/><Relationship Id="rId13" Type="http://schemas.openxmlformats.org/officeDocument/2006/relationships/notesMaster" Target="notesMasters/notesMaster1.xml"/><Relationship Id="rId18" Type="http://schemas.openxmlformats.org/officeDocument/2006/relationships/tableStyles" Target="tableStyles.xml"/><Relationship Id="rId3" Type="http://schemas.openxmlformats.org/officeDocument/2006/relationships/customXml" Target="../customXml/item3.xml"/><Relationship Id="rId7" Type="http://schemas.openxmlformats.org/officeDocument/2006/relationships/slide" Target="slides/slide3.xml"/><Relationship Id="rId12" Type="http://schemas.openxmlformats.org/officeDocument/2006/relationships/slide" Target="slides/slide8.xml"/><Relationship Id="rId17" Type="http://schemas.openxmlformats.org/officeDocument/2006/relationships/theme" Target="theme/theme1.xml"/><Relationship Id="rId2" Type="http://schemas.openxmlformats.org/officeDocument/2006/relationships/customXml" Target="../customXml/item2.xml"/><Relationship Id="rId16" Type="http://schemas.openxmlformats.org/officeDocument/2006/relationships/viewProps" Target="viewProps.xml"/><Relationship Id="rId20" Type="http://schemas.microsoft.com/office/2015/10/relationships/revisionInfo" Target="revisionInfo.xml"/><Relationship Id="rId1" Type="http://schemas.openxmlformats.org/officeDocument/2006/relationships/customXml" Target="../customXml/item1.xml"/><Relationship Id="rId6" Type="http://schemas.openxmlformats.org/officeDocument/2006/relationships/slide" Target="slides/slide2.xml"/><Relationship Id="rId11" Type="http://schemas.openxmlformats.org/officeDocument/2006/relationships/slide" Target="slides/slide7.xml"/><Relationship Id="rId5" Type="http://schemas.openxmlformats.org/officeDocument/2006/relationships/slide" Target="slides/slide1.xml"/><Relationship Id="rId15" Type="http://schemas.openxmlformats.org/officeDocument/2006/relationships/presProps" Target="presProps.xml"/><Relationship Id="rId10" Type="http://schemas.openxmlformats.org/officeDocument/2006/relationships/slide" Target="slides/slide6.xml"/><Relationship Id="rId19" Type="http://schemas.microsoft.com/office/2016/11/relationships/changesInfo" Target="changesInfos/changesInfo1.xml"/><Relationship Id="rId4" Type="http://schemas.openxmlformats.org/officeDocument/2006/relationships/slideMaster" Target="slideMasters/slideMaster1.xml"/><Relationship Id="rId9" Type="http://schemas.openxmlformats.org/officeDocument/2006/relationships/slide" Target="slides/slide5.xml"/><Relationship Id="rId14" Type="http://schemas.openxmlformats.org/officeDocument/2006/relationships/tags" Target="tags/tag1.xml"/></Relationships>
</file>

<file path=ppt/changesInfos/changesInfo1.xml><?xml version="1.0" encoding="utf-8"?>
<pc:chgInfo xmlns:a="http://schemas.openxmlformats.org/drawingml/2006/main" xmlns:r="http://schemas.openxmlformats.org/officeDocument/2006/relationships" xmlns:ac="http://schemas.microsoft.com/office/drawing/2013/main/command" xmlns:pc="http://schemas.microsoft.com/office/powerpoint/2013/main/command">
  <pc:docChgLst>
    <pc:chgData name="Elson Thana" userId="164e6f0a-21c8-4f34-9a6d-5e13da98e92a" providerId="ADAL" clId="{69AB2AB3-DE0A-4607-9D81-B42C1241A3D3}"/>
    <pc:docChg chg="undo redo custSel modSld">
      <pc:chgData name="Elson Thana" userId="164e6f0a-21c8-4f34-9a6d-5e13da98e92a" providerId="ADAL" clId="{69AB2AB3-DE0A-4607-9D81-B42C1241A3D3}" dt="2024-09-17T10:17:15.263" v="158" actId="20577"/>
      <pc:docMkLst>
        <pc:docMk/>
      </pc:docMkLst>
      <pc:sldChg chg="modSp mod">
        <pc:chgData name="Elson Thana" userId="164e6f0a-21c8-4f34-9a6d-5e13da98e92a" providerId="ADAL" clId="{69AB2AB3-DE0A-4607-9D81-B42C1241A3D3}" dt="2024-09-17T10:04:26.708" v="79" actId="20577"/>
        <pc:sldMkLst>
          <pc:docMk/>
          <pc:sldMk cId="963481307" sldId="256"/>
        </pc:sldMkLst>
        <pc:spChg chg="mod">
          <ac:chgData name="Elson Thana" userId="164e6f0a-21c8-4f34-9a6d-5e13da98e92a" providerId="ADAL" clId="{69AB2AB3-DE0A-4607-9D81-B42C1241A3D3}" dt="2024-09-17T10:02:46.460" v="3" actId="27636"/>
          <ac:spMkLst>
            <pc:docMk/>
            <pc:sldMk cId="963481307" sldId="256"/>
            <ac:spMk id="3" creationId="{7826DB1C-0759-69C4-FDFA-AC18D7788FF7}"/>
          </ac:spMkLst>
        </pc:spChg>
        <pc:spChg chg="mod">
          <ac:chgData name="Elson Thana" userId="164e6f0a-21c8-4f34-9a6d-5e13da98e92a" providerId="ADAL" clId="{69AB2AB3-DE0A-4607-9D81-B42C1241A3D3}" dt="2024-09-17T10:04:26.708" v="79" actId="20577"/>
          <ac:spMkLst>
            <pc:docMk/>
            <pc:sldMk cId="963481307" sldId="256"/>
            <ac:spMk id="5" creationId="{22E512F2-6FA8-2CF8-4B9B-5EB8DDF28C91}"/>
          </ac:spMkLst>
        </pc:spChg>
        <pc:spChg chg="mod">
          <ac:chgData name="Elson Thana" userId="164e6f0a-21c8-4f34-9a6d-5e13da98e92a" providerId="ADAL" clId="{69AB2AB3-DE0A-4607-9D81-B42C1241A3D3}" dt="2024-09-17T10:02:51.033" v="5" actId="20577"/>
          <ac:spMkLst>
            <pc:docMk/>
            <pc:sldMk cId="963481307" sldId="256"/>
            <ac:spMk id="6" creationId="{E6765AE4-DE82-85E4-9110-3E5C20882B27}"/>
          </ac:spMkLst>
        </pc:spChg>
        <pc:spChg chg="mod">
          <ac:chgData name="Elson Thana" userId="164e6f0a-21c8-4f34-9a6d-5e13da98e92a" providerId="ADAL" clId="{69AB2AB3-DE0A-4607-9D81-B42C1241A3D3}" dt="2024-09-17T10:04:14.577" v="69"/>
          <ac:spMkLst>
            <pc:docMk/>
            <pc:sldMk cId="963481307" sldId="256"/>
            <ac:spMk id="9" creationId="{88E05F63-7C30-A5A7-08C0-DAFE085A645A}"/>
          </ac:spMkLst>
        </pc:spChg>
      </pc:sldChg>
      <pc:sldChg chg="modSp modAnim">
        <pc:chgData name="Elson Thana" userId="164e6f0a-21c8-4f34-9a6d-5e13da98e92a" providerId="ADAL" clId="{69AB2AB3-DE0A-4607-9D81-B42C1241A3D3}" dt="2024-09-17T10:08:02.079" v="93"/>
        <pc:sldMkLst>
          <pc:docMk/>
          <pc:sldMk cId="3749581146" sldId="312"/>
        </pc:sldMkLst>
        <pc:spChg chg="mod">
          <ac:chgData name="Elson Thana" userId="164e6f0a-21c8-4f34-9a6d-5e13da98e92a" providerId="ADAL" clId="{69AB2AB3-DE0A-4607-9D81-B42C1241A3D3}" dt="2024-09-17T10:08:02.079" v="93"/>
          <ac:spMkLst>
            <pc:docMk/>
            <pc:sldMk cId="3749581146" sldId="312"/>
            <ac:spMk id="6" creationId="{735AD097-3E65-7AB6-23A9-699336E79366}"/>
          </ac:spMkLst>
        </pc:spChg>
      </pc:sldChg>
      <pc:sldChg chg="modSp mod modAnim">
        <pc:chgData name="Elson Thana" userId="164e6f0a-21c8-4f34-9a6d-5e13da98e92a" providerId="ADAL" clId="{69AB2AB3-DE0A-4607-9D81-B42C1241A3D3}" dt="2024-09-17T10:16:24.312" v="153" actId="6549"/>
        <pc:sldMkLst>
          <pc:docMk/>
          <pc:sldMk cId="1011214481" sldId="314"/>
        </pc:sldMkLst>
        <pc:spChg chg="mod">
          <ac:chgData name="Elson Thana" userId="164e6f0a-21c8-4f34-9a6d-5e13da98e92a" providerId="ADAL" clId="{69AB2AB3-DE0A-4607-9D81-B42C1241A3D3}" dt="2024-09-17T10:16:24.312" v="153" actId="6549"/>
          <ac:spMkLst>
            <pc:docMk/>
            <pc:sldMk cId="1011214481" sldId="314"/>
            <ac:spMk id="2" creationId="{2E5A604A-86A9-A166-4EC0-630091C8369B}"/>
          </ac:spMkLst>
        </pc:spChg>
        <pc:spChg chg="mod">
          <ac:chgData name="Elson Thana" userId="164e6f0a-21c8-4f34-9a6d-5e13da98e92a" providerId="ADAL" clId="{69AB2AB3-DE0A-4607-9D81-B42C1241A3D3}" dt="2024-09-17T10:10:25.434" v="117" actId="14100"/>
          <ac:spMkLst>
            <pc:docMk/>
            <pc:sldMk cId="1011214481" sldId="314"/>
            <ac:spMk id="6" creationId="{735AD097-3E65-7AB6-23A9-699336E79366}"/>
          </ac:spMkLst>
        </pc:spChg>
      </pc:sldChg>
      <pc:sldChg chg="modSp modAnim">
        <pc:chgData name="Elson Thana" userId="164e6f0a-21c8-4f34-9a6d-5e13da98e92a" providerId="ADAL" clId="{69AB2AB3-DE0A-4607-9D81-B42C1241A3D3}" dt="2024-09-17T10:12:15.556" v="130"/>
        <pc:sldMkLst>
          <pc:docMk/>
          <pc:sldMk cId="2186162952" sldId="315"/>
        </pc:sldMkLst>
        <pc:spChg chg="mod">
          <ac:chgData name="Elson Thana" userId="164e6f0a-21c8-4f34-9a6d-5e13da98e92a" providerId="ADAL" clId="{69AB2AB3-DE0A-4607-9D81-B42C1241A3D3}" dt="2024-09-17T10:12:15.556" v="130"/>
          <ac:spMkLst>
            <pc:docMk/>
            <pc:sldMk cId="2186162952" sldId="315"/>
            <ac:spMk id="6" creationId="{735AD097-3E65-7AB6-23A9-699336E79366}"/>
          </ac:spMkLst>
        </pc:spChg>
      </pc:sldChg>
      <pc:sldChg chg="modSp mod modAnim">
        <pc:chgData name="Elson Thana" userId="164e6f0a-21c8-4f34-9a6d-5e13da98e92a" providerId="ADAL" clId="{69AB2AB3-DE0A-4607-9D81-B42C1241A3D3}" dt="2024-09-17T10:15:40.990" v="149" actId="6549"/>
        <pc:sldMkLst>
          <pc:docMk/>
          <pc:sldMk cId="924636193" sldId="316"/>
        </pc:sldMkLst>
        <pc:spChg chg="mod">
          <ac:chgData name="Elson Thana" userId="164e6f0a-21c8-4f34-9a6d-5e13da98e92a" providerId="ADAL" clId="{69AB2AB3-DE0A-4607-9D81-B42C1241A3D3}" dt="2024-09-17T10:15:40.990" v="149" actId="6549"/>
          <ac:spMkLst>
            <pc:docMk/>
            <pc:sldMk cId="924636193" sldId="316"/>
            <ac:spMk id="2" creationId="{2E5A604A-86A9-A166-4EC0-630091C8369B}"/>
          </ac:spMkLst>
        </pc:spChg>
        <pc:spChg chg="mod">
          <ac:chgData name="Elson Thana" userId="164e6f0a-21c8-4f34-9a6d-5e13da98e92a" providerId="ADAL" clId="{69AB2AB3-DE0A-4607-9D81-B42C1241A3D3}" dt="2024-09-17T10:13:42.489" v="142"/>
          <ac:spMkLst>
            <pc:docMk/>
            <pc:sldMk cId="924636193" sldId="316"/>
            <ac:spMk id="6" creationId="{735AD097-3E65-7AB6-23A9-699336E79366}"/>
          </ac:spMkLst>
        </pc:spChg>
      </pc:sldChg>
      <pc:sldChg chg="modSp mod">
        <pc:chgData name="Elson Thana" userId="164e6f0a-21c8-4f34-9a6d-5e13da98e92a" providerId="ADAL" clId="{69AB2AB3-DE0A-4607-9D81-B42C1241A3D3}" dt="2024-09-17T10:17:15.263" v="158" actId="20577"/>
        <pc:sldMkLst>
          <pc:docMk/>
          <pc:sldMk cId="746402855" sldId="317"/>
        </pc:sldMkLst>
        <pc:spChg chg="mod">
          <ac:chgData name="Elson Thana" userId="164e6f0a-21c8-4f34-9a6d-5e13da98e92a" providerId="ADAL" clId="{69AB2AB3-DE0A-4607-9D81-B42C1241A3D3}" dt="2024-09-17T10:17:15.263" v="158" actId="20577"/>
          <ac:spMkLst>
            <pc:docMk/>
            <pc:sldMk cId="746402855" sldId="317"/>
            <ac:spMk id="2" creationId="{710A2A3D-D2AC-8ECB-40A6-E72D0522F5D7}"/>
          </ac:spMkLst>
        </pc:spChg>
        <pc:spChg chg="mod">
          <ac:chgData name="Elson Thana" userId="164e6f0a-21c8-4f34-9a6d-5e13da98e92a" providerId="ADAL" clId="{69AB2AB3-DE0A-4607-9D81-B42C1241A3D3}" dt="2024-09-17T10:17:01.473" v="156"/>
          <ac:spMkLst>
            <pc:docMk/>
            <pc:sldMk cId="746402855" sldId="317"/>
            <ac:spMk id="39" creationId="{87F040EC-780F-998C-4197-767F0946811D}"/>
          </ac:spMkLst>
        </pc:spChg>
      </pc:sldChg>
      <pc:sldChg chg="modSp modAnim">
        <pc:chgData name="Elson Thana" userId="164e6f0a-21c8-4f34-9a6d-5e13da98e92a" providerId="ADAL" clId="{69AB2AB3-DE0A-4607-9D81-B42C1241A3D3}" dt="2024-09-17T10:14:21.861" v="143" actId="6549"/>
        <pc:sldMkLst>
          <pc:docMk/>
          <pc:sldMk cId="1742481451" sldId="318"/>
        </pc:sldMkLst>
        <pc:spChg chg="mod">
          <ac:chgData name="Elson Thana" userId="164e6f0a-21c8-4f34-9a6d-5e13da98e92a" providerId="ADAL" clId="{69AB2AB3-DE0A-4607-9D81-B42C1241A3D3}" dt="2024-09-17T10:14:21.861" v="143" actId="6549"/>
          <ac:spMkLst>
            <pc:docMk/>
            <pc:sldMk cId="1742481451" sldId="318"/>
            <ac:spMk id="6" creationId="{735AD097-3E65-7AB6-23A9-699336E79366}"/>
          </ac:spMkLst>
        </pc:spChg>
      </pc:sldChg>
    </pc:docChg>
  </pc:docChgLst>
</pc:chgInfo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Header Placeholder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3" name="Date Placeholder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B57BF8E-BE3C-4B05-AF07-AEDF875830D0}" type="datetimeFigureOut">
              <a:rPr lang="en-US" smtClean="0"/>
              <a:t>9/17/2024</a:t>
            </a:fld>
            <a:endParaRPr lang="en-US"/>
          </a:p>
        </p:txBody>
      </p:sp>
      <p:sp>
        <p:nvSpPr>
          <p:cNvPr id="4" name="Slide Image Placeholder 3"/>
          <p:cNvSpPr>
            <a:spLocks noGrp="1" noRot="1" noChangeAspect="1"/>
          </p:cNvSpPr>
          <p:nvPr>
            <p:ph type="sldImg" idx="2"/>
          </p:nvPr>
        </p:nvSpPr>
        <p:spPr>
          <a:xfrm>
            <a:off x="685800" y="1143000"/>
            <a:ext cx="54864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en-US"/>
          </a:p>
        </p:txBody>
      </p:sp>
      <p:sp>
        <p:nvSpPr>
          <p:cNvPr id="5" name="Notes Placeholder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6" name="Footer Placeholder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en-US"/>
          </a:p>
        </p:txBody>
      </p:sp>
      <p:sp>
        <p:nvSpPr>
          <p:cNvPr id="7" name="Slide Number Placeholder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30EF1AEE-BE7A-4069-8AAF-55B09D3BF277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986147670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0EF1AEE-BE7A-4069-8AAF-55B09D3BF277}" type="slidenum">
              <a:rPr lang="en-US" smtClean="0"/>
              <a:t>1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1647820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Slide Image Placeholder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Notes Placeholder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en-US" dirty="0"/>
          </a:p>
        </p:txBody>
      </p:sp>
      <p:sp>
        <p:nvSpPr>
          <p:cNvPr id="4" name="Slide Number Placeholder 3"/>
          <p:cNvSpPr>
            <a:spLocks noGrp="1"/>
          </p:cNvSpPr>
          <p:nvPr>
            <p:ph type="sldNum" sz="quarter" idx="5"/>
          </p:nvPr>
        </p:nvSpPr>
        <p:spPr/>
        <p:txBody>
          <a:bodyPr/>
          <a:lstStyle/>
          <a:p>
            <a:fld id="{30EF1AEE-BE7A-4069-8AAF-55B09D3BF277}" type="slidenum">
              <a:rPr lang="en-US" smtClean="0"/>
              <a:t>2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61105327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E6CFCBFC-A8C6-8A1C-5CE9-0D4D6FED6C8E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1524000" y="1122363"/>
            <a:ext cx="9144000" cy="2387600"/>
          </a:xfrm>
        </p:spPr>
        <p:txBody>
          <a:bodyPr anchor="b"/>
          <a:lstStyle>
            <a:lvl1pPr algn="ctr"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51643143-CCB1-2477-5760-D1696868183D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1524000" y="3602038"/>
            <a:ext cx="9144000" cy="1655762"/>
          </a:xfrm>
        </p:spPr>
        <p:txBody>
          <a:bodyPr/>
          <a:lstStyle>
            <a:lvl1pPr marL="0" indent="0" algn="ctr">
              <a:buNone/>
              <a:defRPr sz="2400"/>
            </a:lvl1pPr>
            <a:lvl2pPr marL="457200" indent="0" algn="ctr">
              <a:buNone/>
              <a:defRPr sz="2000"/>
            </a:lvl2pPr>
            <a:lvl3pPr marL="914400" indent="0" algn="ctr">
              <a:buNone/>
              <a:defRPr sz="1800"/>
            </a:lvl3pPr>
            <a:lvl4pPr marL="1371600" indent="0" algn="ctr">
              <a:buNone/>
              <a:defRPr sz="1600"/>
            </a:lvl4pPr>
            <a:lvl5pPr marL="1828800" indent="0" algn="ctr">
              <a:buNone/>
              <a:defRPr sz="1600"/>
            </a:lvl5pPr>
            <a:lvl6pPr marL="2286000" indent="0" algn="ctr">
              <a:buNone/>
              <a:defRPr sz="1600"/>
            </a:lvl6pPr>
            <a:lvl7pPr marL="2743200" indent="0" algn="ctr">
              <a:buNone/>
              <a:defRPr sz="1600"/>
            </a:lvl7pPr>
            <a:lvl8pPr marL="3200400" indent="0" algn="ctr">
              <a:buNone/>
              <a:defRPr sz="1600"/>
            </a:lvl8pPr>
            <a:lvl9pPr marL="3657600" indent="0" algn="ctr">
              <a:buNone/>
              <a:defRPr sz="1600"/>
            </a:lvl9pPr>
          </a:lstStyle>
          <a:p>
            <a:r>
              <a:rPr lang="en-US"/>
              <a:t>Click to edit Master subtitle style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C65ED7E6-CD67-CDFC-349F-B7D50748B42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0EE4C1-E6DD-460F-BBCE-82150D32478F}" type="datetimeFigureOut">
              <a:rPr lang="en-US" smtClean="0"/>
              <a:t>9/17/2024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7A32C43-D771-95BD-7ED7-88C0D17119C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06DDCB4-2196-1F04-553E-8819B8F873A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14784-DE1B-496A-A9E8-59476211BC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926739835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Title and Vertical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764A2637-F853-AEC4-9F68-9E2F64144442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43815CD6-A6F3-76BE-C581-8E3AD6761813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594206D8-4098-5680-36DF-FAC248E747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0EE4C1-E6DD-460F-BBCE-82150D32478F}" type="datetimeFigureOut">
              <a:rPr lang="en-US" smtClean="0"/>
              <a:t>9/17/2024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4B2E3321-366C-94A2-4985-7EF90E72E08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7D3B628C-DB21-9817-FAAD-F312EBF20C5C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14784-DE1B-496A-A9E8-59476211BC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77877472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Vertical Title and Tex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Vertical Title 1">
            <a:extLst>
              <a:ext uri="{FF2B5EF4-FFF2-40B4-BE49-F238E27FC236}">
                <a16:creationId xmlns:a16="http://schemas.microsoft.com/office/drawing/2014/main" id="{D3758356-DC99-B793-D52A-3FEAC1D77E26}"/>
              </a:ext>
            </a:extLst>
          </p:cNvPr>
          <p:cNvSpPr>
            <a:spLocks noGrp="1"/>
          </p:cNvSpPr>
          <p:nvPr>
            <p:ph type="title" orient="vert"/>
          </p:nvPr>
        </p:nvSpPr>
        <p:spPr>
          <a:xfrm>
            <a:off x="8724900" y="365125"/>
            <a:ext cx="2628900" cy="5811838"/>
          </a:xfrm>
        </p:spPr>
        <p:txBody>
          <a:bodyPr vert="eaVert"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Vertical Text Placeholder 2">
            <a:extLst>
              <a:ext uri="{FF2B5EF4-FFF2-40B4-BE49-F238E27FC236}">
                <a16:creationId xmlns:a16="http://schemas.microsoft.com/office/drawing/2014/main" id="{2F12D96C-D1FD-920A-8412-5734A1ED984E}"/>
              </a:ext>
            </a:extLst>
          </p:cNvPr>
          <p:cNvSpPr>
            <a:spLocks noGrp="1"/>
          </p:cNvSpPr>
          <p:nvPr>
            <p:ph type="body" orient="vert" idx="1"/>
          </p:nvPr>
        </p:nvSpPr>
        <p:spPr>
          <a:xfrm>
            <a:off x="838200" y="365125"/>
            <a:ext cx="7734300" cy="5811838"/>
          </a:xfrm>
        </p:spPr>
        <p:txBody>
          <a:bodyPr vert="eaVert"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F692CC5-D331-E850-BA24-09215DCD0C77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0EE4C1-E6DD-460F-BBCE-82150D32478F}" type="datetimeFigureOut">
              <a:rPr lang="en-US" smtClean="0"/>
              <a:t>9/17/2024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3727BD6A-336F-11D7-5433-4AA991505B5D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51CB6782-D9E4-4F42-2C3A-5DB86D9157D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14784-DE1B-496A-A9E8-59476211BC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0792944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Title and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F62B64AF-E1FD-0FD3-BE69-B1A5EC12A31C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284B0D9D-B572-3EC8-56CE-8D04BC821947}"/>
              </a:ext>
            </a:extLst>
          </p:cNvPr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6BB854D4-1011-D0C8-781C-F17F7A341546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0EE4C1-E6DD-460F-BBCE-82150D32478F}" type="datetimeFigureOut">
              <a:rPr lang="en-US" smtClean="0"/>
              <a:t>9/17/2024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8BC93F9C-0DEB-06EE-A2CB-FD910C482328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E5BF5C0F-02EB-D986-FF76-3E434034B48D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14784-DE1B-496A-A9E8-59476211BC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49156302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Section Header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894C097F-3177-8FEF-F1E9-3CA44B27F368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1850" y="1709738"/>
            <a:ext cx="10515600" cy="2852737"/>
          </a:xfrm>
        </p:spPr>
        <p:txBody>
          <a:bodyPr anchor="b"/>
          <a:lstStyle>
            <a:lvl1pPr>
              <a:defRPr sz="60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0780B499-289A-BEFD-272C-CCF2745B789E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1850" y="4589463"/>
            <a:ext cx="10515600" cy="1500187"/>
          </a:xfrm>
        </p:spPr>
        <p:txBody>
          <a:bodyPr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4EF71C8F-423F-87D7-F500-71543C3CB81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0EE4C1-E6DD-460F-BBCE-82150D32478F}" type="datetimeFigureOut">
              <a:rPr lang="en-US" smtClean="0"/>
              <a:t>9/17/2024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990D84A1-D025-0D1B-7B4A-7E8E74F61C1B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01DE0FF4-1DA5-1291-0FF9-9A96B20D026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14784-DE1B-496A-A9E8-59476211BC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080733811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Two Content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D28AAF1C-9D01-B95E-AF4A-36C461F815C6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36E37CFF-B337-52A7-A495-E3FD22D85F93}"/>
              </a:ext>
            </a:extLst>
          </p:cNvPr>
          <p:cNvSpPr>
            <a:spLocks noGrp="1"/>
          </p:cNvSpPr>
          <p:nvPr>
            <p:ph sz="half" idx="1"/>
          </p:nvPr>
        </p:nvSpPr>
        <p:spPr>
          <a:xfrm>
            <a:off x="838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68279E1A-4FB1-A17C-8AA4-9E789612E79D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6172200" y="1825625"/>
            <a:ext cx="5181600" cy="435133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71ADD4C6-74D0-3A4F-0A3F-88CBA872D60E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0EE4C1-E6DD-460F-BBCE-82150D32478F}" type="datetimeFigureOut">
              <a:rPr lang="en-US" smtClean="0"/>
              <a:t>9/17/2024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210215C3-B7DD-9143-626B-920A828D204C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56EDCC8C-A7A5-252A-D51E-CD863B6F8C45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14784-DE1B-496A-A9E8-59476211BC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80254072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Comparis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9E2DF46-27EA-9AE5-CACD-84D96002DB4E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365125"/>
            <a:ext cx="10515600" cy="1325563"/>
          </a:xfrm>
        </p:spPr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C8C669EC-F053-2360-8F5A-D16CEFC89D63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9788" y="1681163"/>
            <a:ext cx="5157787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4" name="Content Placeholder 3">
            <a:extLst>
              <a:ext uri="{FF2B5EF4-FFF2-40B4-BE49-F238E27FC236}">
                <a16:creationId xmlns:a16="http://schemas.microsoft.com/office/drawing/2014/main" id="{22C3BC55-359A-8194-7184-D3580C7A0DF9}"/>
              </a:ext>
            </a:extLst>
          </p:cNvPr>
          <p:cNvSpPr>
            <a:spLocks noGrp="1"/>
          </p:cNvSpPr>
          <p:nvPr>
            <p:ph sz="half" idx="2"/>
          </p:nvPr>
        </p:nvSpPr>
        <p:spPr>
          <a:xfrm>
            <a:off x="839788" y="2505075"/>
            <a:ext cx="5157787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5" name="Text Placeholder 4">
            <a:extLst>
              <a:ext uri="{FF2B5EF4-FFF2-40B4-BE49-F238E27FC236}">
                <a16:creationId xmlns:a16="http://schemas.microsoft.com/office/drawing/2014/main" id="{864BE24B-28A5-82A7-6330-AFEBFBB17A89}"/>
              </a:ext>
            </a:extLst>
          </p:cNvPr>
          <p:cNvSpPr>
            <a:spLocks noGrp="1"/>
          </p:cNvSpPr>
          <p:nvPr>
            <p:ph type="body" sz="quarter" idx="3"/>
          </p:nvPr>
        </p:nvSpPr>
        <p:spPr>
          <a:xfrm>
            <a:off x="6172200" y="1681163"/>
            <a:ext cx="5183188" cy="82391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2222ED5C-2C4E-B06C-9817-80FAEBA18A32}"/>
              </a:ext>
            </a:extLst>
          </p:cNvPr>
          <p:cNvSpPr>
            <a:spLocks noGrp="1"/>
          </p:cNvSpPr>
          <p:nvPr>
            <p:ph sz="quarter" idx="4"/>
          </p:nvPr>
        </p:nvSpPr>
        <p:spPr>
          <a:xfrm>
            <a:off x="6172200" y="2505075"/>
            <a:ext cx="5183188" cy="3684588"/>
          </a:xfrm>
        </p:spPr>
        <p:txBody>
          <a:bodyPr/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7" name="Date Placeholder 6">
            <a:extLst>
              <a:ext uri="{FF2B5EF4-FFF2-40B4-BE49-F238E27FC236}">
                <a16:creationId xmlns:a16="http://schemas.microsoft.com/office/drawing/2014/main" id="{3A479D5E-11BE-7C4D-68C2-F113854806E2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0EE4C1-E6DD-460F-BBCE-82150D32478F}" type="datetimeFigureOut">
              <a:rPr lang="en-US" smtClean="0"/>
              <a:t>9/17/2024</a:t>
            </a:fld>
            <a:endParaRPr lang="en-US"/>
          </a:p>
        </p:txBody>
      </p:sp>
      <p:sp>
        <p:nvSpPr>
          <p:cNvPr id="8" name="Footer Placeholder 7">
            <a:extLst>
              <a:ext uri="{FF2B5EF4-FFF2-40B4-BE49-F238E27FC236}">
                <a16:creationId xmlns:a16="http://schemas.microsoft.com/office/drawing/2014/main" id="{8057C3F0-653D-1246-BFFB-9B0DEE449AEA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9" name="Slide Number Placeholder 8">
            <a:extLst>
              <a:ext uri="{FF2B5EF4-FFF2-40B4-BE49-F238E27FC236}">
                <a16:creationId xmlns:a16="http://schemas.microsoft.com/office/drawing/2014/main" id="{AC5B60A5-FBAA-E1E4-634D-4307DEED9D5E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14784-DE1B-496A-A9E8-59476211BC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953364051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Title Only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1334E47C-A225-80F3-63A2-E30E948642D9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Date Placeholder 2">
            <a:extLst>
              <a:ext uri="{FF2B5EF4-FFF2-40B4-BE49-F238E27FC236}">
                <a16:creationId xmlns:a16="http://schemas.microsoft.com/office/drawing/2014/main" id="{821A3BBB-010F-F843-BA03-2DDC07CE9BC1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0EE4C1-E6DD-460F-BBCE-82150D32478F}" type="datetimeFigureOut">
              <a:rPr lang="en-US" smtClean="0"/>
              <a:t>9/17/2024</a:t>
            </a:fld>
            <a:endParaRPr lang="en-US"/>
          </a:p>
        </p:txBody>
      </p:sp>
      <p:sp>
        <p:nvSpPr>
          <p:cNvPr id="4" name="Footer Placeholder 3">
            <a:extLst>
              <a:ext uri="{FF2B5EF4-FFF2-40B4-BE49-F238E27FC236}">
                <a16:creationId xmlns:a16="http://schemas.microsoft.com/office/drawing/2014/main" id="{7DB7773F-C3FF-D12A-6A00-7A227D4D5630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5" name="Slide Number Placeholder 4">
            <a:extLst>
              <a:ext uri="{FF2B5EF4-FFF2-40B4-BE49-F238E27FC236}">
                <a16:creationId xmlns:a16="http://schemas.microsoft.com/office/drawing/2014/main" id="{9041FE2A-D04C-899F-558F-764F28D300D7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14784-DE1B-496A-A9E8-59476211BC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867892901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Blank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Date Placeholder 1">
            <a:extLst>
              <a:ext uri="{FF2B5EF4-FFF2-40B4-BE49-F238E27FC236}">
                <a16:creationId xmlns:a16="http://schemas.microsoft.com/office/drawing/2014/main" id="{87B244E2-6141-7979-2C6A-097AEE52DB50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0EE4C1-E6DD-460F-BBCE-82150D32478F}" type="datetimeFigureOut">
              <a:rPr lang="en-US" smtClean="0"/>
              <a:t>9/17/2024</a:t>
            </a:fld>
            <a:endParaRPr lang="en-US"/>
          </a:p>
        </p:txBody>
      </p:sp>
      <p:sp>
        <p:nvSpPr>
          <p:cNvPr id="3" name="Footer Placeholder 2">
            <a:extLst>
              <a:ext uri="{FF2B5EF4-FFF2-40B4-BE49-F238E27FC236}">
                <a16:creationId xmlns:a16="http://schemas.microsoft.com/office/drawing/2014/main" id="{94E12AA4-CA7F-2D6F-6F9D-9163FA59EEB1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4" name="Slide Number Placeholder 3">
            <a:extLst>
              <a:ext uri="{FF2B5EF4-FFF2-40B4-BE49-F238E27FC236}">
                <a16:creationId xmlns:a16="http://schemas.microsoft.com/office/drawing/2014/main" id="{0370B684-83F9-AE0F-966D-F4388DD181B1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14784-DE1B-496A-A9E8-59476211BC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73403340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Content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D444269-687A-A5F9-72C6-AE83A308C4F4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C9B5756-D2BE-A4DE-1857-6FB83A5E8EB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AC94A142-2CC4-C7F1-BABB-48CC01DD1DBD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A130E518-D2C7-274E-8E93-2C773D0C0978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0EE4C1-E6DD-460F-BBCE-82150D32478F}" type="datetimeFigureOut">
              <a:rPr lang="en-US" smtClean="0"/>
              <a:t>9/17/2024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06371503-3563-FA54-BE9B-2CB861DFE24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6CCBD593-D7C7-8903-BF6A-3AC3433DDD08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14784-DE1B-496A-A9E8-59476211BC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113769488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Picture with Caption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>
            <a:extLst>
              <a:ext uri="{FF2B5EF4-FFF2-40B4-BE49-F238E27FC236}">
                <a16:creationId xmlns:a16="http://schemas.microsoft.com/office/drawing/2014/main" id="{4B2967E4-3E08-959A-A0B6-03316D97557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9788" y="457200"/>
            <a:ext cx="3932237" cy="1600200"/>
          </a:xfrm>
        </p:spPr>
        <p:txBody>
          <a:bodyPr anchor="b"/>
          <a:lstStyle>
            <a:lvl1pPr>
              <a:defRPr sz="3200"/>
            </a:lvl1pPr>
          </a:lstStyle>
          <a:p>
            <a:r>
              <a:rPr lang="en-US"/>
              <a:t>Click to edit Master title style</a:t>
            </a:r>
          </a:p>
        </p:txBody>
      </p:sp>
      <p:sp>
        <p:nvSpPr>
          <p:cNvPr id="3" name="Picture Placeholder 2">
            <a:extLst>
              <a:ext uri="{FF2B5EF4-FFF2-40B4-BE49-F238E27FC236}">
                <a16:creationId xmlns:a16="http://schemas.microsoft.com/office/drawing/2014/main" id="{262BB1FE-9706-9016-C618-C7A08159E4B7}"/>
              </a:ext>
            </a:extLst>
          </p:cNvPr>
          <p:cNvSpPr>
            <a:spLocks noGrp="1"/>
          </p:cNvSpPr>
          <p:nvPr>
            <p:ph type="pic" idx="1"/>
          </p:nvPr>
        </p:nvSpPr>
        <p:spPr>
          <a:xfrm>
            <a:off x="5183188" y="987425"/>
            <a:ext cx="6172200" cy="4873625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en-US"/>
          </a:p>
        </p:txBody>
      </p:sp>
      <p:sp>
        <p:nvSpPr>
          <p:cNvPr id="4" name="Text Placeholder 3">
            <a:extLst>
              <a:ext uri="{FF2B5EF4-FFF2-40B4-BE49-F238E27FC236}">
                <a16:creationId xmlns:a16="http://schemas.microsoft.com/office/drawing/2014/main" id="{7FE47ACD-E4B6-CAD4-92C7-834D1D530D65}"/>
              </a:ext>
            </a:extLst>
          </p:cNvPr>
          <p:cNvSpPr>
            <a:spLocks noGrp="1"/>
          </p:cNvSpPr>
          <p:nvPr>
            <p:ph type="body" sz="half" idx="2"/>
          </p:nvPr>
        </p:nvSpPr>
        <p:spPr>
          <a:xfrm>
            <a:off x="839788" y="2057400"/>
            <a:ext cx="3932237" cy="3811588"/>
          </a:xfrm>
        </p:spPr>
        <p:txBody>
          <a:bodyPr/>
          <a:lstStyle>
            <a:lvl1pPr marL="0" indent="0">
              <a:buNone/>
              <a:defRPr sz="1600"/>
            </a:lvl1pPr>
            <a:lvl2pPr marL="457200" indent="0">
              <a:buNone/>
              <a:defRPr sz="1400"/>
            </a:lvl2pPr>
            <a:lvl3pPr marL="914400" indent="0">
              <a:buNone/>
              <a:defRPr sz="1200"/>
            </a:lvl3pPr>
            <a:lvl4pPr marL="1371600" indent="0">
              <a:buNone/>
              <a:defRPr sz="1000"/>
            </a:lvl4pPr>
            <a:lvl5pPr marL="1828800" indent="0">
              <a:buNone/>
              <a:defRPr sz="1000"/>
            </a:lvl5pPr>
            <a:lvl6pPr marL="2286000" indent="0">
              <a:buNone/>
              <a:defRPr sz="1000"/>
            </a:lvl6pPr>
            <a:lvl7pPr marL="2743200" indent="0">
              <a:buNone/>
              <a:defRPr sz="1000"/>
            </a:lvl7pPr>
            <a:lvl8pPr marL="3200400" indent="0">
              <a:buNone/>
              <a:defRPr sz="1000"/>
            </a:lvl8pPr>
            <a:lvl9pPr marL="3657600" indent="0">
              <a:buNone/>
              <a:defRPr sz="1000"/>
            </a:lvl9pPr>
          </a:lstStyle>
          <a:p>
            <a:pPr lvl="0"/>
            <a:r>
              <a:rPr lang="en-US"/>
              <a:t>Click to edit Master text styles</a:t>
            </a:r>
          </a:p>
        </p:txBody>
      </p:sp>
      <p:sp>
        <p:nvSpPr>
          <p:cNvPr id="5" name="Date Placeholder 4">
            <a:extLst>
              <a:ext uri="{FF2B5EF4-FFF2-40B4-BE49-F238E27FC236}">
                <a16:creationId xmlns:a16="http://schemas.microsoft.com/office/drawing/2014/main" id="{14CC7827-8E0B-7904-7726-7B583653B963}"/>
              </a:ext>
            </a:extLst>
          </p:cNvPr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900EE4C1-E6DD-460F-BBCE-82150D32478F}" type="datetimeFigureOut">
              <a:rPr lang="en-US" smtClean="0"/>
              <a:t>9/17/2024</a:t>
            </a:fld>
            <a:endParaRPr lang="en-US"/>
          </a:p>
        </p:txBody>
      </p:sp>
      <p:sp>
        <p:nvSpPr>
          <p:cNvPr id="6" name="Footer Placeholder 5">
            <a:extLst>
              <a:ext uri="{FF2B5EF4-FFF2-40B4-BE49-F238E27FC236}">
                <a16:creationId xmlns:a16="http://schemas.microsoft.com/office/drawing/2014/main" id="{E778D9BA-C246-041B-2CAA-A7759D2A329F}"/>
              </a:ext>
            </a:extLst>
          </p:cNvPr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en-US"/>
          </a:p>
        </p:txBody>
      </p:sp>
      <p:sp>
        <p:nvSpPr>
          <p:cNvPr id="7" name="Slide Number Placeholder 6">
            <a:extLst>
              <a:ext uri="{FF2B5EF4-FFF2-40B4-BE49-F238E27FC236}">
                <a16:creationId xmlns:a16="http://schemas.microsoft.com/office/drawing/2014/main" id="{DB0836CA-FE98-5A1A-88FF-81FD60E7602F}"/>
              </a:ext>
            </a:extLst>
          </p:cNvPr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56014784-DE1B-496A-A9E8-59476211BC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3755625700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13" Type="http://schemas.openxmlformats.org/officeDocument/2006/relationships/tags" Target="../tags/tag2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5" Type="http://schemas.openxmlformats.org/officeDocument/2006/relationships/image" Target="../media/image1.emf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Relationship Id="rId14" Type="http://schemas.openxmlformats.org/officeDocument/2006/relationships/oleObject" Target="../embeddings/oleObject1.bin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8" name="think-cell data - do not delete" hidden="1">
            <a:extLst>
              <a:ext uri="{FF2B5EF4-FFF2-40B4-BE49-F238E27FC236}">
                <a16:creationId xmlns:a16="http://schemas.microsoft.com/office/drawing/2014/main" id="{E62A9A22-6782-442C-EAE3-6F41CF05FBEE}"/>
              </a:ext>
            </a:extLst>
          </p:cNvPr>
          <p:cNvGraphicFramePr>
            <a:graphicFrameLocks noChangeAspect="1"/>
          </p:cNvGraphicFramePr>
          <p:nvPr userDrawn="1">
            <p:custDataLst>
              <p:tags r:id="rId13"/>
            </p:custDataLst>
            <p:extLst>
              <p:ext uri="{D42A27DB-BD31-4B8C-83A1-F6EECF244321}">
                <p14:modId xmlns:p14="http://schemas.microsoft.com/office/powerpoint/2010/main" val="157764811"/>
              </p:ext>
            </p:extLst>
          </p:nvPr>
        </p:nvGraphicFramePr>
        <p:xfrm>
          <a:off x="1588" y="1588"/>
          <a:ext cx="1588" cy="1588"/>
        </p:xfrm>
        <a:graphic>
          <a:graphicData uri="http://schemas.openxmlformats.org/presentationml/2006/ole">
            <mc:AlternateContent xmlns:mc="http://schemas.openxmlformats.org/markup-compatibility/2006">
              <mc:Choice xmlns:v="urn:schemas-microsoft-com:vml" Requires="v">
                <p:oleObj name="think-cell Slide" r:id="rId14" imgW="347" imgH="348" progId="TCLayout.ActiveDocument.1">
                  <p:embed/>
                </p:oleObj>
              </mc:Choice>
              <mc:Fallback>
                <p:oleObj name="think-cell Slide" r:id="rId14" imgW="347" imgH="348" progId="TCLayout.ActiveDocument.1">
                  <p:embed/>
                  <p:pic>
                    <p:nvPicPr>
                      <p:cNvPr id="8" name="think-cell data - do not delete" hidden="1">
                        <a:extLst>
                          <a:ext uri="{FF2B5EF4-FFF2-40B4-BE49-F238E27FC236}">
                            <a16:creationId xmlns:a16="http://schemas.microsoft.com/office/drawing/2014/main" id="{E62A9A22-6782-442C-EAE3-6F41CF05FBEE}"/>
                          </a:ext>
                        </a:extLst>
                      </p:cNvPr>
                      <p:cNvPicPr/>
                      <p:nvPr/>
                    </p:nvPicPr>
                    <p:blipFill>
                      <a:blip r:embed="rId15"/>
                      <a:stretch>
                        <a:fillRect/>
                      </a:stretch>
                    </p:blipFill>
                    <p:spPr>
                      <a:xfrm>
                        <a:off x="1588" y="1588"/>
                        <a:ext cx="1588" cy="1588"/>
                      </a:xfrm>
                      <a:prstGeom prst="rect">
                        <a:avLst/>
                      </a:prstGeom>
                    </p:spPr>
                  </p:pic>
                </p:oleObj>
              </mc:Fallback>
            </mc:AlternateContent>
          </a:graphicData>
        </a:graphic>
      </p:graphicFrame>
      <p:sp>
        <p:nvSpPr>
          <p:cNvPr id="2" name="Title Placeholder 1">
            <a:extLst>
              <a:ext uri="{FF2B5EF4-FFF2-40B4-BE49-F238E27FC236}">
                <a16:creationId xmlns:a16="http://schemas.microsoft.com/office/drawing/2014/main" id="{53A38DDF-2D8F-5016-9364-E5352EE3D7A0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838200" y="365125"/>
            <a:ext cx="10515600" cy="1325563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en-US"/>
              <a:t>Click to edit Master title style</a:t>
            </a:r>
          </a:p>
        </p:txBody>
      </p:sp>
      <p:sp>
        <p:nvSpPr>
          <p:cNvPr id="3" name="Text Placeholder 2">
            <a:extLst>
              <a:ext uri="{FF2B5EF4-FFF2-40B4-BE49-F238E27FC236}">
                <a16:creationId xmlns:a16="http://schemas.microsoft.com/office/drawing/2014/main" id="{AA60EFDC-526D-02B5-864E-F8528702977C}"/>
              </a:ext>
            </a:extLst>
          </p:cNvPr>
          <p:cNvSpPr>
            <a:spLocks noGrp="1"/>
          </p:cNvSpPr>
          <p:nvPr>
            <p:ph type="body" idx="1"/>
          </p:nvPr>
        </p:nvSpPr>
        <p:spPr>
          <a:xfrm>
            <a:off x="838200" y="1825625"/>
            <a:ext cx="10515600" cy="4351338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en-US"/>
              <a:t>Click to edit Master text styles</a:t>
            </a:r>
          </a:p>
          <a:p>
            <a:pPr lvl="1"/>
            <a:r>
              <a:rPr lang="en-US"/>
              <a:t>Second level</a:t>
            </a:r>
          </a:p>
          <a:p>
            <a:pPr lvl="2"/>
            <a:r>
              <a:rPr lang="en-US"/>
              <a:t>Third level</a:t>
            </a:r>
          </a:p>
          <a:p>
            <a:pPr lvl="3"/>
            <a:r>
              <a:rPr lang="en-US"/>
              <a:t>Fourth level</a:t>
            </a:r>
          </a:p>
          <a:p>
            <a:pPr lvl="4"/>
            <a:r>
              <a:rPr lang="en-US"/>
              <a:t>Fifth level</a:t>
            </a:r>
          </a:p>
        </p:txBody>
      </p:sp>
      <p:sp>
        <p:nvSpPr>
          <p:cNvPr id="4" name="Date Placeholder 3">
            <a:extLst>
              <a:ext uri="{FF2B5EF4-FFF2-40B4-BE49-F238E27FC236}">
                <a16:creationId xmlns:a16="http://schemas.microsoft.com/office/drawing/2014/main" id="{DB0D2A12-C0EF-B938-53B7-B0360B93D60A}"/>
              </a:ext>
            </a:extLst>
          </p:cNvPr>
          <p:cNvSpPr>
            <a:spLocks noGrp="1"/>
          </p:cNvSpPr>
          <p:nvPr>
            <p:ph type="dt" sz="half" idx="2"/>
          </p:nvPr>
        </p:nvSpPr>
        <p:spPr>
          <a:xfrm>
            <a:off x="8382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900EE4C1-E6DD-460F-BBCE-82150D32478F}" type="datetimeFigureOut">
              <a:rPr lang="en-US" smtClean="0"/>
              <a:t>9/17/2024</a:t>
            </a:fld>
            <a:endParaRPr lang="en-US"/>
          </a:p>
        </p:txBody>
      </p:sp>
      <p:sp>
        <p:nvSpPr>
          <p:cNvPr id="5" name="Footer Placeholder 4">
            <a:extLst>
              <a:ext uri="{FF2B5EF4-FFF2-40B4-BE49-F238E27FC236}">
                <a16:creationId xmlns:a16="http://schemas.microsoft.com/office/drawing/2014/main" id="{2BB79626-30F3-B02D-A551-8F850D8428F6}"/>
              </a:ext>
            </a:extLst>
          </p:cNvPr>
          <p:cNvSpPr>
            <a:spLocks noGrp="1"/>
          </p:cNvSpPr>
          <p:nvPr>
            <p:ph type="ftr" sz="quarter" idx="3"/>
          </p:nvPr>
        </p:nvSpPr>
        <p:spPr>
          <a:xfrm>
            <a:off x="4038600" y="6356350"/>
            <a:ext cx="41148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en-US"/>
          </a:p>
        </p:txBody>
      </p:sp>
      <p:sp>
        <p:nvSpPr>
          <p:cNvPr id="6" name="Slide Number Placeholder 5">
            <a:extLst>
              <a:ext uri="{FF2B5EF4-FFF2-40B4-BE49-F238E27FC236}">
                <a16:creationId xmlns:a16="http://schemas.microsoft.com/office/drawing/2014/main" id="{42B77F6F-8EB0-2523-946F-BF42E194CF85}"/>
              </a:ext>
            </a:extLst>
          </p:cNvPr>
          <p:cNvSpPr>
            <a:spLocks noGrp="1"/>
          </p:cNvSpPr>
          <p:nvPr>
            <p:ph type="sldNum" sz="quarter" idx="4"/>
          </p:nvPr>
        </p:nvSpPr>
        <p:spPr>
          <a:xfrm>
            <a:off x="8610600" y="6356350"/>
            <a:ext cx="27432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6014784-DE1B-496A-A9E8-59476211BCA9}" type="slidenum">
              <a:rPr lang="en-US" smtClean="0"/>
              <a:t>‹#›</a:t>
            </a:fld>
            <a:endParaRPr lang="en-US"/>
          </a:p>
        </p:txBody>
      </p:sp>
    </p:spTree>
    <p:extLst>
      <p:ext uri="{BB962C8B-B14F-4D97-AF65-F5344CB8AC3E}">
        <p14:creationId xmlns:p14="http://schemas.microsoft.com/office/powerpoint/2010/main" val="25298306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defTabSz="914400" rtl="0" eaLnBrk="1" latinLnBrk="0" hangingPunct="1">
        <a:lnSpc>
          <a:spcPct val="90000"/>
        </a:lnSpc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228600" indent="-228600" algn="l" defTabSz="914400" rtl="0" eaLnBrk="1" latinLnBrk="0" hangingPunct="1">
        <a:lnSpc>
          <a:spcPct val="90000"/>
        </a:lnSpc>
        <a:spcBef>
          <a:spcPts val="1000"/>
        </a:spcBef>
        <a:buFont typeface="Arial" panose="020B0604020202020204" pitchFamily="34" charset="0"/>
        <a:buChar char="•"/>
        <a:defRPr sz="2800" kern="1200">
          <a:solidFill>
            <a:schemeClr val="tx1"/>
          </a:solidFill>
          <a:latin typeface="+mn-lt"/>
          <a:ea typeface="+mn-ea"/>
          <a:cs typeface="+mn-cs"/>
        </a:defRPr>
      </a:lvl1pPr>
      <a:lvl2pPr marL="685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lnSpc>
          <a:spcPct val="90000"/>
        </a:lnSpc>
        <a:spcBef>
          <a:spcPts val="500"/>
        </a:spcBef>
        <a:buFont typeface="Arial" panose="020B0604020202020204" pitchFamily="34" charset="0"/>
        <a:buChar char="•"/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en-US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Relationship Id="rId5" Type="http://schemas.openxmlformats.org/officeDocument/2006/relationships/image" Target="../media/image4.png"/><Relationship Id="rId4" Type="http://schemas.openxmlformats.org/officeDocument/2006/relationships/image" Target="../media/image3.svg"/></Relationships>
</file>

<file path=ppt/slides/_rels/slide2.xml.rels><?xml version="1.0" encoding="UTF-8" standalone="yes"?>
<Relationships xmlns="http://schemas.openxmlformats.org/package/2006/relationships"><Relationship Id="rId8" Type="http://schemas.openxmlformats.org/officeDocument/2006/relationships/image" Target="../media/image9.svg"/><Relationship Id="rId3" Type="http://schemas.openxmlformats.org/officeDocument/2006/relationships/image" Target="../media/image5.png"/><Relationship Id="rId7" Type="http://schemas.openxmlformats.org/officeDocument/2006/relationships/image" Target="../media/image8.png"/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Relationship Id="rId6" Type="http://schemas.microsoft.com/office/2007/relationships/hdphoto" Target="../media/hdphoto1.wdp"/><Relationship Id="rId5" Type="http://schemas.openxmlformats.org/officeDocument/2006/relationships/image" Target="../media/image7.png"/><Relationship Id="rId10" Type="http://schemas.microsoft.com/office/2007/relationships/hdphoto" Target="../media/hdphoto2.wdp"/><Relationship Id="rId4" Type="http://schemas.openxmlformats.org/officeDocument/2006/relationships/image" Target="../media/image6.svg"/><Relationship Id="rId9" Type="http://schemas.openxmlformats.org/officeDocument/2006/relationships/image" Target="../media/image10.png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svg"/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3" Type="http://schemas.microsoft.com/office/2007/relationships/hdphoto" Target="../media/hdphoto1.wdp"/><Relationship Id="rId2" Type="http://schemas.openxmlformats.org/officeDocument/2006/relationships/image" Target="../media/image7.pn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svg"/><Relationship Id="rId2" Type="http://schemas.openxmlformats.org/officeDocument/2006/relationships/image" Target="../media/image8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microsoft.com/office/2007/relationships/hdphoto" Target="../media/hdphoto2.wdp"/><Relationship Id="rId2" Type="http://schemas.openxmlformats.org/officeDocument/2006/relationships/image" Target="../media/image10.png"/><Relationship Id="rId1" Type="http://schemas.openxmlformats.org/officeDocument/2006/relationships/slideLayout" Target="../slideLayouts/slideLayou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11.jpe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Relationship Id="rId4" Type="http://schemas.openxmlformats.org/officeDocument/2006/relationships/image" Target="../media/image3.svg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55" name="Rectangle 54">
            <a:extLst>
              <a:ext uri="{FF2B5EF4-FFF2-40B4-BE49-F238E27FC236}">
                <a16:creationId xmlns:a16="http://schemas.microsoft.com/office/drawing/2014/main" id="{B9D7E975-9161-4F2D-AC53-69E1912F6B5D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pic>
        <p:nvPicPr>
          <p:cNvPr id="7" name="Graphic 6" descr="Ferry">
            <a:extLst>
              <a:ext uri="{FF2B5EF4-FFF2-40B4-BE49-F238E27FC236}">
                <a16:creationId xmlns:a16="http://schemas.microsoft.com/office/drawing/2014/main" id="{9B85C74E-EAD5-4905-5C70-9D15DE961846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 b="7867"/>
          <a:stretch/>
        </p:blipFill>
        <p:spPr>
          <a:xfrm>
            <a:off x="313184" y="2070848"/>
            <a:ext cx="4388490" cy="3688185"/>
          </a:xfrm>
          <a:prstGeom prst="rect">
            <a:avLst/>
          </a:prstGeom>
          <a:effectLst>
            <a:outerShdw blurRad="165100" dir="11400000" sy="-23000" kx="800400" algn="br" rotWithShape="0">
              <a:srgbClr val="0070C0">
                <a:alpha val="20000"/>
              </a:srgbClr>
            </a:outerShdw>
            <a:reflection blurRad="6350" stA="52000" endA="300" endPos="35000" dir="5400000" sy="-100000" algn="bl" rotWithShape="0"/>
          </a:effectLst>
        </p:spPr>
      </p:pic>
      <p:pic>
        <p:nvPicPr>
          <p:cNvPr id="4" name="Picture 3">
            <a:extLst>
              <a:ext uri="{FF2B5EF4-FFF2-40B4-BE49-F238E27FC236}">
                <a16:creationId xmlns:a16="http://schemas.microsoft.com/office/drawing/2014/main" id="{4184E5CF-D614-F5D1-6277-229804198707}"/>
              </a:ext>
            </a:extLst>
          </p:cNvPr>
          <p:cNvPicPr>
            <a:picLocks noChangeAspect="1"/>
          </p:cNvPicPr>
          <p:nvPr/>
        </p:nvPicPr>
        <p:blipFill>
          <a:blip r:embed="rId5"/>
          <a:stretch>
            <a:fillRect/>
          </a:stretch>
        </p:blipFill>
        <p:spPr>
          <a:xfrm>
            <a:off x="378284" y="-3118"/>
            <a:ext cx="4443009" cy="2073967"/>
          </a:xfrm>
          <a:prstGeom prst="rect">
            <a:avLst/>
          </a:prstGeom>
        </p:spPr>
      </p:pic>
      <p:sp>
        <p:nvSpPr>
          <p:cNvPr id="57" name="Right Triangle 56">
            <a:extLst>
              <a:ext uri="{FF2B5EF4-FFF2-40B4-BE49-F238E27FC236}">
                <a16:creationId xmlns:a16="http://schemas.microsoft.com/office/drawing/2014/main" id="{827DC2C4-B485-428A-BF4A-472D2967F47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8576720" y="3335867"/>
            <a:ext cx="3291840" cy="3200400"/>
          </a:xfrm>
          <a:prstGeom prst="rtTriangle">
            <a:avLst/>
          </a:pr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59" name="Rectangle 58">
            <a:extLst>
              <a:ext uri="{FF2B5EF4-FFF2-40B4-BE49-F238E27FC236}">
                <a16:creationId xmlns:a16="http://schemas.microsoft.com/office/drawing/2014/main" id="{463E6235-1649-4B47-9862-4026FC473B6F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4964989" y="623275"/>
            <a:ext cx="6581837" cy="5607882"/>
          </a:xfrm>
          <a:prstGeom prst="rect">
            <a:avLst/>
          </a:prstGeom>
          <a:noFill/>
          <a:ln w="19050">
            <a:solidFill>
              <a:schemeClr val="tx1">
                <a:lumMod val="75000"/>
                <a:lumOff val="25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5060EB54-1F7E-8B1F-88AB-0CBE588AD15F}"/>
              </a:ext>
            </a:extLst>
          </p:cNvPr>
          <p:cNvSpPr>
            <a:spLocks noGrp="1"/>
          </p:cNvSpPr>
          <p:nvPr>
            <p:ph type="ctrTitle"/>
          </p:nvPr>
        </p:nvSpPr>
        <p:spPr>
          <a:xfrm>
            <a:off x="5074409" y="2173723"/>
            <a:ext cx="6316519" cy="1373729"/>
          </a:xfrm>
        </p:spPr>
        <p:txBody>
          <a:bodyPr vert="horz" lIns="91440" tIns="45720" rIns="91440" bIns="45720" rtlCol="0" anchor="b">
            <a:normAutofit/>
            <a:scene3d>
              <a:camera prst="obliqueTopLeft"/>
              <a:lightRig rig="threePt" dir="t"/>
            </a:scene3d>
          </a:bodyPr>
          <a:lstStyle/>
          <a:p>
            <a:r>
              <a:rPr lang="en-US" sz="4600" b="1" dirty="0">
                <a:ln>
                  <a:solidFill>
                    <a:srgbClr val="002060"/>
                  </a:solidFill>
                </a:ln>
                <a:solidFill>
                  <a:schemeClr val="accent1">
                    <a:lumMod val="75000"/>
                  </a:schemeClr>
                </a:solidFill>
                <a:effectLst>
                  <a:glow rad="228600">
                    <a:schemeClr val="accent3">
                      <a:satMod val="175000"/>
                      <a:alpha val="40000"/>
                    </a:schemeClr>
                  </a:glow>
                </a:effectLst>
              </a:rPr>
              <a:t>Waterborne Transport &amp; Multimodality</a:t>
            </a:r>
          </a:p>
        </p:txBody>
      </p:sp>
      <p:sp>
        <p:nvSpPr>
          <p:cNvPr id="3" name="Subtitle 2">
            <a:extLst>
              <a:ext uri="{FF2B5EF4-FFF2-40B4-BE49-F238E27FC236}">
                <a16:creationId xmlns:a16="http://schemas.microsoft.com/office/drawing/2014/main" id="{7826DB1C-0759-69C4-FDFA-AC18D7788FF7}"/>
              </a:ext>
            </a:extLst>
          </p:cNvPr>
          <p:cNvSpPr>
            <a:spLocks noGrp="1"/>
          </p:cNvSpPr>
          <p:nvPr>
            <p:ph type="subTitle" idx="1"/>
          </p:nvPr>
        </p:nvSpPr>
        <p:spPr>
          <a:xfrm>
            <a:off x="5213565" y="1344498"/>
            <a:ext cx="5918409" cy="535897"/>
          </a:xfrm>
        </p:spPr>
        <p:txBody>
          <a:bodyPr vert="horz" lIns="91440" tIns="45720" rIns="91440" bIns="45720" rtlCol="0" anchor="t">
            <a:normAutofit fontScale="92500"/>
          </a:bodyPr>
          <a:lstStyle/>
          <a:p>
            <a:r>
              <a:rPr lang="en-US" sz="3200" b="1" dirty="0">
                <a:ln>
                  <a:solidFill>
                    <a:schemeClr val="accent5"/>
                  </a:solidFill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50800" dist="50800" dir="5400000" algn="ctr" rotWithShape="0">
                    <a:schemeClr val="bg1"/>
                  </a:outerShdw>
                </a:effectLst>
              </a:rPr>
              <a:t>11</a:t>
            </a:r>
            <a:r>
              <a:rPr lang="en-US" sz="3200" b="1" baseline="30000" dirty="0">
                <a:ln>
                  <a:solidFill>
                    <a:schemeClr val="accent5"/>
                  </a:solidFill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50800" dist="50800" dir="5400000" algn="ctr" rotWithShape="0">
                    <a:schemeClr val="bg1"/>
                  </a:outerShdw>
                </a:effectLst>
              </a:rPr>
              <a:t>th </a:t>
            </a:r>
            <a:r>
              <a:rPr lang="en-US" sz="3200" b="1" dirty="0">
                <a:ln>
                  <a:solidFill>
                    <a:schemeClr val="accent5"/>
                  </a:solidFill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50800" dist="50800" dir="5400000" algn="ctr" rotWithShape="0">
                    <a:schemeClr val="bg1"/>
                  </a:outerShdw>
                </a:effectLst>
              </a:rPr>
              <a:t>Technical Committee Meeting</a:t>
            </a:r>
          </a:p>
        </p:txBody>
      </p:sp>
      <p:sp>
        <p:nvSpPr>
          <p:cNvPr id="5" name="TextBox 4">
            <a:extLst>
              <a:ext uri="{FF2B5EF4-FFF2-40B4-BE49-F238E27FC236}">
                <a16:creationId xmlns:a16="http://schemas.microsoft.com/office/drawing/2014/main" id="{22E512F2-6FA8-2CF8-4B9B-5EB8DDF28C91}"/>
              </a:ext>
            </a:extLst>
          </p:cNvPr>
          <p:cNvSpPr txBox="1"/>
          <p:nvPr/>
        </p:nvSpPr>
        <p:spPr>
          <a:xfrm>
            <a:off x="8953892" y="5873607"/>
            <a:ext cx="2818614" cy="369332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pPr algn="ctr">
              <a:spcAft>
                <a:spcPts val="600"/>
              </a:spcAft>
            </a:pPr>
            <a:r>
              <a:rPr lang="en-US" dirty="0">
                <a:solidFill>
                  <a:schemeClr val="accent1">
                    <a:lumMod val="75000"/>
                  </a:schemeClr>
                </a:solidFill>
                <a:latin typeface="Amasis MT Pro Black" panose="02040A04050005020304" pitchFamily="18" charset="0"/>
              </a:rPr>
              <a:t>18</a:t>
            </a:r>
            <a:r>
              <a:rPr lang="en-US" baseline="30000" dirty="0">
                <a:solidFill>
                  <a:schemeClr val="accent1">
                    <a:lumMod val="75000"/>
                  </a:schemeClr>
                </a:solidFill>
                <a:latin typeface="Amasis MT Pro Black" panose="02040A04050005020304" pitchFamily="18" charset="0"/>
              </a:rPr>
              <a:t>th</a:t>
            </a:r>
            <a:r>
              <a:rPr lang="en-US" dirty="0">
                <a:solidFill>
                  <a:schemeClr val="accent1">
                    <a:lumMod val="75000"/>
                  </a:schemeClr>
                </a:solidFill>
                <a:latin typeface="Amasis MT Pro Black" panose="02040A04050005020304" pitchFamily="18" charset="0"/>
              </a:rPr>
              <a:t> September 2024</a:t>
            </a:r>
          </a:p>
        </p:txBody>
      </p:sp>
      <p:sp>
        <p:nvSpPr>
          <p:cNvPr id="6" name="Subtitle 2">
            <a:extLst>
              <a:ext uri="{FF2B5EF4-FFF2-40B4-BE49-F238E27FC236}">
                <a16:creationId xmlns:a16="http://schemas.microsoft.com/office/drawing/2014/main" id="{E6765AE4-DE82-85E4-9110-3E5C20882B27}"/>
              </a:ext>
            </a:extLst>
          </p:cNvPr>
          <p:cNvSpPr txBox="1">
            <a:spLocks/>
          </p:cNvSpPr>
          <p:nvPr/>
        </p:nvSpPr>
        <p:spPr>
          <a:xfrm>
            <a:off x="4881852" y="3800593"/>
            <a:ext cx="6581836" cy="786271"/>
          </a:xfrm>
          <a:prstGeom prst="rect">
            <a:avLst/>
          </a:prstGeom>
        </p:spPr>
        <p:txBody>
          <a:bodyPr vert="horz" lIns="91440" tIns="45720" rIns="91440" bIns="45720" rtlCol="0" anchor="t">
            <a:normAutofit/>
          </a:bodyPr>
          <a:lstStyle>
            <a:lvl1pPr marL="0" indent="0" algn="ctr" defTabSz="914400" rtl="0" eaLnBrk="1" latinLnBrk="0" hangingPunct="1">
              <a:lnSpc>
                <a:spcPct val="90000"/>
              </a:lnSpc>
              <a:spcBef>
                <a:spcPts val="1000"/>
              </a:spcBef>
              <a:buFont typeface="Arial" panose="020B0604020202020204" pitchFamily="34" charset="0"/>
              <a:buNone/>
              <a:defRPr sz="24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1pPr>
            <a:lvl2pPr marL="457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20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2pPr>
            <a:lvl3pPr marL="914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8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3pPr>
            <a:lvl4pPr marL="1371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4pPr>
            <a:lvl5pPr marL="18288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5pPr>
            <a:lvl6pPr marL="22860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6pPr>
            <a:lvl7pPr marL="27432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7pPr>
            <a:lvl8pPr marL="32004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8pPr>
            <a:lvl9pPr marL="3657600" indent="0" algn="ctr" defTabSz="914400" rtl="0" eaLnBrk="1" latinLnBrk="0" hangingPunct="1">
              <a:lnSpc>
                <a:spcPct val="90000"/>
              </a:lnSpc>
              <a:spcBef>
                <a:spcPts val="500"/>
              </a:spcBef>
              <a:buFont typeface="Arial" panose="020B0604020202020204" pitchFamily="34" charset="0"/>
              <a:buNone/>
              <a:defRPr sz="1600" kern="1200">
                <a:solidFill>
                  <a:schemeClr val="tx1"/>
                </a:solidFill>
                <a:latin typeface="+mn-lt"/>
                <a:ea typeface="+mn-ea"/>
                <a:cs typeface="+mn-cs"/>
              </a:defRPr>
            </a:lvl9pPr>
          </a:lstStyle>
          <a:p>
            <a:r>
              <a:rPr lang="en-US" sz="2800" b="1" dirty="0">
                <a:ln>
                  <a:solidFill>
                    <a:schemeClr val="accent5"/>
                  </a:solidFill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50800" dist="50800" dir="5400000" algn="ctr" rotWithShape="0">
                    <a:schemeClr val="bg1"/>
                  </a:outerShdw>
                </a:effectLst>
              </a:rPr>
              <a:t>“</a:t>
            </a:r>
            <a:r>
              <a:rPr lang="en-US" sz="3200" b="1" dirty="0">
                <a:ln>
                  <a:solidFill>
                    <a:schemeClr val="accent5"/>
                  </a:solidFill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50800" dist="50800" dir="5400000" algn="ctr" rotWithShape="0">
                    <a:schemeClr val="bg1"/>
                  </a:outerShdw>
                </a:effectLst>
                <a:latin typeface="ADLaM Display" panose="020F0502020204030204" pitchFamily="2" charset="0"/>
                <a:ea typeface="ADLaM Display" panose="020F0502020204030204" pitchFamily="2" charset="0"/>
                <a:cs typeface="ADLaM Display" panose="020F0502020204030204" pitchFamily="2" charset="0"/>
              </a:rPr>
              <a:t>Next Generation Action Plan</a:t>
            </a:r>
            <a:r>
              <a:rPr lang="en-US" sz="2800" b="1" dirty="0">
                <a:ln>
                  <a:solidFill>
                    <a:schemeClr val="accent5"/>
                  </a:solidFill>
                </a:ln>
                <a:solidFill>
                  <a:schemeClr val="accent1">
                    <a:lumMod val="50000"/>
                  </a:schemeClr>
                </a:solidFill>
                <a:effectLst>
                  <a:outerShdw blurRad="50800" dist="50800" dir="5400000" algn="ctr" rotWithShape="0">
                    <a:schemeClr val="bg1"/>
                  </a:outerShdw>
                </a:effectLst>
              </a:rPr>
              <a:t>”</a:t>
            </a:r>
          </a:p>
        </p:txBody>
      </p:sp>
      <p:sp>
        <p:nvSpPr>
          <p:cNvPr id="9" name="TextBox 8">
            <a:extLst>
              <a:ext uri="{FF2B5EF4-FFF2-40B4-BE49-F238E27FC236}">
                <a16:creationId xmlns:a16="http://schemas.microsoft.com/office/drawing/2014/main" id="{88E05F63-7C30-A5A7-08C0-DAFE085A645A}"/>
              </a:ext>
            </a:extLst>
          </p:cNvPr>
          <p:cNvSpPr txBox="1"/>
          <p:nvPr/>
        </p:nvSpPr>
        <p:spPr>
          <a:xfrm>
            <a:off x="5481727" y="5015931"/>
            <a:ext cx="6037839" cy="830997"/>
          </a:xfrm>
          <a:prstGeom prst="rect">
            <a:avLst/>
          </a:prstGeom>
          <a:noFill/>
        </p:spPr>
        <p:txBody>
          <a:bodyPr wrap="square">
            <a:spAutoFit/>
          </a:bodyPr>
          <a:lstStyle/>
          <a:p>
            <a:pPr algn="r"/>
            <a:r>
              <a:rPr lang="en-GB" sz="2400" b="1" dirty="0">
                <a:ln>
                  <a:solidFill>
                    <a:schemeClr val="accent5"/>
                  </a:solidFill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50800" dist="50800" dir="5400000" algn="ctr" rotWithShape="0">
                    <a:schemeClr val="bg1"/>
                  </a:outerShdw>
                </a:effectLst>
              </a:rPr>
              <a:t>Hotel Jelena, Brčko District, </a:t>
            </a:r>
          </a:p>
          <a:p>
            <a:pPr algn="r"/>
            <a:r>
              <a:rPr lang="en-GB" sz="2400" b="1" dirty="0">
                <a:ln>
                  <a:solidFill>
                    <a:schemeClr val="accent5"/>
                  </a:solidFill>
                </a:ln>
                <a:solidFill>
                  <a:schemeClr val="accent1">
                    <a:lumMod val="75000"/>
                  </a:schemeClr>
                </a:solidFill>
                <a:effectLst>
                  <a:outerShdw blurRad="50800" dist="50800" dir="5400000" algn="ctr" rotWithShape="0">
                    <a:schemeClr val="bg1"/>
                  </a:outerShdw>
                </a:effectLst>
              </a:rPr>
              <a:t>Bosnia and Herzegovina</a:t>
            </a:r>
            <a:endParaRPr lang="en-US" sz="2400" b="1" dirty="0">
              <a:ln>
                <a:solidFill>
                  <a:schemeClr val="accent5"/>
                </a:solidFill>
              </a:ln>
              <a:solidFill>
                <a:schemeClr val="accent1">
                  <a:lumMod val="75000"/>
                </a:schemeClr>
              </a:solidFill>
              <a:effectLst>
                <a:outerShdw blurRad="50800" dist="50800" dir="5400000" algn="ctr" rotWithShape="0">
                  <a:schemeClr val="bg1"/>
                </a:outerShdw>
              </a:effectLst>
            </a:endParaRPr>
          </a:p>
        </p:txBody>
      </p:sp>
    </p:spTree>
    <p:extLst>
      <p:ext uri="{BB962C8B-B14F-4D97-AF65-F5344CB8AC3E}">
        <p14:creationId xmlns:p14="http://schemas.microsoft.com/office/powerpoint/2010/main" val="963481307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FFFF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4" name="Rectangle 23">
            <a:extLst>
              <a:ext uri="{FF2B5EF4-FFF2-40B4-BE49-F238E27FC236}">
                <a16:creationId xmlns:a16="http://schemas.microsoft.com/office/drawing/2014/main" id="{345A976A-8DE3-4B67-B94B-2044FDD1289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1"/>
            <a:ext cx="12191695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5" name="Rectangle 24">
            <a:extLst>
              <a:ext uri="{FF2B5EF4-FFF2-40B4-BE49-F238E27FC236}">
                <a16:creationId xmlns:a16="http://schemas.microsoft.com/office/drawing/2014/main" id="{6EAAA1B9-2DDB-49C9-A037-A523D2F13C1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305" y="0"/>
            <a:ext cx="12191695" cy="6858000"/>
          </a:xfrm>
          <a:prstGeom prst="rect">
            <a:avLst/>
          </a:prstGeom>
          <a:solidFill>
            <a:schemeClr val="bg1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 sz="800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710A2A3D-D2AC-8ECB-40A6-E72D0522F5D7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23825" y="457200"/>
            <a:ext cx="11896725" cy="1188720"/>
          </a:xfrm>
        </p:spPr>
        <p:txBody>
          <a:bodyPr>
            <a:normAutofit fontScale="90000"/>
          </a:bodyPr>
          <a:lstStyle/>
          <a:p>
            <a:pPr algn="ctr"/>
            <a:r>
              <a:rPr lang="en-US" sz="4900" b="1" dirty="0">
                <a:solidFill>
                  <a:schemeClr val="accent1">
                    <a:lumMod val="75000"/>
                  </a:schemeClr>
                </a:solidFill>
              </a:rPr>
              <a:t>Next Generation Action Plan </a:t>
            </a:r>
            <a:br>
              <a:rPr lang="en-US" sz="4900" b="1" dirty="0">
                <a:solidFill>
                  <a:schemeClr val="accent1">
                    <a:lumMod val="75000"/>
                  </a:schemeClr>
                </a:solidFill>
              </a:rPr>
            </a:br>
            <a:r>
              <a:rPr lang="en-US" sz="4900" b="1" dirty="0">
                <a:solidFill>
                  <a:schemeClr val="accent1">
                    <a:lumMod val="75000"/>
                  </a:schemeClr>
                </a:solidFill>
              </a:rPr>
              <a:t>Waterborne Transport and Multimodality</a:t>
            </a:r>
            <a:endParaRPr lang="en-US" sz="3800" b="1" dirty="0">
              <a:solidFill>
                <a:schemeClr val="accent1">
                  <a:lumMod val="75000"/>
                </a:schemeClr>
              </a:solidFill>
            </a:endParaRPr>
          </a:p>
        </p:txBody>
      </p:sp>
      <p:grpSp>
        <p:nvGrpSpPr>
          <p:cNvPr id="26" name="Group 25">
            <a:extLst>
              <a:ext uri="{FF2B5EF4-FFF2-40B4-BE49-F238E27FC236}">
                <a16:creationId xmlns:a16="http://schemas.microsoft.com/office/drawing/2014/main" id="{B441F8D5-EBCE-4FB9-91A9-3425971C1F99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 rot="5400000">
            <a:off x="9262397" y="134260"/>
            <a:ext cx="3142400" cy="2716805"/>
            <a:chOff x="-305" y="-4155"/>
            <a:chExt cx="2514948" cy="2174333"/>
          </a:xfrm>
        </p:grpSpPr>
        <p:sp>
          <p:nvSpPr>
            <p:cNvPr id="27" name="Freeform: Shape 26">
              <a:extLst>
                <a:ext uri="{FF2B5EF4-FFF2-40B4-BE49-F238E27FC236}">
                  <a16:creationId xmlns:a16="http://schemas.microsoft.com/office/drawing/2014/main" id="{9A5E80E2-35F9-41F3-A2B8-A2F17D956FC0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305" y="0"/>
              <a:ext cx="2514948" cy="2170178"/>
            </a:xfrm>
            <a:custGeom>
              <a:avLst/>
              <a:gdLst>
                <a:gd name="connsiteX0" fmla="*/ 2466091 w 2514948"/>
                <a:gd name="connsiteY0" fmla="*/ 0 h 2170178"/>
                <a:gd name="connsiteX1" fmla="*/ 2514948 w 2514948"/>
                <a:gd name="connsiteY1" fmla="*/ 0 h 2170178"/>
                <a:gd name="connsiteX2" fmla="*/ 2512286 w 2514948"/>
                <a:gd name="connsiteY2" fmla="*/ 12375 h 2170178"/>
                <a:gd name="connsiteX3" fmla="*/ 2394961 w 2514948"/>
                <a:gd name="connsiteY3" fmla="*/ 368660 h 2170178"/>
                <a:gd name="connsiteX4" fmla="*/ 2289734 w 2514948"/>
                <a:gd name="connsiteY4" fmla="*/ 598078 h 2170178"/>
                <a:gd name="connsiteX5" fmla="*/ 2163747 w 2514948"/>
                <a:gd name="connsiteY5" fmla="*/ 819078 h 2170178"/>
                <a:gd name="connsiteX6" fmla="*/ 1852241 w 2514948"/>
                <a:gd name="connsiteY6" fmla="*/ 1228932 h 2170178"/>
                <a:gd name="connsiteX7" fmla="*/ 1668235 w 2514948"/>
                <a:gd name="connsiteY7" fmla="*/ 1413844 h 2170178"/>
                <a:gd name="connsiteX8" fmla="*/ 1619510 w 2514948"/>
                <a:gd name="connsiteY8" fmla="*/ 1457722 h 2170178"/>
                <a:gd name="connsiteX9" fmla="*/ 1569835 w 2514948"/>
                <a:gd name="connsiteY9" fmla="*/ 1500704 h 2170178"/>
                <a:gd name="connsiteX10" fmla="*/ 1467169 w 2514948"/>
                <a:gd name="connsiteY10" fmla="*/ 1583266 h 2170178"/>
                <a:gd name="connsiteX11" fmla="*/ 1018393 w 2514948"/>
                <a:gd name="connsiteY11" fmla="*/ 1867576 h 2170178"/>
                <a:gd name="connsiteX12" fmla="*/ 255857 w 2514948"/>
                <a:gd name="connsiteY12" fmla="*/ 2133049 h 2170178"/>
                <a:gd name="connsiteX13" fmla="*/ 0 w 2514948"/>
                <a:gd name="connsiteY13" fmla="*/ 2170178 h 2170178"/>
                <a:gd name="connsiteX14" fmla="*/ 0 w 2514948"/>
                <a:gd name="connsiteY14" fmla="*/ 1940056 h 2170178"/>
                <a:gd name="connsiteX15" fmla="*/ 201609 w 2514948"/>
                <a:gd name="connsiteY15" fmla="*/ 1902856 h 2170178"/>
                <a:gd name="connsiteX16" fmla="*/ 440974 w 2514948"/>
                <a:gd name="connsiteY16" fmla="*/ 1838472 h 2170178"/>
                <a:gd name="connsiteX17" fmla="*/ 674558 w 2514948"/>
                <a:gd name="connsiteY17" fmla="*/ 1756359 h 2170178"/>
                <a:gd name="connsiteX18" fmla="*/ 901222 w 2514948"/>
                <a:gd name="connsiteY18" fmla="*/ 1657142 h 2170178"/>
                <a:gd name="connsiteX19" fmla="*/ 1330943 w 2514948"/>
                <a:gd name="connsiteY19" fmla="*/ 1413396 h 2170178"/>
                <a:gd name="connsiteX20" fmla="*/ 1432566 w 2514948"/>
                <a:gd name="connsiteY20" fmla="*/ 1343193 h 2170178"/>
                <a:gd name="connsiteX21" fmla="*/ 1482527 w 2514948"/>
                <a:gd name="connsiteY21" fmla="*/ 1306926 h 2170178"/>
                <a:gd name="connsiteX22" fmla="*/ 1531821 w 2514948"/>
                <a:gd name="connsiteY22" fmla="*/ 1269765 h 2170178"/>
                <a:gd name="connsiteX23" fmla="*/ 1721986 w 2514948"/>
                <a:gd name="connsiteY23" fmla="*/ 1112073 h 2170178"/>
                <a:gd name="connsiteX24" fmla="*/ 2061460 w 2514948"/>
                <a:gd name="connsiteY24" fmla="*/ 754336 h 2170178"/>
                <a:gd name="connsiteX25" fmla="*/ 2206218 w 2514948"/>
                <a:gd name="connsiteY25" fmla="*/ 554827 h 2170178"/>
                <a:gd name="connsiteX26" fmla="*/ 2329455 w 2514948"/>
                <a:gd name="connsiteY26" fmla="*/ 341886 h 2170178"/>
                <a:gd name="connsiteX27" fmla="*/ 2356757 w 2514948"/>
                <a:gd name="connsiteY27" fmla="*/ 286815 h 2170178"/>
                <a:gd name="connsiteX28" fmla="*/ 2370030 w 2514948"/>
                <a:gd name="connsiteY28" fmla="*/ 259056 h 2170178"/>
                <a:gd name="connsiteX29" fmla="*/ 2382637 w 2514948"/>
                <a:gd name="connsiteY29" fmla="*/ 231028 h 2170178"/>
                <a:gd name="connsiteX30" fmla="*/ 2406716 w 2514948"/>
                <a:gd name="connsiteY30" fmla="*/ 174525 h 2170178"/>
                <a:gd name="connsiteX31" fmla="*/ 2429278 w 2514948"/>
                <a:gd name="connsiteY31" fmla="*/ 117393 h 2170178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</a:cxnLst>
              <a:rect l="l" t="t" r="r" b="b"/>
              <a:pathLst>
                <a:path w="2514948" h="2170178">
                  <a:moveTo>
                    <a:pt x="2466091" y="0"/>
                  </a:moveTo>
                  <a:lnTo>
                    <a:pt x="2514948" y="0"/>
                  </a:lnTo>
                  <a:lnTo>
                    <a:pt x="2512286" y="12375"/>
                  </a:lnTo>
                  <a:cubicBezTo>
                    <a:pt x="2481760" y="133161"/>
                    <a:pt x="2442526" y="252239"/>
                    <a:pt x="2394961" y="368660"/>
                  </a:cubicBezTo>
                  <a:cubicBezTo>
                    <a:pt x="2363109" y="446208"/>
                    <a:pt x="2328603" y="523039"/>
                    <a:pt x="2289734" y="598078"/>
                  </a:cubicBezTo>
                  <a:cubicBezTo>
                    <a:pt x="2251436" y="673387"/>
                    <a:pt x="2209251" y="747083"/>
                    <a:pt x="2163747" y="819078"/>
                  </a:cubicBezTo>
                  <a:cubicBezTo>
                    <a:pt x="2072646" y="962979"/>
                    <a:pt x="1968652" y="1100611"/>
                    <a:pt x="1852241" y="1228932"/>
                  </a:cubicBezTo>
                  <a:cubicBezTo>
                    <a:pt x="1793748" y="1292868"/>
                    <a:pt x="1732698" y="1354923"/>
                    <a:pt x="1668235" y="1413844"/>
                  </a:cubicBezTo>
                  <a:cubicBezTo>
                    <a:pt x="1652214" y="1428709"/>
                    <a:pt x="1636100" y="1443395"/>
                    <a:pt x="1619510" y="1457722"/>
                  </a:cubicBezTo>
                  <a:cubicBezTo>
                    <a:pt x="1603015" y="1472140"/>
                    <a:pt x="1586805" y="1486825"/>
                    <a:pt x="1569835" y="1500704"/>
                  </a:cubicBezTo>
                  <a:cubicBezTo>
                    <a:pt x="1536276" y="1528911"/>
                    <a:pt x="1501865" y="1556223"/>
                    <a:pt x="1467169" y="1583266"/>
                  </a:cubicBezTo>
                  <a:cubicBezTo>
                    <a:pt x="1327719" y="1690722"/>
                    <a:pt x="1177085" y="1785910"/>
                    <a:pt x="1018393" y="1867576"/>
                  </a:cubicBezTo>
                  <a:cubicBezTo>
                    <a:pt x="780425" y="1990142"/>
                    <a:pt x="522567" y="2080875"/>
                    <a:pt x="255857" y="2133049"/>
                  </a:cubicBezTo>
                  <a:lnTo>
                    <a:pt x="0" y="2170178"/>
                  </a:lnTo>
                  <a:lnTo>
                    <a:pt x="0" y="1940056"/>
                  </a:lnTo>
                  <a:lnTo>
                    <a:pt x="201609" y="1902856"/>
                  </a:lnTo>
                  <a:cubicBezTo>
                    <a:pt x="282186" y="1884231"/>
                    <a:pt x="362102" y="1863008"/>
                    <a:pt x="440974" y="1838472"/>
                  </a:cubicBezTo>
                  <a:cubicBezTo>
                    <a:pt x="519848" y="1814027"/>
                    <a:pt x="597771" y="1786627"/>
                    <a:pt x="674558" y="1756359"/>
                  </a:cubicBezTo>
                  <a:cubicBezTo>
                    <a:pt x="751250" y="1726003"/>
                    <a:pt x="826900" y="1692870"/>
                    <a:pt x="901222" y="1657142"/>
                  </a:cubicBezTo>
                  <a:cubicBezTo>
                    <a:pt x="1049865" y="1585774"/>
                    <a:pt x="1193581" y="1504376"/>
                    <a:pt x="1330943" y="1413396"/>
                  </a:cubicBezTo>
                  <a:cubicBezTo>
                    <a:pt x="1365165" y="1390563"/>
                    <a:pt x="1399293" y="1367370"/>
                    <a:pt x="1432566" y="1343193"/>
                  </a:cubicBezTo>
                  <a:cubicBezTo>
                    <a:pt x="1449441" y="1331373"/>
                    <a:pt x="1465936" y="1319104"/>
                    <a:pt x="1482527" y="1306926"/>
                  </a:cubicBezTo>
                  <a:cubicBezTo>
                    <a:pt x="1499210" y="1294837"/>
                    <a:pt x="1515611" y="1282391"/>
                    <a:pt x="1531821" y="1269765"/>
                  </a:cubicBezTo>
                  <a:cubicBezTo>
                    <a:pt x="1596947" y="1219350"/>
                    <a:pt x="1660652" y="1167055"/>
                    <a:pt x="1721986" y="1112073"/>
                  </a:cubicBezTo>
                  <a:cubicBezTo>
                    <a:pt x="1844940" y="1002469"/>
                    <a:pt x="1958983" y="882926"/>
                    <a:pt x="2061460" y="754336"/>
                  </a:cubicBezTo>
                  <a:cubicBezTo>
                    <a:pt x="2112652" y="690042"/>
                    <a:pt x="2161094" y="623510"/>
                    <a:pt x="2206218" y="554827"/>
                  </a:cubicBezTo>
                  <a:cubicBezTo>
                    <a:pt x="2250583" y="485787"/>
                    <a:pt x="2292484" y="415046"/>
                    <a:pt x="2329455" y="341886"/>
                  </a:cubicBezTo>
                  <a:cubicBezTo>
                    <a:pt x="2339030" y="323709"/>
                    <a:pt x="2347941" y="305261"/>
                    <a:pt x="2356757" y="286815"/>
                  </a:cubicBezTo>
                  <a:lnTo>
                    <a:pt x="2370030" y="259056"/>
                  </a:lnTo>
                  <a:lnTo>
                    <a:pt x="2382637" y="231028"/>
                  </a:lnTo>
                  <a:cubicBezTo>
                    <a:pt x="2390885" y="212312"/>
                    <a:pt x="2399227" y="193598"/>
                    <a:pt x="2406716" y="174525"/>
                  </a:cubicBezTo>
                  <a:cubicBezTo>
                    <a:pt x="2414206" y="155452"/>
                    <a:pt x="2422453" y="136646"/>
                    <a:pt x="2429278" y="117393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8" name="Freeform: Shape 27">
              <a:extLst>
                <a:ext uri="{FF2B5EF4-FFF2-40B4-BE49-F238E27FC236}">
                  <a16:creationId xmlns:a16="http://schemas.microsoft.com/office/drawing/2014/main" id="{988BDEEE-0C30-49F3-8D05-B062EF890C94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305" y="-4155"/>
              <a:ext cx="2493062" cy="1947896"/>
            </a:xfrm>
            <a:custGeom>
              <a:avLst/>
              <a:gdLst>
                <a:gd name="connsiteX0" fmla="*/ 1896911 w 2493062"/>
                <a:gd name="connsiteY0" fmla="*/ 0 h 1947896"/>
                <a:gd name="connsiteX1" fmla="*/ 2493062 w 2493062"/>
                <a:gd name="connsiteY1" fmla="*/ 0 h 1947896"/>
                <a:gd name="connsiteX2" fmla="*/ 2435315 w 2493062"/>
                <a:gd name="connsiteY2" fmla="*/ 178165 h 1947896"/>
                <a:gd name="connsiteX3" fmla="*/ 93066 w 2493062"/>
                <a:gd name="connsiteY3" fmla="*/ 1935859 h 1947896"/>
                <a:gd name="connsiteX4" fmla="*/ 0 w 2493062"/>
                <a:gd name="connsiteY4" fmla="*/ 1947896 h 1947896"/>
                <a:gd name="connsiteX5" fmla="*/ 0 w 2493062"/>
                <a:gd name="connsiteY5" fmla="*/ 1404756 h 1947896"/>
                <a:gd name="connsiteX6" fmla="*/ 17392 w 2493062"/>
                <a:gd name="connsiteY6" fmla="*/ 1402364 h 1947896"/>
                <a:gd name="connsiteX7" fmla="*/ 464249 w 2493062"/>
                <a:gd name="connsiteY7" fmla="*/ 1281208 h 1947896"/>
                <a:gd name="connsiteX8" fmla="*/ 1260556 w 2493062"/>
                <a:gd name="connsiteY8" fmla="*/ 833835 h 1947896"/>
                <a:gd name="connsiteX9" fmla="*/ 1807924 w 2493062"/>
                <a:gd name="connsiteY9" fmla="*/ 193222 h 1947896"/>
                <a:gd name="connsiteX10" fmla="*/ 1874357 w 2493062"/>
                <a:gd name="connsiteY10" fmla="*/ 58333 h 194789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493062" h="1947896">
                  <a:moveTo>
                    <a:pt x="1896911" y="0"/>
                  </a:moveTo>
                  <a:lnTo>
                    <a:pt x="2493062" y="0"/>
                  </a:lnTo>
                  <a:lnTo>
                    <a:pt x="2435315" y="178165"/>
                  </a:lnTo>
                  <a:cubicBezTo>
                    <a:pt x="2088122" y="1071812"/>
                    <a:pt x="1129732" y="1758033"/>
                    <a:pt x="93066" y="1935859"/>
                  </a:cubicBezTo>
                  <a:lnTo>
                    <a:pt x="0" y="1947896"/>
                  </a:lnTo>
                  <a:lnTo>
                    <a:pt x="0" y="1404756"/>
                  </a:lnTo>
                  <a:lnTo>
                    <a:pt x="17392" y="1402364"/>
                  </a:lnTo>
                  <a:cubicBezTo>
                    <a:pt x="167719" y="1375030"/>
                    <a:pt x="318070" y="1334398"/>
                    <a:pt x="464249" y="1281208"/>
                  </a:cubicBezTo>
                  <a:cubicBezTo>
                    <a:pt x="753480" y="1176081"/>
                    <a:pt x="1028869" y="1021346"/>
                    <a:pt x="1260556" y="833835"/>
                  </a:cubicBezTo>
                  <a:cubicBezTo>
                    <a:pt x="1491960" y="646594"/>
                    <a:pt x="1681177" y="425056"/>
                    <a:pt x="1807924" y="193222"/>
                  </a:cubicBezTo>
                  <a:cubicBezTo>
                    <a:pt x="1832328" y="148578"/>
                    <a:pt x="1854477" y="103599"/>
                    <a:pt x="1874357" y="58333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16" name="Freeform: Shape 15">
              <a:extLst>
                <a:ext uri="{FF2B5EF4-FFF2-40B4-BE49-F238E27FC236}">
                  <a16:creationId xmlns:a16="http://schemas.microsoft.com/office/drawing/2014/main" id="{F21E0C27-19E6-45DC-B154-4934802074DC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305" y="0"/>
              <a:ext cx="2501089" cy="1972702"/>
            </a:xfrm>
            <a:custGeom>
              <a:avLst/>
              <a:gdLst>
                <a:gd name="connsiteX0" fmla="*/ 2318728 w 2501089"/>
                <a:gd name="connsiteY0" fmla="*/ 0 h 1972702"/>
                <a:gd name="connsiteX1" fmla="*/ 2501089 w 2501089"/>
                <a:gd name="connsiteY1" fmla="*/ 0 h 1972702"/>
                <a:gd name="connsiteX2" fmla="*/ 2453909 w 2501089"/>
                <a:gd name="connsiteY2" fmla="*/ 167837 h 1972702"/>
                <a:gd name="connsiteX3" fmla="*/ 2361125 w 2501089"/>
                <a:gd name="connsiteY3" fmla="*/ 392084 h 1972702"/>
                <a:gd name="connsiteX4" fmla="*/ 1768255 w 2501089"/>
                <a:gd name="connsiteY4" fmla="*/ 1167644 h 1972702"/>
                <a:gd name="connsiteX5" fmla="*/ 1375125 w 2501089"/>
                <a:gd name="connsiteY5" fmla="*/ 1471474 h 1972702"/>
                <a:gd name="connsiteX6" fmla="*/ 935735 w 2501089"/>
                <a:gd name="connsiteY6" fmla="*/ 1712713 h 1972702"/>
                <a:gd name="connsiteX7" fmla="*/ 212353 w 2501089"/>
                <a:gd name="connsiteY7" fmla="*/ 1940294 h 1972702"/>
                <a:gd name="connsiteX8" fmla="*/ 0 w 2501089"/>
                <a:gd name="connsiteY8" fmla="*/ 1972702 h 1972702"/>
                <a:gd name="connsiteX9" fmla="*/ 0 w 2501089"/>
                <a:gd name="connsiteY9" fmla="*/ 1732181 h 1972702"/>
                <a:gd name="connsiteX10" fmla="*/ 161195 w 2501089"/>
                <a:gd name="connsiteY10" fmla="*/ 1706590 h 1972702"/>
                <a:gd name="connsiteX11" fmla="*/ 388463 w 2501089"/>
                <a:gd name="connsiteY11" fmla="*/ 1652268 h 1972702"/>
                <a:gd name="connsiteX12" fmla="*/ 826716 w 2501089"/>
                <a:gd name="connsiteY12" fmla="*/ 1493950 h 1972702"/>
                <a:gd name="connsiteX13" fmla="*/ 1609847 w 2501089"/>
                <a:gd name="connsiteY13" fmla="*/ 1007535 h 1972702"/>
                <a:gd name="connsiteX14" fmla="*/ 1929982 w 2501089"/>
                <a:gd name="connsiteY14" fmla="*/ 682930 h 1972702"/>
                <a:gd name="connsiteX15" fmla="*/ 2183093 w 2501089"/>
                <a:gd name="connsiteY15" fmla="*/ 310149 h 1972702"/>
                <a:gd name="connsiteX16" fmla="*/ 2280286 w 2501089"/>
                <a:gd name="connsiteY16" fmla="*/ 108435 h 1972702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</a:cxnLst>
              <a:rect l="l" t="t" r="r" b="b"/>
              <a:pathLst>
                <a:path w="2501089" h="1972702">
                  <a:moveTo>
                    <a:pt x="2318728" y="0"/>
                  </a:moveTo>
                  <a:lnTo>
                    <a:pt x="2501089" y="0"/>
                  </a:lnTo>
                  <a:lnTo>
                    <a:pt x="2453909" y="167837"/>
                  </a:lnTo>
                  <a:cubicBezTo>
                    <a:pt x="2427555" y="244153"/>
                    <a:pt x="2396627" y="319103"/>
                    <a:pt x="2361125" y="392084"/>
                  </a:cubicBezTo>
                  <a:cubicBezTo>
                    <a:pt x="2218453" y="684005"/>
                    <a:pt x="2011698" y="945211"/>
                    <a:pt x="1768255" y="1167644"/>
                  </a:cubicBezTo>
                  <a:cubicBezTo>
                    <a:pt x="1646250" y="1278860"/>
                    <a:pt x="1514385" y="1380316"/>
                    <a:pt x="1375125" y="1471474"/>
                  </a:cubicBezTo>
                  <a:cubicBezTo>
                    <a:pt x="1235677" y="1562542"/>
                    <a:pt x="1088928" y="1643672"/>
                    <a:pt x="935735" y="1712713"/>
                  </a:cubicBezTo>
                  <a:cubicBezTo>
                    <a:pt x="705659" y="1815533"/>
                    <a:pt x="462359" y="1892212"/>
                    <a:pt x="212353" y="1940294"/>
                  </a:cubicBezTo>
                  <a:lnTo>
                    <a:pt x="0" y="1972702"/>
                  </a:lnTo>
                  <a:lnTo>
                    <a:pt x="0" y="1732181"/>
                  </a:lnTo>
                  <a:lnTo>
                    <a:pt x="161195" y="1706590"/>
                  </a:lnTo>
                  <a:cubicBezTo>
                    <a:pt x="237638" y="1691378"/>
                    <a:pt x="313477" y="1673222"/>
                    <a:pt x="388463" y="1652268"/>
                  </a:cubicBezTo>
                  <a:cubicBezTo>
                    <a:pt x="538529" y="1610539"/>
                    <a:pt x="684898" y="1556543"/>
                    <a:pt x="826716" y="1493950"/>
                  </a:cubicBezTo>
                  <a:cubicBezTo>
                    <a:pt x="1111207" y="1370107"/>
                    <a:pt x="1376832" y="1205881"/>
                    <a:pt x="1609847" y="1007535"/>
                  </a:cubicBezTo>
                  <a:cubicBezTo>
                    <a:pt x="1725975" y="908049"/>
                    <a:pt x="1833571" y="799519"/>
                    <a:pt x="1929982" y="682930"/>
                  </a:cubicBezTo>
                  <a:cubicBezTo>
                    <a:pt x="2026581" y="566520"/>
                    <a:pt x="2111806" y="441692"/>
                    <a:pt x="2183093" y="310149"/>
                  </a:cubicBezTo>
                  <a:cubicBezTo>
                    <a:pt x="2218738" y="244422"/>
                    <a:pt x="2251396" y="177150"/>
                    <a:pt x="2280286" y="108435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wrap="square" rtlCol="0" anchor="ctr">
              <a:noAutofit/>
            </a:bodyPr>
            <a:lstStyle/>
            <a:p>
              <a:pPr algn="ctr"/>
              <a:endParaRPr lang="en-US" sz="800"/>
            </a:p>
          </p:txBody>
        </p:sp>
        <p:sp>
          <p:nvSpPr>
            <p:cNvPr id="29" name="Freeform: Shape 28">
              <a:extLst>
                <a:ext uri="{FF2B5EF4-FFF2-40B4-BE49-F238E27FC236}">
                  <a16:creationId xmlns:a16="http://schemas.microsoft.com/office/drawing/2014/main" id="{A3A55340-18E0-4A23-B406-BD1221643D86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05" y="1"/>
              <a:ext cx="2491105" cy="1943661"/>
            </a:xfrm>
            <a:custGeom>
              <a:avLst/>
              <a:gdLst>
                <a:gd name="connsiteX0" fmla="*/ 1995408 w 2491105"/>
                <a:gd name="connsiteY0" fmla="*/ 0 h 1943661"/>
                <a:gd name="connsiteX1" fmla="*/ 2491105 w 2491105"/>
                <a:gd name="connsiteY1" fmla="*/ 0 h 1943661"/>
                <a:gd name="connsiteX2" fmla="*/ 2434705 w 2491105"/>
                <a:gd name="connsiteY2" fmla="*/ 174009 h 1943661"/>
                <a:gd name="connsiteX3" fmla="*/ 92457 w 2491105"/>
                <a:gd name="connsiteY3" fmla="*/ 1931703 h 1943661"/>
                <a:gd name="connsiteX4" fmla="*/ 0 w 2491105"/>
                <a:gd name="connsiteY4" fmla="*/ 1943661 h 1943661"/>
                <a:gd name="connsiteX5" fmla="*/ 0 w 2491105"/>
                <a:gd name="connsiteY5" fmla="*/ 1491489 h 1943661"/>
                <a:gd name="connsiteX6" fmla="*/ 34107 w 2491105"/>
                <a:gd name="connsiteY6" fmla="*/ 1486836 h 1943661"/>
                <a:gd name="connsiteX7" fmla="*/ 497577 w 2491105"/>
                <a:gd name="connsiteY7" fmla="*/ 1360598 h 1943661"/>
                <a:gd name="connsiteX8" fmla="*/ 1321566 w 2491105"/>
                <a:gd name="connsiteY8" fmla="*/ 897645 h 1943661"/>
                <a:gd name="connsiteX9" fmla="*/ 1891495 w 2491105"/>
                <a:gd name="connsiteY9" fmla="*/ 230078 h 1943661"/>
                <a:gd name="connsiteX10" fmla="*/ 1961469 w 2491105"/>
                <a:gd name="connsiteY10" fmla="*/ 87885 h 1943661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</a:cxnLst>
              <a:rect l="l" t="t" r="r" b="b"/>
              <a:pathLst>
                <a:path w="2491105" h="1943661">
                  <a:moveTo>
                    <a:pt x="1995408" y="0"/>
                  </a:moveTo>
                  <a:lnTo>
                    <a:pt x="2491105" y="0"/>
                  </a:lnTo>
                  <a:lnTo>
                    <a:pt x="2434705" y="174009"/>
                  </a:lnTo>
                  <a:cubicBezTo>
                    <a:pt x="2087512" y="1067655"/>
                    <a:pt x="1129122" y="1753877"/>
                    <a:pt x="92457" y="1931703"/>
                  </a:cubicBezTo>
                  <a:lnTo>
                    <a:pt x="0" y="1943661"/>
                  </a:lnTo>
                  <a:lnTo>
                    <a:pt x="0" y="1491489"/>
                  </a:lnTo>
                  <a:lnTo>
                    <a:pt x="34107" y="1486836"/>
                  </a:lnTo>
                  <a:cubicBezTo>
                    <a:pt x="189055" y="1458696"/>
                    <a:pt x="343908" y="1416565"/>
                    <a:pt x="497577" y="1360598"/>
                  </a:cubicBezTo>
                  <a:cubicBezTo>
                    <a:pt x="796856" y="1251889"/>
                    <a:pt x="1081725" y="1091781"/>
                    <a:pt x="1321566" y="897645"/>
                  </a:cubicBezTo>
                  <a:cubicBezTo>
                    <a:pt x="1565577" y="700195"/>
                    <a:pt x="1757355" y="475523"/>
                    <a:pt x="1891495" y="230078"/>
                  </a:cubicBezTo>
                  <a:cubicBezTo>
                    <a:pt x="1917197" y="183033"/>
                    <a:pt x="1940526" y="135619"/>
                    <a:pt x="1961469" y="87885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 dirty="0"/>
            </a:p>
          </p:txBody>
        </p:sp>
      </p:grpSp>
      <p:grpSp>
        <p:nvGrpSpPr>
          <p:cNvPr id="30" name="Group 29">
            <a:extLst>
              <a:ext uri="{FF2B5EF4-FFF2-40B4-BE49-F238E27FC236}">
                <a16:creationId xmlns:a16="http://schemas.microsoft.com/office/drawing/2014/main" id="{08701F99-7E4C-4B92-A4B5-307CDFB7A4DE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GrpSpPr>
            <a:grpSpLocks noGrp="1" noUngrp="1" noRot="1" noChangeAspect="1" noMove="1" noResize="1"/>
          </p:cNvGrp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GrpSpPr>
        <p:grpSpPr>
          <a:xfrm rot="10800000" flipH="1">
            <a:off x="0" y="5047906"/>
            <a:ext cx="2412221" cy="1810094"/>
            <a:chOff x="-305" y="-1"/>
            <a:chExt cx="3832880" cy="2876136"/>
          </a:xfrm>
        </p:grpSpPr>
        <p:sp>
          <p:nvSpPr>
            <p:cNvPr id="20" name="Freeform: Shape 19">
              <a:extLst>
                <a:ext uri="{FF2B5EF4-FFF2-40B4-BE49-F238E27FC236}">
                  <a16:creationId xmlns:a16="http://schemas.microsoft.com/office/drawing/2014/main" id="{441E616B-C319-43C1-9A9C-A2074B2E8AD8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05" y="1"/>
              <a:ext cx="3815424" cy="2653659"/>
            </a:xfrm>
            <a:custGeom>
              <a:avLst/>
              <a:gdLst>
                <a:gd name="connsiteX0" fmla="*/ 3203055 w 3815424"/>
                <a:gd name="connsiteY0" fmla="*/ 0 h 2653659"/>
                <a:gd name="connsiteX1" fmla="*/ 3815424 w 3815424"/>
                <a:gd name="connsiteY1" fmla="*/ 0 h 2653659"/>
                <a:gd name="connsiteX2" fmla="*/ 3801025 w 3815424"/>
                <a:gd name="connsiteY2" fmla="*/ 214243 h 2653659"/>
                <a:gd name="connsiteX3" fmla="*/ 587142 w 3815424"/>
                <a:gd name="connsiteY3" fmla="*/ 2653659 h 2653659"/>
                <a:gd name="connsiteX4" fmla="*/ 53389 w 3815424"/>
                <a:gd name="connsiteY4" fmla="*/ 2605041 h 2653659"/>
                <a:gd name="connsiteX5" fmla="*/ 0 w 3815424"/>
                <a:gd name="connsiteY5" fmla="*/ 2593136 h 2653659"/>
                <a:gd name="connsiteX6" fmla="*/ 0 w 3815424"/>
                <a:gd name="connsiteY6" fmla="*/ 1994836 h 2653659"/>
                <a:gd name="connsiteX7" fmla="*/ 159710 w 3815424"/>
                <a:gd name="connsiteY7" fmla="*/ 2035054 h 2653659"/>
                <a:gd name="connsiteX8" fmla="*/ 587142 w 3815424"/>
                <a:gd name="connsiteY8" fmla="*/ 2075152 h 2653659"/>
                <a:gd name="connsiteX9" fmla="*/ 1549283 w 3815424"/>
                <a:gd name="connsiteY9" fmla="*/ 1900153 h 2653659"/>
                <a:gd name="connsiteX10" fmla="*/ 2406698 w 3815424"/>
                <a:gd name="connsiteY10" fmla="*/ 1418450 h 2653659"/>
                <a:gd name="connsiteX11" fmla="*/ 2996069 w 3815424"/>
                <a:gd name="connsiteY11" fmla="*/ 728678 h 2653659"/>
                <a:gd name="connsiteX12" fmla="*/ 3193967 w 3815424"/>
                <a:gd name="connsiteY12" fmla="*/ 137719 h 2653659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815424" h="2653659">
                  <a:moveTo>
                    <a:pt x="3203055" y="0"/>
                  </a:moveTo>
                  <a:lnTo>
                    <a:pt x="3815424" y="0"/>
                  </a:lnTo>
                  <a:lnTo>
                    <a:pt x="3801025" y="214243"/>
                  </a:lnTo>
                  <a:cubicBezTo>
                    <a:pt x="3616317" y="1584467"/>
                    <a:pt x="2091637" y="2653659"/>
                    <a:pt x="587142" y="2653659"/>
                  </a:cubicBezTo>
                  <a:cubicBezTo>
                    <a:pt x="400192" y="2653659"/>
                    <a:pt x="222112" y="2636953"/>
                    <a:pt x="53389" y="2605041"/>
                  </a:cubicBezTo>
                  <a:lnTo>
                    <a:pt x="0" y="2593136"/>
                  </a:lnTo>
                  <a:lnTo>
                    <a:pt x="0" y="1994836"/>
                  </a:lnTo>
                  <a:lnTo>
                    <a:pt x="159710" y="2035054"/>
                  </a:lnTo>
                  <a:cubicBezTo>
                    <a:pt x="295467" y="2061726"/>
                    <a:pt x="438268" y="2075152"/>
                    <a:pt x="587142" y="2075152"/>
                  </a:cubicBezTo>
                  <a:cubicBezTo>
                    <a:pt x="901731" y="2075152"/>
                    <a:pt x="1234490" y="2014697"/>
                    <a:pt x="1549283" y="1900153"/>
                  </a:cubicBezTo>
                  <a:cubicBezTo>
                    <a:pt x="1860709" y="1786959"/>
                    <a:pt x="2157231" y="1620350"/>
                    <a:pt x="2406698" y="1418450"/>
                  </a:cubicBezTo>
                  <a:cubicBezTo>
                    <a:pt x="2655859" y="1216840"/>
                    <a:pt x="2859596" y="978302"/>
                    <a:pt x="2996069" y="728678"/>
                  </a:cubicBezTo>
                  <a:cubicBezTo>
                    <a:pt x="3101178" y="536396"/>
                    <a:pt x="3167417" y="338366"/>
                    <a:pt x="3193967" y="137719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1" name="Freeform: Shape 20">
              <a:extLst>
                <a:ext uri="{FF2B5EF4-FFF2-40B4-BE49-F238E27FC236}">
                  <a16:creationId xmlns:a16="http://schemas.microsoft.com/office/drawing/2014/main" id="{CC86BD2B-CA73-48DF-9CC8-0152EA6B1BA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05" y="-1"/>
              <a:ext cx="3815424" cy="2653660"/>
            </a:xfrm>
            <a:custGeom>
              <a:avLst/>
              <a:gdLst>
                <a:gd name="connsiteX0" fmla="*/ 3305038 w 3815424"/>
                <a:gd name="connsiteY0" fmla="*/ 0 h 2653660"/>
                <a:gd name="connsiteX1" fmla="*/ 3815424 w 3815424"/>
                <a:gd name="connsiteY1" fmla="*/ 0 h 2653660"/>
                <a:gd name="connsiteX2" fmla="*/ 3801025 w 3815424"/>
                <a:gd name="connsiteY2" fmla="*/ 214244 h 2653660"/>
                <a:gd name="connsiteX3" fmla="*/ 587142 w 3815424"/>
                <a:gd name="connsiteY3" fmla="*/ 2653660 h 2653660"/>
                <a:gd name="connsiteX4" fmla="*/ 53389 w 3815424"/>
                <a:gd name="connsiteY4" fmla="*/ 2605042 h 2653660"/>
                <a:gd name="connsiteX5" fmla="*/ 0 w 3815424"/>
                <a:gd name="connsiteY5" fmla="*/ 2593137 h 2653660"/>
                <a:gd name="connsiteX6" fmla="*/ 0 w 3815424"/>
                <a:gd name="connsiteY6" fmla="*/ 2094444 h 2653660"/>
                <a:gd name="connsiteX7" fmla="*/ 137675 w 3815424"/>
                <a:gd name="connsiteY7" fmla="*/ 2129195 h 2653660"/>
                <a:gd name="connsiteX8" fmla="*/ 587142 w 3815424"/>
                <a:gd name="connsiteY8" fmla="*/ 2171571 h 2653660"/>
                <a:gd name="connsiteX9" fmla="*/ 1585826 w 3815424"/>
                <a:gd name="connsiteY9" fmla="*/ 1990112 h 2653660"/>
                <a:gd name="connsiteX10" fmla="*/ 2473046 w 3815424"/>
                <a:gd name="connsiteY10" fmla="*/ 1491633 h 2653660"/>
                <a:gd name="connsiteX11" fmla="*/ 3086710 w 3815424"/>
                <a:gd name="connsiteY11" fmla="*/ 772838 h 2653660"/>
                <a:gd name="connsiteX12" fmla="*/ 3295217 w 3815424"/>
                <a:gd name="connsiteY12" fmla="*/ 149229 h 265366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</a:cxnLst>
              <a:rect l="l" t="t" r="r" b="b"/>
              <a:pathLst>
                <a:path w="3815424" h="2653660">
                  <a:moveTo>
                    <a:pt x="3305038" y="0"/>
                  </a:moveTo>
                  <a:lnTo>
                    <a:pt x="3815424" y="0"/>
                  </a:lnTo>
                  <a:lnTo>
                    <a:pt x="3801025" y="214244"/>
                  </a:lnTo>
                  <a:cubicBezTo>
                    <a:pt x="3616317" y="1584467"/>
                    <a:pt x="2091637" y="2653660"/>
                    <a:pt x="587142" y="2653660"/>
                  </a:cubicBezTo>
                  <a:cubicBezTo>
                    <a:pt x="400192" y="2653660"/>
                    <a:pt x="222112" y="2636954"/>
                    <a:pt x="53389" y="2605042"/>
                  </a:cubicBezTo>
                  <a:lnTo>
                    <a:pt x="0" y="2593137"/>
                  </a:lnTo>
                  <a:lnTo>
                    <a:pt x="0" y="2094444"/>
                  </a:lnTo>
                  <a:lnTo>
                    <a:pt x="137675" y="2129195"/>
                  </a:lnTo>
                  <a:cubicBezTo>
                    <a:pt x="280616" y="2157374"/>
                    <a:pt x="430766" y="2171571"/>
                    <a:pt x="587142" y="2171571"/>
                  </a:cubicBezTo>
                  <a:cubicBezTo>
                    <a:pt x="918879" y="2171571"/>
                    <a:pt x="1254904" y="2110634"/>
                    <a:pt x="1585826" y="1990112"/>
                  </a:cubicBezTo>
                  <a:cubicBezTo>
                    <a:pt x="1908071" y="1873061"/>
                    <a:pt x="2214800" y="1700666"/>
                    <a:pt x="2473046" y="1491633"/>
                  </a:cubicBezTo>
                  <a:cubicBezTo>
                    <a:pt x="2735782" y="1279031"/>
                    <a:pt x="2942276" y="1037118"/>
                    <a:pt x="3086710" y="772838"/>
                  </a:cubicBezTo>
                  <a:cubicBezTo>
                    <a:pt x="3197408" y="570216"/>
                    <a:pt x="3267226" y="361248"/>
                    <a:pt x="3295217" y="149229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2" name="Freeform: Shape 21">
              <a:extLst>
                <a:ext uri="{FF2B5EF4-FFF2-40B4-BE49-F238E27FC236}">
                  <a16:creationId xmlns:a16="http://schemas.microsoft.com/office/drawing/2014/main" id="{59C1AA9D-3FCF-4B84-94D1-51F0E1517115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-305" y="1"/>
              <a:ext cx="3815986" cy="2675935"/>
            </a:xfrm>
            <a:custGeom>
              <a:avLst/>
              <a:gdLst>
                <a:gd name="connsiteX0" fmla="*/ 3648768 w 3815986"/>
                <a:gd name="connsiteY0" fmla="*/ 0 h 2675935"/>
                <a:gd name="connsiteX1" fmla="*/ 3815986 w 3815986"/>
                <a:gd name="connsiteY1" fmla="*/ 0 h 2675935"/>
                <a:gd name="connsiteX2" fmla="*/ 3804695 w 3815986"/>
                <a:gd name="connsiteY2" fmla="*/ 200084 h 2675935"/>
                <a:gd name="connsiteX3" fmla="*/ 3762590 w 3815986"/>
                <a:gd name="connsiteY3" fmla="*/ 455543 h 2675935"/>
                <a:gd name="connsiteX4" fmla="*/ 3592332 w 3815986"/>
                <a:gd name="connsiteY4" fmla="*/ 947274 h 2675935"/>
                <a:gd name="connsiteX5" fmla="*/ 2953967 w 3815986"/>
                <a:gd name="connsiteY5" fmla="*/ 1782349 h 2675935"/>
                <a:gd name="connsiteX6" fmla="*/ 2530669 w 3815986"/>
                <a:gd name="connsiteY6" fmla="*/ 2109494 h 2675935"/>
                <a:gd name="connsiteX7" fmla="*/ 2057561 w 3815986"/>
                <a:gd name="connsiteY7" fmla="*/ 2369245 h 2675935"/>
                <a:gd name="connsiteX8" fmla="*/ 1007330 w 3815986"/>
                <a:gd name="connsiteY8" fmla="*/ 2655701 h 2675935"/>
                <a:gd name="connsiteX9" fmla="*/ 732765 w 3815986"/>
                <a:gd name="connsiteY9" fmla="*/ 2674696 h 2675935"/>
                <a:gd name="connsiteX10" fmla="*/ 457666 w 3815986"/>
                <a:gd name="connsiteY10" fmla="*/ 2670839 h 2675935"/>
                <a:gd name="connsiteX11" fmla="*/ 183574 w 3815986"/>
                <a:gd name="connsiteY11" fmla="*/ 2643312 h 2675935"/>
                <a:gd name="connsiteX12" fmla="*/ 0 w 3815986"/>
                <a:gd name="connsiteY12" fmla="*/ 2607798 h 2675935"/>
                <a:gd name="connsiteX13" fmla="*/ 0 w 3815986"/>
                <a:gd name="connsiteY13" fmla="*/ 2356652 h 2675935"/>
                <a:gd name="connsiteX14" fmla="*/ 222195 w 3815986"/>
                <a:gd name="connsiteY14" fmla="*/ 2396940 h 2675935"/>
                <a:gd name="connsiteX15" fmla="*/ 472364 w 3815986"/>
                <a:gd name="connsiteY15" fmla="*/ 2419092 h 2675935"/>
                <a:gd name="connsiteX16" fmla="*/ 974972 w 3815986"/>
                <a:gd name="connsiteY16" fmla="*/ 2402122 h 2675935"/>
                <a:gd name="connsiteX17" fmla="*/ 1468292 w 3815986"/>
                <a:gd name="connsiteY17" fmla="*/ 2304162 h 2675935"/>
                <a:gd name="connsiteX18" fmla="*/ 1940176 w 3815986"/>
                <a:gd name="connsiteY18" fmla="*/ 2133695 h 2675935"/>
                <a:gd name="connsiteX19" fmla="*/ 2783403 w 3815986"/>
                <a:gd name="connsiteY19" fmla="*/ 1609954 h 2675935"/>
                <a:gd name="connsiteX20" fmla="*/ 3128104 w 3815986"/>
                <a:gd name="connsiteY20" fmla="*/ 1260439 h 2675935"/>
                <a:gd name="connsiteX21" fmla="*/ 3400639 w 3815986"/>
                <a:gd name="connsiteY21" fmla="*/ 859052 h 2675935"/>
                <a:gd name="connsiteX22" fmla="*/ 3585595 w 3815986"/>
                <a:gd name="connsiteY22" fmla="*/ 415336 h 2675935"/>
                <a:gd name="connsiteX23" fmla="*/ 3635918 w 3815986"/>
                <a:gd name="connsiteY23" fmla="*/ 181137 h 2675935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</a:cxnLst>
              <a:rect l="l" t="t" r="r" b="b"/>
              <a:pathLst>
                <a:path w="3815986" h="2675935">
                  <a:moveTo>
                    <a:pt x="3648768" y="0"/>
                  </a:moveTo>
                  <a:lnTo>
                    <a:pt x="3815986" y="0"/>
                  </a:lnTo>
                  <a:lnTo>
                    <a:pt x="3804695" y="200084"/>
                  </a:lnTo>
                  <a:cubicBezTo>
                    <a:pt x="3795228" y="285751"/>
                    <a:pt x="3781167" y="371032"/>
                    <a:pt x="3762590" y="455543"/>
                  </a:cubicBezTo>
                  <a:cubicBezTo>
                    <a:pt x="3725537" y="624467"/>
                    <a:pt x="3668784" y="790112"/>
                    <a:pt x="3592332" y="947274"/>
                  </a:cubicBezTo>
                  <a:cubicBezTo>
                    <a:pt x="3438712" y="1261596"/>
                    <a:pt x="3216091" y="1542847"/>
                    <a:pt x="2953967" y="1782349"/>
                  </a:cubicBezTo>
                  <a:cubicBezTo>
                    <a:pt x="2822599" y="1902099"/>
                    <a:pt x="2680615" y="2011341"/>
                    <a:pt x="2530669" y="2109494"/>
                  </a:cubicBezTo>
                  <a:cubicBezTo>
                    <a:pt x="2380520" y="2207551"/>
                    <a:pt x="2222510" y="2294906"/>
                    <a:pt x="2057561" y="2369245"/>
                  </a:cubicBezTo>
                  <a:cubicBezTo>
                    <a:pt x="1727252" y="2516859"/>
                    <a:pt x="1371629" y="2614434"/>
                    <a:pt x="1007330" y="2655701"/>
                  </a:cubicBezTo>
                  <a:cubicBezTo>
                    <a:pt x="916281" y="2665873"/>
                    <a:pt x="824568" y="2672188"/>
                    <a:pt x="732765" y="2674696"/>
                  </a:cubicBezTo>
                  <a:cubicBezTo>
                    <a:pt x="640963" y="2677203"/>
                    <a:pt x="549072" y="2675901"/>
                    <a:pt x="457666" y="2670839"/>
                  </a:cubicBezTo>
                  <a:cubicBezTo>
                    <a:pt x="366106" y="2665584"/>
                    <a:pt x="274572" y="2656521"/>
                    <a:pt x="183574" y="2643312"/>
                  </a:cubicBezTo>
                  <a:lnTo>
                    <a:pt x="0" y="2607798"/>
                  </a:lnTo>
                  <a:lnTo>
                    <a:pt x="0" y="2356652"/>
                  </a:lnTo>
                  <a:lnTo>
                    <a:pt x="222195" y="2396940"/>
                  </a:lnTo>
                  <a:cubicBezTo>
                    <a:pt x="304990" y="2407980"/>
                    <a:pt x="388511" y="2415283"/>
                    <a:pt x="472364" y="2419092"/>
                  </a:cubicBezTo>
                  <a:cubicBezTo>
                    <a:pt x="640376" y="2427095"/>
                    <a:pt x="808184" y="2421791"/>
                    <a:pt x="974972" y="2402122"/>
                  </a:cubicBezTo>
                  <a:cubicBezTo>
                    <a:pt x="1141658" y="2382358"/>
                    <a:pt x="1306812" y="2349286"/>
                    <a:pt x="1468292" y="2304162"/>
                  </a:cubicBezTo>
                  <a:cubicBezTo>
                    <a:pt x="1629874" y="2259231"/>
                    <a:pt x="1787475" y="2201091"/>
                    <a:pt x="1940176" y="2133695"/>
                  </a:cubicBezTo>
                  <a:cubicBezTo>
                    <a:pt x="2246498" y="2000349"/>
                    <a:pt x="2532507" y="1823520"/>
                    <a:pt x="2783403" y="1609954"/>
                  </a:cubicBezTo>
                  <a:cubicBezTo>
                    <a:pt x="2908442" y="1502833"/>
                    <a:pt x="3024295" y="1385975"/>
                    <a:pt x="3128104" y="1260439"/>
                  </a:cubicBezTo>
                  <a:cubicBezTo>
                    <a:pt x="3232116" y="1135096"/>
                    <a:pt x="3323881" y="1000689"/>
                    <a:pt x="3400639" y="859052"/>
                  </a:cubicBezTo>
                  <a:cubicBezTo>
                    <a:pt x="3477399" y="717510"/>
                    <a:pt x="3541296" y="569316"/>
                    <a:pt x="3585595" y="415336"/>
                  </a:cubicBezTo>
                  <a:cubicBezTo>
                    <a:pt x="3607796" y="338540"/>
                    <a:pt x="3624638" y="260224"/>
                    <a:pt x="3635918" y="181137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  <p:sp>
          <p:nvSpPr>
            <p:cNvPr id="23" name="Freeform: Shape 22">
              <a:extLst>
                <a:ext uri="{FF2B5EF4-FFF2-40B4-BE49-F238E27FC236}">
                  <a16:creationId xmlns:a16="http://schemas.microsoft.com/office/drawing/2014/main" id="{1D7CE92F-1DE7-4252-A62C-77ACF8CF2682}"/>
                </a:ext>
                <a:ext uri="{C183D7F6-B498-43B3-948B-1728B52AA6E4}">
                  <adec:decorative xmlns:adec="http://schemas.microsoft.com/office/drawing/2017/decorative" val="1"/>
                </a:ext>
              </a:extLst>
            </p:cNvPr>
            <p:cNvSpPr/>
            <p:nvPr>
              <p:extLst>
                <p:ext uri="{386F3935-93C4-4BCD-93E2-E3B085C9AB24}">
                  <p16:designElem xmlns:p16="http://schemas.microsoft.com/office/powerpoint/2015/main" val="1"/>
                </p:ext>
              </p:extLst>
            </p:nvPr>
          </p:nvSpPr>
          <p:spPr>
            <a:xfrm>
              <a:off x="305" y="-1"/>
              <a:ext cx="3832270" cy="2876136"/>
            </a:xfrm>
            <a:custGeom>
              <a:avLst/>
              <a:gdLst>
                <a:gd name="connsiteX0" fmla="*/ 3800718 w 3832270"/>
                <a:gd name="connsiteY0" fmla="*/ 0 h 2876136"/>
                <a:gd name="connsiteX1" fmla="*/ 3832270 w 3832270"/>
                <a:gd name="connsiteY1" fmla="*/ 0 h 2876136"/>
                <a:gd name="connsiteX2" fmla="*/ 3824562 w 3832270"/>
                <a:gd name="connsiteY2" fmla="*/ 143769 h 2876136"/>
                <a:gd name="connsiteX3" fmla="*/ 3628155 w 3832270"/>
                <a:gd name="connsiteY3" fmla="*/ 922055 h 2876136"/>
                <a:gd name="connsiteX4" fmla="*/ 3514853 w 3832270"/>
                <a:gd name="connsiteY4" fmla="*/ 1169078 h 2876136"/>
                <a:gd name="connsiteX5" fmla="*/ 3379198 w 3832270"/>
                <a:gd name="connsiteY5" fmla="*/ 1407037 h 2876136"/>
                <a:gd name="connsiteX6" fmla="*/ 3043787 w 3832270"/>
                <a:gd name="connsiteY6" fmla="*/ 1848342 h 2876136"/>
                <a:gd name="connsiteX7" fmla="*/ 2845661 w 3832270"/>
                <a:gd name="connsiteY7" fmla="*/ 2047444 h 2876136"/>
                <a:gd name="connsiteX8" fmla="*/ 2793197 w 3832270"/>
                <a:gd name="connsiteY8" fmla="*/ 2094689 h 2876136"/>
                <a:gd name="connsiteX9" fmla="*/ 2739710 w 3832270"/>
                <a:gd name="connsiteY9" fmla="*/ 2140969 h 2876136"/>
                <a:gd name="connsiteX10" fmla="*/ 2629166 w 3832270"/>
                <a:gd name="connsiteY10" fmla="*/ 2229867 h 2876136"/>
                <a:gd name="connsiteX11" fmla="*/ 2145952 w 3832270"/>
                <a:gd name="connsiteY11" fmla="*/ 2535994 h 2876136"/>
                <a:gd name="connsiteX12" fmla="*/ 1034987 w 3832270"/>
                <a:gd name="connsiteY12" fmla="*/ 2863910 h 2876136"/>
                <a:gd name="connsiteX13" fmla="*/ 741909 w 3832270"/>
                <a:gd name="connsiteY13" fmla="*/ 2875939 h 2876136"/>
                <a:gd name="connsiteX14" fmla="*/ 450208 w 3832270"/>
                <a:gd name="connsiteY14" fmla="*/ 2857451 h 2876136"/>
                <a:gd name="connsiteX15" fmla="*/ 22215 w 3832270"/>
                <a:gd name="connsiteY15" fmla="*/ 2775923 h 2876136"/>
                <a:gd name="connsiteX16" fmla="*/ 0 w 3832270"/>
                <a:gd name="connsiteY16" fmla="*/ 2769256 h 2876136"/>
                <a:gd name="connsiteX17" fmla="*/ 0 w 3832270"/>
                <a:gd name="connsiteY17" fmla="*/ 2590612 h 2876136"/>
                <a:gd name="connsiteX18" fmla="*/ 199046 w 3832270"/>
                <a:gd name="connsiteY18" fmla="*/ 2627410 h 2876136"/>
                <a:gd name="connsiteX19" fmla="*/ 468174 w 3832270"/>
                <a:gd name="connsiteY19" fmla="*/ 2649670 h 2876136"/>
                <a:gd name="connsiteX20" fmla="*/ 1003650 w 3832270"/>
                <a:gd name="connsiteY20" fmla="*/ 2622480 h 2876136"/>
                <a:gd name="connsiteX21" fmla="*/ 1266489 w 3832270"/>
                <a:gd name="connsiteY21" fmla="*/ 2573982 h 2876136"/>
                <a:gd name="connsiteX22" fmla="*/ 1524223 w 3832270"/>
                <a:gd name="connsiteY22" fmla="*/ 2504657 h 2876136"/>
                <a:gd name="connsiteX23" fmla="*/ 1775731 w 3832270"/>
                <a:gd name="connsiteY23" fmla="*/ 2416243 h 2876136"/>
                <a:gd name="connsiteX24" fmla="*/ 2019789 w 3832270"/>
                <a:gd name="connsiteY24" fmla="*/ 2309412 h 2876136"/>
                <a:gd name="connsiteX25" fmla="*/ 2482486 w 3832270"/>
                <a:gd name="connsiteY25" fmla="*/ 2046962 h 2876136"/>
                <a:gd name="connsiteX26" fmla="*/ 2591908 w 3832270"/>
                <a:gd name="connsiteY26" fmla="*/ 1971371 h 2876136"/>
                <a:gd name="connsiteX27" fmla="*/ 2645702 w 3832270"/>
                <a:gd name="connsiteY27" fmla="*/ 1932321 h 2876136"/>
                <a:gd name="connsiteX28" fmla="*/ 2698779 w 3832270"/>
                <a:gd name="connsiteY28" fmla="*/ 1892309 h 2876136"/>
                <a:gd name="connsiteX29" fmla="*/ 2903537 w 3832270"/>
                <a:gd name="connsiteY29" fmla="*/ 1722516 h 2876136"/>
                <a:gd name="connsiteX30" fmla="*/ 3269061 w 3832270"/>
                <a:gd name="connsiteY30" fmla="*/ 1337327 h 2876136"/>
                <a:gd name="connsiteX31" fmla="*/ 3424928 w 3832270"/>
                <a:gd name="connsiteY31" fmla="*/ 1122508 h 2876136"/>
                <a:gd name="connsiteX32" fmla="*/ 3557622 w 3832270"/>
                <a:gd name="connsiteY32" fmla="*/ 893226 h 2876136"/>
                <a:gd name="connsiteX33" fmla="*/ 3587019 w 3832270"/>
                <a:gd name="connsiteY33" fmla="*/ 833929 h 2876136"/>
                <a:gd name="connsiteX34" fmla="*/ 3601310 w 3832270"/>
                <a:gd name="connsiteY34" fmla="*/ 804040 h 2876136"/>
                <a:gd name="connsiteX35" fmla="*/ 3614885 w 3832270"/>
                <a:gd name="connsiteY35" fmla="*/ 773861 h 2876136"/>
                <a:gd name="connsiteX36" fmla="*/ 3640812 w 3832270"/>
                <a:gd name="connsiteY36" fmla="*/ 713022 h 2876136"/>
                <a:gd name="connsiteX37" fmla="*/ 3665105 w 3832270"/>
                <a:gd name="connsiteY37" fmla="*/ 651506 h 2876136"/>
                <a:gd name="connsiteX38" fmla="*/ 3744110 w 3832270"/>
                <a:gd name="connsiteY38" fmla="*/ 399567 h 2876136"/>
                <a:gd name="connsiteX39" fmla="*/ 3792123 w 3832270"/>
                <a:gd name="connsiteY39" fmla="*/ 140444 h 2876136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  <a:cxn ang="0">
                  <a:pos x="connsiteX5" y="connsiteY5"/>
                </a:cxn>
                <a:cxn ang="0">
                  <a:pos x="connsiteX6" y="connsiteY6"/>
                </a:cxn>
                <a:cxn ang="0">
                  <a:pos x="connsiteX7" y="connsiteY7"/>
                </a:cxn>
                <a:cxn ang="0">
                  <a:pos x="connsiteX8" y="connsiteY8"/>
                </a:cxn>
                <a:cxn ang="0">
                  <a:pos x="connsiteX9" y="connsiteY9"/>
                </a:cxn>
                <a:cxn ang="0">
                  <a:pos x="connsiteX10" y="connsiteY10"/>
                </a:cxn>
                <a:cxn ang="0">
                  <a:pos x="connsiteX11" y="connsiteY11"/>
                </a:cxn>
                <a:cxn ang="0">
                  <a:pos x="connsiteX12" y="connsiteY12"/>
                </a:cxn>
                <a:cxn ang="0">
                  <a:pos x="connsiteX13" y="connsiteY13"/>
                </a:cxn>
                <a:cxn ang="0">
                  <a:pos x="connsiteX14" y="connsiteY14"/>
                </a:cxn>
                <a:cxn ang="0">
                  <a:pos x="connsiteX15" y="connsiteY15"/>
                </a:cxn>
                <a:cxn ang="0">
                  <a:pos x="connsiteX16" y="connsiteY16"/>
                </a:cxn>
                <a:cxn ang="0">
                  <a:pos x="connsiteX17" y="connsiteY17"/>
                </a:cxn>
                <a:cxn ang="0">
                  <a:pos x="connsiteX18" y="connsiteY18"/>
                </a:cxn>
                <a:cxn ang="0">
                  <a:pos x="connsiteX19" y="connsiteY19"/>
                </a:cxn>
                <a:cxn ang="0">
                  <a:pos x="connsiteX20" y="connsiteY20"/>
                </a:cxn>
                <a:cxn ang="0">
                  <a:pos x="connsiteX21" y="connsiteY21"/>
                </a:cxn>
                <a:cxn ang="0">
                  <a:pos x="connsiteX22" y="connsiteY22"/>
                </a:cxn>
                <a:cxn ang="0">
                  <a:pos x="connsiteX23" y="connsiteY23"/>
                </a:cxn>
                <a:cxn ang="0">
                  <a:pos x="connsiteX24" y="connsiteY24"/>
                </a:cxn>
                <a:cxn ang="0">
                  <a:pos x="connsiteX25" y="connsiteY25"/>
                </a:cxn>
                <a:cxn ang="0">
                  <a:pos x="connsiteX26" y="connsiteY26"/>
                </a:cxn>
                <a:cxn ang="0">
                  <a:pos x="connsiteX27" y="connsiteY27"/>
                </a:cxn>
                <a:cxn ang="0">
                  <a:pos x="connsiteX28" y="connsiteY28"/>
                </a:cxn>
                <a:cxn ang="0">
                  <a:pos x="connsiteX29" y="connsiteY29"/>
                </a:cxn>
                <a:cxn ang="0">
                  <a:pos x="connsiteX30" y="connsiteY30"/>
                </a:cxn>
                <a:cxn ang="0">
                  <a:pos x="connsiteX31" y="connsiteY31"/>
                </a:cxn>
                <a:cxn ang="0">
                  <a:pos x="connsiteX32" y="connsiteY32"/>
                </a:cxn>
                <a:cxn ang="0">
                  <a:pos x="connsiteX33" y="connsiteY33"/>
                </a:cxn>
                <a:cxn ang="0">
                  <a:pos x="connsiteX34" y="connsiteY34"/>
                </a:cxn>
                <a:cxn ang="0">
                  <a:pos x="connsiteX35" y="connsiteY35"/>
                </a:cxn>
                <a:cxn ang="0">
                  <a:pos x="connsiteX36" y="connsiteY36"/>
                </a:cxn>
                <a:cxn ang="0">
                  <a:pos x="connsiteX37" y="connsiteY37"/>
                </a:cxn>
                <a:cxn ang="0">
                  <a:pos x="connsiteX38" y="connsiteY38"/>
                </a:cxn>
                <a:cxn ang="0">
                  <a:pos x="connsiteX39" y="connsiteY39"/>
                </a:cxn>
              </a:cxnLst>
              <a:rect l="l" t="t" r="r" b="b"/>
              <a:pathLst>
                <a:path w="3832270" h="2876136">
                  <a:moveTo>
                    <a:pt x="3800718" y="0"/>
                  </a:moveTo>
                  <a:lnTo>
                    <a:pt x="3832270" y="0"/>
                  </a:lnTo>
                  <a:lnTo>
                    <a:pt x="3824562" y="143769"/>
                  </a:lnTo>
                  <a:cubicBezTo>
                    <a:pt x="3797131" y="409191"/>
                    <a:pt x="3730585" y="671345"/>
                    <a:pt x="3628155" y="922055"/>
                  </a:cubicBezTo>
                  <a:cubicBezTo>
                    <a:pt x="3593858" y="1005553"/>
                    <a:pt x="3556704" y="1088280"/>
                    <a:pt x="3514853" y="1169078"/>
                  </a:cubicBezTo>
                  <a:cubicBezTo>
                    <a:pt x="3473616" y="1250166"/>
                    <a:pt x="3428194" y="1329517"/>
                    <a:pt x="3379198" y="1407037"/>
                  </a:cubicBezTo>
                  <a:cubicBezTo>
                    <a:pt x="3281106" y="1561980"/>
                    <a:pt x="3169132" y="1710174"/>
                    <a:pt x="3043787" y="1848342"/>
                  </a:cubicBezTo>
                  <a:cubicBezTo>
                    <a:pt x="2980806" y="1917184"/>
                    <a:pt x="2915071" y="1984001"/>
                    <a:pt x="2845661" y="2047444"/>
                  </a:cubicBezTo>
                  <a:cubicBezTo>
                    <a:pt x="2828411" y="2063450"/>
                    <a:pt x="2811060" y="2079263"/>
                    <a:pt x="2793197" y="2094689"/>
                  </a:cubicBezTo>
                  <a:cubicBezTo>
                    <a:pt x="2775436" y="2110213"/>
                    <a:pt x="2757982" y="2126025"/>
                    <a:pt x="2739710" y="2140969"/>
                  </a:cubicBezTo>
                  <a:cubicBezTo>
                    <a:pt x="2703576" y="2171341"/>
                    <a:pt x="2666524" y="2200749"/>
                    <a:pt x="2629166" y="2229867"/>
                  </a:cubicBezTo>
                  <a:cubicBezTo>
                    <a:pt x="2479015" y="2345569"/>
                    <a:pt x="2316821" y="2448061"/>
                    <a:pt x="2145952" y="2535994"/>
                  </a:cubicBezTo>
                  <a:cubicBezTo>
                    <a:pt x="1804312" y="2711957"/>
                    <a:pt x="1424600" y="2826982"/>
                    <a:pt x="1034987" y="2863910"/>
                  </a:cubicBezTo>
                  <a:cubicBezTo>
                    <a:pt x="937762" y="2873167"/>
                    <a:pt x="839720" y="2877096"/>
                    <a:pt x="741909" y="2875939"/>
                  </a:cubicBezTo>
                  <a:cubicBezTo>
                    <a:pt x="644097" y="2874782"/>
                    <a:pt x="546515" y="2868539"/>
                    <a:pt x="450208" y="2857451"/>
                  </a:cubicBezTo>
                  <a:cubicBezTo>
                    <a:pt x="305520" y="2840674"/>
                    <a:pt x="162095" y="2813810"/>
                    <a:pt x="22215" y="2775923"/>
                  </a:cubicBezTo>
                  <a:lnTo>
                    <a:pt x="0" y="2769256"/>
                  </a:lnTo>
                  <a:lnTo>
                    <a:pt x="0" y="2590612"/>
                  </a:lnTo>
                  <a:lnTo>
                    <a:pt x="199046" y="2627410"/>
                  </a:lnTo>
                  <a:cubicBezTo>
                    <a:pt x="288321" y="2639209"/>
                    <a:pt x="378197" y="2646537"/>
                    <a:pt x="468174" y="2649670"/>
                  </a:cubicBezTo>
                  <a:cubicBezTo>
                    <a:pt x="648333" y="2656805"/>
                    <a:pt x="826655" y="2647163"/>
                    <a:pt x="1003650" y="2622480"/>
                  </a:cubicBezTo>
                  <a:cubicBezTo>
                    <a:pt x="1091943" y="2609658"/>
                    <a:pt x="1179725" y="2593747"/>
                    <a:pt x="1266489" y="2573982"/>
                  </a:cubicBezTo>
                  <a:cubicBezTo>
                    <a:pt x="1353250" y="2553927"/>
                    <a:pt x="1439298" y="2531076"/>
                    <a:pt x="1524223" y="2504657"/>
                  </a:cubicBezTo>
                  <a:cubicBezTo>
                    <a:pt x="1609149" y="2478336"/>
                    <a:pt x="1693052" y="2448833"/>
                    <a:pt x="1775731" y="2416243"/>
                  </a:cubicBezTo>
                  <a:cubicBezTo>
                    <a:pt x="1858309" y="2383557"/>
                    <a:pt x="1939764" y="2347882"/>
                    <a:pt x="2019789" y="2309412"/>
                  </a:cubicBezTo>
                  <a:cubicBezTo>
                    <a:pt x="2179839" y="2232567"/>
                    <a:pt x="2334583" y="2144923"/>
                    <a:pt x="2482486" y="2046962"/>
                  </a:cubicBezTo>
                  <a:cubicBezTo>
                    <a:pt x="2519334" y="2022376"/>
                    <a:pt x="2556081" y="1997403"/>
                    <a:pt x="2591908" y="1971371"/>
                  </a:cubicBezTo>
                  <a:cubicBezTo>
                    <a:pt x="2610077" y="1958644"/>
                    <a:pt x="2627838" y="1945434"/>
                    <a:pt x="2645702" y="1932321"/>
                  </a:cubicBezTo>
                  <a:cubicBezTo>
                    <a:pt x="2663666" y="1919305"/>
                    <a:pt x="2681325" y="1905903"/>
                    <a:pt x="2698779" y="1892309"/>
                  </a:cubicBezTo>
                  <a:cubicBezTo>
                    <a:pt x="2768903" y="1838025"/>
                    <a:pt x="2837496" y="1781717"/>
                    <a:pt x="2903537" y="1722516"/>
                  </a:cubicBezTo>
                  <a:cubicBezTo>
                    <a:pt x="3035926" y="1604501"/>
                    <a:pt x="3158720" y="1475784"/>
                    <a:pt x="3269061" y="1337327"/>
                  </a:cubicBezTo>
                  <a:cubicBezTo>
                    <a:pt x="3324182" y="1268099"/>
                    <a:pt x="3376341" y="1196461"/>
                    <a:pt x="3424928" y="1122508"/>
                  </a:cubicBezTo>
                  <a:cubicBezTo>
                    <a:pt x="3472697" y="1048170"/>
                    <a:pt x="3517814" y="972000"/>
                    <a:pt x="3557622" y="893226"/>
                  </a:cubicBezTo>
                  <a:cubicBezTo>
                    <a:pt x="3567931" y="873654"/>
                    <a:pt x="3577526" y="853791"/>
                    <a:pt x="3587019" y="833929"/>
                  </a:cubicBezTo>
                  <a:lnTo>
                    <a:pt x="3601310" y="804040"/>
                  </a:lnTo>
                  <a:lnTo>
                    <a:pt x="3614885" y="773861"/>
                  </a:lnTo>
                  <a:cubicBezTo>
                    <a:pt x="3623766" y="753709"/>
                    <a:pt x="3632748" y="733559"/>
                    <a:pt x="3640812" y="713022"/>
                  </a:cubicBezTo>
                  <a:cubicBezTo>
                    <a:pt x="3648876" y="692485"/>
                    <a:pt x="3657756" y="672236"/>
                    <a:pt x="3665105" y="651506"/>
                  </a:cubicBezTo>
                  <a:cubicBezTo>
                    <a:pt x="3696544" y="569166"/>
                    <a:pt x="3723185" y="485089"/>
                    <a:pt x="3744110" y="399567"/>
                  </a:cubicBezTo>
                  <a:cubicBezTo>
                    <a:pt x="3765341" y="314238"/>
                    <a:pt x="3781392" y="227654"/>
                    <a:pt x="3792123" y="140444"/>
                  </a:cubicBezTo>
                  <a:close/>
                </a:path>
              </a:pathLst>
            </a:custGeom>
            <a:gradFill>
              <a:gsLst>
                <a:gs pos="2000">
                  <a:schemeClr val="bg1">
                    <a:alpha val="10000"/>
                  </a:schemeClr>
                </a:gs>
                <a:gs pos="16000">
                  <a:schemeClr val="accent6">
                    <a:alpha val="10000"/>
                  </a:schemeClr>
                </a:gs>
                <a:gs pos="100000">
                  <a:schemeClr val="bg1">
                    <a:alpha val="10000"/>
                  </a:schemeClr>
                </a:gs>
                <a:gs pos="85000">
                  <a:schemeClr val="accent1">
                    <a:alpha val="10000"/>
                  </a:schemeClr>
                </a:gs>
              </a:gsLst>
              <a:lin ang="12000000" scaled="0"/>
            </a:gra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en-US"/>
            </a:p>
          </p:txBody>
        </p:sp>
      </p:grpSp>
      <p:grpSp>
        <p:nvGrpSpPr>
          <p:cNvPr id="4" name="Group 3">
            <a:extLst>
              <a:ext uri="{FF2B5EF4-FFF2-40B4-BE49-F238E27FC236}">
                <a16:creationId xmlns:a16="http://schemas.microsoft.com/office/drawing/2014/main" id="{F1D44FDA-00A7-527B-1762-75CD64E5D81E}"/>
              </a:ext>
            </a:extLst>
          </p:cNvPr>
          <p:cNvGrpSpPr/>
          <p:nvPr/>
        </p:nvGrpSpPr>
        <p:grpSpPr>
          <a:xfrm>
            <a:off x="666165" y="2155069"/>
            <a:ext cx="10913951" cy="4081730"/>
            <a:chOff x="666165" y="2155069"/>
            <a:chExt cx="10913951" cy="4081730"/>
          </a:xfrm>
        </p:grpSpPr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11AD3865-E919-D023-9FC1-7954126436C1}"/>
                </a:ext>
              </a:extLst>
            </p:cNvPr>
            <p:cNvSpPr/>
            <p:nvPr/>
          </p:nvSpPr>
          <p:spPr>
            <a:xfrm>
              <a:off x="666165" y="2206703"/>
              <a:ext cx="1713142" cy="1713142"/>
            </a:xfrm>
            <a:prstGeom prst="ellipse">
              <a:avLst/>
            </a:prstGeom>
            <a:solidFill>
              <a:schemeClr val="accent6"/>
            </a:solidFill>
          </p:spPr>
          <p:style>
            <a:lnRef idx="0">
              <a:schemeClr val="lt1">
                <a:alpha val="0"/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/>
          </p:style>
          <p:txBody>
            <a:bodyPr/>
            <a:lstStyle/>
            <a:p>
              <a:endParaRPr lang="en-US"/>
            </a:p>
          </p:txBody>
        </p:sp>
        <p:sp>
          <p:nvSpPr>
            <p:cNvPr id="8" name="Rectangle 7" descr="Water">
              <a:extLst>
                <a:ext uri="{FF2B5EF4-FFF2-40B4-BE49-F238E27FC236}">
                  <a16:creationId xmlns:a16="http://schemas.microsoft.com/office/drawing/2014/main" id="{41C00F1D-CF52-425D-97A5-6B2D683EDAEB}"/>
                </a:ext>
              </a:extLst>
            </p:cNvPr>
            <p:cNvSpPr/>
            <p:nvPr/>
          </p:nvSpPr>
          <p:spPr>
            <a:xfrm>
              <a:off x="1071090" y="2550662"/>
              <a:ext cx="903293" cy="903293"/>
            </a:xfrm>
            <a:prstGeom prst="rect">
              <a:avLst/>
            </a:prstGeom>
            <a:blipFill>
              <a:blip r:embed="rId3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4"/>
                  </a:ext>
                </a:extLst>
              </a:blip>
              <a:stretch>
                <a:fillRect/>
              </a:stretch>
            </a:blipFill>
          </p:spPr>
          <p:style>
            <a:lnRef idx="2">
              <a:schemeClr val="lt1">
                <a:alpha val="0"/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bg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10" name="Freeform: Shape 9">
              <a:extLst>
                <a:ext uri="{FF2B5EF4-FFF2-40B4-BE49-F238E27FC236}">
                  <a16:creationId xmlns:a16="http://schemas.microsoft.com/office/drawing/2014/main" id="{F08C73D3-3520-9461-AB0D-5ED5DC950DAA}"/>
                </a:ext>
              </a:extLst>
            </p:cNvPr>
            <p:cNvSpPr/>
            <p:nvPr/>
          </p:nvSpPr>
          <p:spPr>
            <a:xfrm>
              <a:off x="2534037" y="2303730"/>
              <a:ext cx="3337290" cy="1415820"/>
            </a:xfrm>
            <a:custGeom>
              <a:avLst/>
              <a:gdLst>
                <a:gd name="connsiteX0" fmla="*/ 0 w 3337290"/>
                <a:gd name="connsiteY0" fmla="*/ 0 h 1415820"/>
                <a:gd name="connsiteX1" fmla="*/ 3337290 w 3337290"/>
                <a:gd name="connsiteY1" fmla="*/ 0 h 1415820"/>
                <a:gd name="connsiteX2" fmla="*/ 3337290 w 3337290"/>
                <a:gd name="connsiteY2" fmla="*/ 1415820 h 1415820"/>
                <a:gd name="connsiteX3" fmla="*/ 0 w 3337290"/>
                <a:gd name="connsiteY3" fmla="*/ 1415820 h 1415820"/>
                <a:gd name="connsiteX4" fmla="*/ 0 w 3337290"/>
                <a:gd name="connsiteY4" fmla="*/ 0 h 14158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37290" h="1415820">
                  <a:moveTo>
                    <a:pt x="0" y="0"/>
                  </a:moveTo>
                  <a:lnTo>
                    <a:pt x="3337290" y="0"/>
                  </a:lnTo>
                  <a:lnTo>
                    <a:pt x="3337290" y="1415820"/>
                  </a:lnTo>
                  <a:lnTo>
                    <a:pt x="0" y="1415820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0">
              <a:schemeClr val="accent2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accent2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accent2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accent2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marL="0" lvl="0" indent="0" algn="l" defTabSz="1066800">
                <a:lnSpc>
                  <a:spcPct val="10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GB" sz="2800" b="1" kern="1200" dirty="0">
                  <a:solidFill>
                    <a:schemeClr val="accent6"/>
                  </a:solidFill>
                </a:rPr>
                <a:t>Promoting green and smart waterborne transport</a:t>
              </a:r>
              <a:endParaRPr lang="en-US" sz="2800" kern="1200" dirty="0">
                <a:solidFill>
                  <a:schemeClr val="accent6"/>
                </a:solidFill>
              </a:endParaRPr>
            </a:p>
          </p:txBody>
        </p:sp>
        <p:sp>
          <p:nvSpPr>
            <p:cNvPr id="12" name="Oval 11">
              <a:extLst>
                <a:ext uri="{FF2B5EF4-FFF2-40B4-BE49-F238E27FC236}">
                  <a16:creationId xmlns:a16="http://schemas.microsoft.com/office/drawing/2014/main" id="{42B4EE0A-D799-D309-506E-D2E6F5DCCF4E}"/>
                </a:ext>
              </a:extLst>
            </p:cNvPr>
            <p:cNvSpPr/>
            <p:nvPr/>
          </p:nvSpPr>
          <p:spPr>
            <a:xfrm>
              <a:off x="6365624" y="2155069"/>
              <a:ext cx="1713142" cy="1713142"/>
            </a:xfrm>
            <a:prstGeom prst="ellipse">
              <a:avLst/>
            </a:prstGeom>
          </p:spPr>
          <p:style>
            <a:lnRef idx="0">
              <a:schemeClr val="lt1">
                <a:alpha val="0"/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0"/>
                <a:satOff val="0"/>
                <a:lumOff val="0"/>
                <a:alphaOff val="0"/>
              </a:schemeClr>
            </a:fillRef>
            <a:effectRef idx="0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/>
          </p:style>
          <p:txBody>
            <a:bodyPr/>
            <a:lstStyle/>
            <a:p>
              <a:endParaRPr lang="en-US"/>
            </a:p>
          </p:txBody>
        </p:sp>
        <p:sp>
          <p:nvSpPr>
            <p:cNvPr id="32" name="Oval 31">
              <a:extLst>
                <a:ext uri="{FF2B5EF4-FFF2-40B4-BE49-F238E27FC236}">
                  <a16:creationId xmlns:a16="http://schemas.microsoft.com/office/drawing/2014/main" id="{CED4F8B8-14DA-0207-503A-926C0BABCBB9}"/>
                </a:ext>
              </a:extLst>
            </p:cNvPr>
            <p:cNvSpPr/>
            <p:nvPr/>
          </p:nvSpPr>
          <p:spPr>
            <a:xfrm>
              <a:off x="6770548" y="2559993"/>
              <a:ext cx="903293" cy="903293"/>
            </a:xfrm>
            <a:prstGeom prst="ellipse">
              <a:avLst/>
            </a:prstGeom>
            <a:blipFill rotWithShape="1">
              <a:blip r:embed="rId5">
                <a:extLst>
                  <a:ext uri="{BEBA8EAE-BF5A-486C-A8C5-ECC9F3942E4B}">
                    <a14:imgProps xmlns:a14="http://schemas.microsoft.com/office/drawing/2010/main">
                      <a14:imgLayer r:embed="rId6">
                        <a14:imgEffect>
                          <a14:artisticWatercolorSponge/>
                        </a14:imgEffect>
                      </a14:imgLayer>
                    </a14:imgProps>
                  </a:ext>
                </a:extLst>
              </a:blip>
              <a:srcRect/>
              <a:stretch>
                <a:fillRect/>
              </a:stretch>
            </a:blipFill>
          </p:spPr>
          <p:style>
            <a:lnRef idx="2">
              <a:schemeClr val="lt1">
                <a:alpha val="0"/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bg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33" name="Freeform: Shape 32">
              <a:extLst>
                <a:ext uri="{FF2B5EF4-FFF2-40B4-BE49-F238E27FC236}">
                  <a16:creationId xmlns:a16="http://schemas.microsoft.com/office/drawing/2014/main" id="{B9A21120-8B36-D4BF-C759-804CE4F82F8B}"/>
                </a:ext>
              </a:extLst>
            </p:cNvPr>
            <p:cNvSpPr/>
            <p:nvPr/>
          </p:nvSpPr>
          <p:spPr>
            <a:xfrm>
              <a:off x="8242826" y="2303730"/>
              <a:ext cx="3337290" cy="1415820"/>
            </a:xfrm>
            <a:custGeom>
              <a:avLst/>
              <a:gdLst>
                <a:gd name="connsiteX0" fmla="*/ 0 w 3337290"/>
                <a:gd name="connsiteY0" fmla="*/ 0 h 1415820"/>
                <a:gd name="connsiteX1" fmla="*/ 3337290 w 3337290"/>
                <a:gd name="connsiteY1" fmla="*/ 0 h 1415820"/>
                <a:gd name="connsiteX2" fmla="*/ 3337290 w 3337290"/>
                <a:gd name="connsiteY2" fmla="*/ 1415820 h 1415820"/>
                <a:gd name="connsiteX3" fmla="*/ 0 w 3337290"/>
                <a:gd name="connsiteY3" fmla="*/ 1415820 h 1415820"/>
                <a:gd name="connsiteX4" fmla="*/ 0 w 3337290"/>
                <a:gd name="connsiteY4" fmla="*/ 0 h 14158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37290" h="1415820">
                  <a:moveTo>
                    <a:pt x="0" y="0"/>
                  </a:moveTo>
                  <a:lnTo>
                    <a:pt x="3337290" y="0"/>
                  </a:lnTo>
                  <a:lnTo>
                    <a:pt x="3337290" y="1415820"/>
                  </a:lnTo>
                  <a:lnTo>
                    <a:pt x="0" y="1415820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0">
              <a:schemeClr val="accent2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accent2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accent2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accent3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marL="0" lvl="0" indent="0" algn="l" defTabSz="1066800">
                <a:lnSpc>
                  <a:spcPct val="10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GB" sz="2800" b="1" kern="1200" dirty="0"/>
                <a:t>Promoting a safer and secured waterborne transport</a:t>
              </a:r>
              <a:endParaRPr lang="en-US" sz="2800" kern="1200" dirty="0"/>
            </a:p>
          </p:txBody>
        </p:sp>
        <p:sp>
          <p:nvSpPr>
            <p:cNvPr id="34" name="Oval 33">
              <a:extLst>
                <a:ext uri="{FF2B5EF4-FFF2-40B4-BE49-F238E27FC236}">
                  <a16:creationId xmlns:a16="http://schemas.microsoft.com/office/drawing/2014/main" id="{B37ED017-36E1-EB05-C279-3B9F402B27CB}"/>
                </a:ext>
              </a:extLst>
            </p:cNvPr>
            <p:cNvSpPr/>
            <p:nvPr/>
          </p:nvSpPr>
          <p:spPr>
            <a:xfrm>
              <a:off x="666165" y="4523657"/>
              <a:ext cx="1713142" cy="1713142"/>
            </a:xfrm>
            <a:prstGeom prst="ellipse">
              <a:avLst/>
            </a:prstGeom>
          </p:spPr>
          <p:style>
            <a:lnRef idx="0">
              <a:schemeClr val="lt1">
                <a:alpha val="0"/>
                <a:hueOff val="0"/>
                <a:satOff val="0"/>
                <a:lumOff val="0"/>
                <a:alphaOff val="0"/>
              </a:schemeClr>
            </a:lnRef>
            <a:fillRef idx="1">
              <a:schemeClr val="accent4">
                <a:hueOff val="0"/>
                <a:satOff val="0"/>
                <a:lumOff val="0"/>
                <a:alphaOff val="0"/>
              </a:schemeClr>
            </a:fillRef>
            <a:effectRef idx="0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/>
          </p:style>
          <p:txBody>
            <a:bodyPr/>
            <a:lstStyle/>
            <a:p>
              <a:endParaRPr lang="en-US"/>
            </a:p>
          </p:txBody>
        </p:sp>
        <p:sp>
          <p:nvSpPr>
            <p:cNvPr id="35" name="Rectangle 34" descr="Anchor">
              <a:extLst>
                <a:ext uri="{FF2B5EF4-FFF2-40B4-BE49-F238E27FC236}">
                  <a16:creationId xmlns:a16="http://schemas.microsoft.com/office/drawing/2014/main" id="{3231C910-5870-5730-0B94-0536C17452F9}"/>
                </a:ext>
              </a:extLst>
            </p:cNvPr>
            <p:cNvSpPr/>
            <p:nvPr/>
          </p:nvSpPr>
          <p:spPr>
            <a:xfrm>
              <a:off x="1071090" y="4928581"/>
              <a:ext cx="903293" cy="903293"/>
            </a:xfrm>
            <a:prstGeom prst="rect">
              <a:avLst/>
            </a:prstGeom>
            <a:blipFill>
              <a:blip r:embed="rId7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8"/>
                  </a:ext>
                </a:extLst>
              </a:blip>
              <a:stretch>
                <a:fillRect/>
              </a:stretch>
            </a:blipFill>
          </p:spPr>
          <p:style>
            <a:lnRef idx="2">
              <a:schemeClr val="lt1">
                <a:alpha val="0"/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bg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36" name="Freeform: Shape 35">
              <a:extLst>
                <a:ext uri="{FF2B5EF4-FFF2-40B4-BE49-F238E27FC236}">
                  <a16:creationId xmlns:a16="http://schemas.microsoft.com/office/drawing/2014/main" id="{2BF4A9A2-1841-919C-F1F7-A7072EADC1DA}"/>
                </a:ext>
              </a:extLst>
            </p:cNvPr>
            <p:cNvSpPr/>
            <p:nvPr/>
          </p:nvSpPr>
          <p:spPr>
            <a:xfrm>
              <a:off x="2534037" y="4672318"/>
              <a:ext cx="3337290" cy="1415820"/>
            </a:xfrm>
            <a:custGeom>
              <a:avLst/>
              <a:gdLst>
                <a:gd name="connsiteX0" fmla="*/ 0 w 3337290"/>
                <a:gd name="connsiteY0" fmla="*/ 0 h 1415820"/>
                <a:gd name="connsiteX1" fmla="*/ 3337290 w 3337290"/>
                <a:gd name="connsiteY1" fmla="*/ 0 h 1415820"/>
                <a:gd name="connsiteX2" fmla="*/ 3337290 w 3337290"/>
                <a:gd name="connsiteY2" fmla="*/ 1415820 h 1415820"/>
                <a:gd name="connsiteX3" fmla="*/ 0 w 3337290"/>
                <a:gd name="connsiteY3" fmla="*/ 1415820 h 1415820"/>
                <a:gd name="connsiteX4" fmla="*/ 0 w 3337290"/>
                <a:gd name="connsiteY4" fmla="*/ 0 h 14158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37290" h="1415820">
                  <a:moveTo>
                    <a:pt x="0" y="0"/>
                  </a:moveTo>
                  <a:lnTo>
                    <a:pt x="3337290" y="0"/>
                  </a:lnTo>
                  <a:lnTo>
                    <a:pt x="3337290" y="1415820"/>
                  </a:lnTo>
                  <a:lnTo>
                    <a:pt x="0" y="1415820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0">
              <a:schemeClr val="accent2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accent2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accent2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accent4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marL="0" lvl="0" indent="0" algn="l" defTabSz="1066800">
                <a:lnSpc>
                  <a:spcPct val="10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GB" sz="2800" b="1" kern="1200" dirty="0"/>
                <a:t>Improving navigability, port infrastructure and multimodality</a:t>
              </a:r>
              <a:endParaRPr lang="en-US" sz="2800" kern="1200" dirty="0"/>
            </a:p>
          </p:txBody>
        </p:sp>
        <p:sp>
          <p:nvSpPr>
            <p:cNvPr id="37" name="Oval 36">
              <a:extLst>
                <a:ext uri="{FF2B5EF4-FFF2-40B4-BE49-F238E27FC236}">
                  <a16:creationId xmlns:a16="http://schemas.microsoft.com/office/drawing/2014/main" id="{F4F557B9-C568-9C34-2CB0-21A76139D6F7}"/>
                </a:ext>
              </a:extLst>
            </p:cNvPr>
            <p:cNvSpPr/>
            <p:nvPr/>
          </p:nvSpPr>
          <p:spPr>
            <a:xfrm>
              <a:off x="6382105" y="4514128"/>
              <a:ext cx="1713142" cy="1713142"/>
            </a:xfrm>
            <a:prstGeom prst="ellipse">
              <a:avLst/>
            </a:prstGeom>
          </p:spPr>
          <p:style>
            <a:lnRef idx="0">
              <a:schemeClr val="lt1">
                <a:alpha val="0"/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hueOff val="0"/>
                <a:satOff val="0"/>
                <a:lumOff val="0"/>
                <a:alphaOff val="0"/>
              </a:schemeClr>
            </a:fillRef>
            <a:effectRef idx="0">
              <a:schemeClr val="accent5">
                <a:hueOff val="0"/>
                <a:satOff val="0"/>
                <a:lumOff val="0"/>
                <a:alphaOff val="0"/>
              </a:schemeClr>
            </a:effectRef>
            <a:fontRef idx="minor"/>
          </p:style>
          <p:txBody>
            <a:bodyPr/>
            <a:lstStyle/>
            <a:p>
              <a:endParaRPr lang="en-US"/>
            </a:p>
          </p:txBody>
        </p:sp>
        <p:sp>
          <p:nvSpPr>
            <p:cNvPr id="38" name="Oval 37">
              <a:extLst>
                <a:ext uri="{FF2B5EF4-FFF2-40B4-BE49-F238E27FC236}">
                  <a16:creationId xmlns:a16="http://schemas.microsoft.com/office/drawing/2014/main" id="{0F1AC540-13D2-580F-9AC1-04C37B5AFEFD}"/>
                </a:ext>
              </a:extLst>
            </p:cNvPr>
            <p:cNvSpPr/>
            <p:nvPr/>
          </p:nvSpPr>
          <p:spPr>
            <a:xfrm>
              <a:off x="6771590" y="4887657"/>
              <a:ext cx="948449" cy="966089"/>
            </a:xfrm>
            <a:prstGeom prst="ellipse">
              <a:avLst/>
            </a:prstGeom>
            <a:blipFill dpi="0" rotWithShape="1">
              <a:blip r:embed="rId9">
                <a:alphaModFix/>
                <a:extLst>
                  <a:ext uri="{BEBA8EAE-BF5A-486C-A8C5-ECC9F3942E4B}">
                    <a14:imgProps xmlns:a14="http://schemas.microsoft.com/office/drawing/2010/main">
                      <a14:imgLayer r:embed="rId10">
                        <a14:imgEffect>
                          <a14:colorTemperature colorTemp="7200"/>
                        </a14:imgEffect>
                      </a14:imgLayer>
                    </a14:imgProps>
                  </a:ext>
                </a:extLst>
              </a:blip>
              <a:srcRect/>
              <a:stretch>
                <a:fillRect l="-14539" t="-11599" r="-9263" b="-14300"/>
              </a:stretch>
            </a:blipFill>
          </p:spPr>
          <p:style>
            <a:lnRef idx="2">
              <a:schemeClr val="lt1">
                <a:alpha val="0"/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bg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 lang="en-US"/>
            </a:p>
          </p:txBody>
        </p:sp>
        <p:sp>
          <p:nvSpPr>
            <p:cNvPr id="39" name="Freeform: Shape 38">
              <a:extLst>
                <a:ext uri="{FF2B5EF4-FFF2-40B4-BE49-F238E27FC236}">
                  <a16:creationId xmlns:a16="http://schemas.microsoft.com/office/drawing/2014/main" id="{87F040EC-780F-998C-4197-767F0946811D}"/>
                </a:ext>
              </a:extLst>
            </p:cNvPr>
            <p:cNvSpPr/>
            <p:nvPr/>
          </p:nvSpPr>
          <p:spPr>
            <a:xfrm>
              <a:off x="8242826" y="4672318"/>
              <a:ext cx="3337290" cy="1415820"/>
            </a:xfrm>
            <a:custGeom>
              <a:avLst/>
              <a:gdLst>
                <a:gd name="connsiteX0" fmla="*/ 0 w 3337290"/>
                <a:gd name="connsiteY0" fmla="*/ 0 h 1415820"/>
                <a:gd name="connsiteX1" fmla="*/ 3337290 w 3337290"/>
                <a:gd name="connsiteY1" fmla="*/ 0 h 1415820"/>
                <a:gd name="connsiteX2" fmla="*/ 3337290 w 3337290"/>
                <a:gd name="connsiteY2" fmla="*/ 1415820 h 1415820"/>
                <a:gd name="connsiteX3" fmla="*/ 0 w 3337290"/>
                <a:gd name="connsiteY3" fmla="*/ 1415820 h 1415820"/>
                <a:gd name="connsiteX4" fmla="*/ 0 w 3337290"/>
                <a:gd name="connsiteY4" fmla="*/ 0 h 1415820"/>
              </a:gdLst>
              <a:ahLst/>
              <a:cxnLst>
                <a:cxn ang="0">
                  <a:pos x="connsiteX0" y="connsiteY0"/>
                </a:cxn>
                <a:cxn ang="0">
                  <a:pos x="connsiteX1" y="connsiteY1"/>
                </a:cxn>
                <a:cxn ang="0">
                  <a:pos x="connsiteX2" y="connsiteY2"/>
                </a:cxn>
                <a:cxn ang="0">
                  <a:pos x="connsiteX3" y="connsiteY3"/>
                </a:cxn>
                <a:cxn ang="0">
                  <a:pos x="connsiteX4" y="connsiteY4"/>
                </a:cxn>
              </a:cxnLst>
              <a:rect l="l" t="t" r="r" b="b"/>
              <a:pathLst>
                <a:path w="3337290" h="1415820">
                  <a:moveTo>
                    <a:pt x="0" y="0"/>
                  </a:moveTo>
                  <a:lnTo>
                    <a:pt x="3337290" y="0"/>
                  </a:lnTo>
                  <a:lnTo>
                    <a:pt x="3337290" y="1415820"/>
                  </a:lnTo>
                  <a:lnTo>
                    <a:pt x="0" y="1415820"/>
                  </a:lnTo>
                  <a:lnTo>
                    <a:pt x="0" y="0"/>
                  </a:lnTo>
                  <a:close/>
                </a:path>
              </a:pathLst>
            </a:custGeom>
          </p:spPr>
          <p:style>
            <a:lnRef idx="0">
              <a:schemeClr val="accent2">
                <a:alpha val="0"/>
                <a:hueOff val="0"/>
                <a:satOff val="0"/>
                <a:lumOff val="0"/>
                <a:alphaOff val="0"/>
              </a:schemeClr>
            </a:lnRef>
            <a:fillRef idx="0">
              <a:schemeClr val="accent2">
                <a:alpha val="0"/>
                <a:hueOff val="0"/>
                <a:satOff val="0"/>
                <a:lumOff val="0"/>
                <a:alphaOff val="0"/>
              </a:schemeClr>
            </a:fillRef>
            <a:effectRef idx="0">
              <a:schemeClr val="accent2">
                <a:alpha val="0"/>
                <a:hueOff val="0"/>
                <a:satOff val="0"/>
                <a:lumOff val="0"/>
                <a:alphaOff val="0"/>
              </a:schemeClr>
            </a:effectRef>
            <a:fontRef idx="minor">
              <a:schemeClr val="accent5">
                <a:hueOff val="0"/>
                <a:satOff val="0"/>
                <a:lumOff val="0"/>
                <a:alphaOff val="0"/>
              </a:schemeClr>
            </a:fontRef>
          </p:style>
          <p:txBody>
            <a:bodyPr spcFirstLastPara="0" vert="horz" wrap="square" lIns="0" tIns="0" rIns="0" bIns="0" numCol="1" spcCol="1270" anchor="ctr" anchorCtr="0">
              <a:noAutofit/>
            </a:bodyPr>
            <a:lstStyle/>
            <a:p>
              <a:pPr marL="0" lvl="0" indent="0" algn="l" defTabSz="1066800">
                <a:lnSpc>
                  <a:spcPct val="100000"/>
                </a:lnSpc>
                <a:spcBef>
                  <a:spcPct val="0"/>
                </a:spcBef>
                <a:spcAft>
                  <a:spcPct val="35000"/>
                </a:spcAft>
                <a:buNone/>
              </a:pPr>
              <a:r>
                <a:rPr lang="en-US" sz="2800" b="1" kern="1200" dirty="0"/>
                <a:t>Increasing the attractiveness of working in the waterborne sector </a:t>
              </a:r>
              <a:endParaRPr lang="en-US" sz="2800" kern="1200" dirty="0"/>
            </a:p>
          </p:txBody>
        </p:sp>
      </p:grpSp>
    </p:spTree>
    <p:extLst>
      <p:ext uri="{BB962C8B-B14F-4D97-AF65-F5344CB8AC3E}">
        <p14:creationId xmlns:p14="http://schemas.microsoft.com/office/powerpoint/2010/main" val="746402855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4" name="Rectangle 23">
            <a:extLst>
              <a:ext uri="{FF2B5EF4-FFF2-40B4-BE49-F238E27FC236}">
                <a16:creationId xmlns:a16="http://schemas.microsoft.com/office/drawing/2014/main" id="{2E442304-DDBD-4F7B-8017-36BCC863FB4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E5A604A-86A9-A166-4EC0-630091C836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1710" y="593815"/>
            <a:ext cx="4081241" cy="5583148"/>
          </a:xfrm>
        </p:spPr>
        <p:txBody>
          <a:bodyPr anchor="ctr">
            <a:normAutofit/>
          </a:bodyPr>
          <a:lstStyle/>
          <a:p>
            <a:pPr algn="ctr"/>
            <a:br>
              <a:rPr lang="en-US" sz="5000" b="1" dirty="0">
                <a:solidFill>
                  <a:schemeClr val="accent6"/>
                </a:solidFill>
              </a:rPr>
            </a:br>
            <a:br>
              <a:rPr lang="en-US" sz="5000" b="1" dirty="0">
                <a:solidFill>
                  <a:schemeClr val="accent6"/>
                </a:solidFill>
              </a:rPr>
            </a:br>
            <a:r>
              <a:rPr lang="en-US" sz="5000" b="1" dirty="0">
                <a:solidFill>
                  <a:schemeClr val="accent6"/>
                </a:solidFill>
              </a:rPr>
              <a:t>Promoting green and smart waterborne transport</a:t>
            </a:r>
          </a:p>
        </p:txBody>
      </p:sp>
      <p:sp>
        <p:nvSpPr>
          <p:cNvPr id="25" name="sketch line">
            <a:extLst>
              <a:ext uri="{FF2B5EF4-FFF2-40B4-BE49-F238E27FC236}">
                <a16:creationId xmlns:a16="http://schemas.microsoft.com/office/drawing/2014/main" id="{5E107275-3853-46FD-A241-DE4355A4267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1627450" y="3462719"/>
            <a:ext cx="5410200" cy="18288"/>
          </a:xfrm>
          <a:custGeom>
            <a:avLst/>
            <a:gdLst>
              <a:gd name="connsiteX0" fmla="*/ 0 w 5410200"/>
              <a:gd name="connsiteY0" fmla="*/ 0 h 18288"/>
              <a:gd name="connsiteX1" fmla="*/ 568071 w 5410200"/>
              <a:gd name="connsiteY1" fmla="*/ 0 h 18288"/>
              <a:gd name="connsiteX2" fmla="*/ 1298448 w 5410200"/>
              <a:gd name="connsiteY2" fmla="*/ 0 h 18288"/>
              <a:gd name="connsiteX3" fmla="*/ 1920621 w 5410200"/>
              <a:gd name="connsiteY3" fmla="*/ 0 h 18288"/>
              <a:gd name="connsiteX4" fmla="*/ 2488692 w 5410200"/>
              <a:gd name="connsiteY4" fmla="*/ 0 h 18288"/>
              <a:gd name="connsiteX5" fmla="*/ 3219069 w 5410200"/>
              <a:gd name="connsiteY5" fmla="*/ 0 h 18288"/>
              <a:gd name="connsiteX6" fmla="*/ 3895344 w 5410200"/>
              <a:gd name="connsiteY6" fmla="*/ 0 h 18288"/>
              <a:gd name="connsiteX7" fmla="*/ 4571619 w 5410200"/>
              <a:gd name="connsiteY7" fmla="*/ 0 h 18288"/>
              <a:gd name="connsiteX8" fmla="*/ 5410200 w 5410200"/>
              <a:gd name="connsiteY8" fmla="*/ 0 h 18288"/>
              <a:gd name="connsiteX9" fmla="*/ 5410200 w 5410200"/>
              <a:gd name="connsiteY9" fmla="*/ 18288 h 18288"/>
              <a:gd name="connsiteX10" fmla="*/ 4842129 w 5410200"/>
              <a:gd name="connsiteY10" fmla="*/ 18288 h 18288"/>
              <a:gd name="connsiteX11" fmla="*/ 4328160 w 5410200"/>
              <a:gd name="connsiteY11" fmla="*/ 18288 h 18288"/>
              <a:gd name="connsiteX12" fmla="*/ 3597783 w 5410200"/>
              <a:gd name="connsiteY12" fmla="*/ 18288 h 18288"/>
              <a:gd name="connsiteX13" fmla="*/ 3029712 w 5410200"/>
              <a:gd name="connsiteY13" fmla="*/ 18288 h 18288"/>
              <a:gd name="connsiteX14" fmla="*/ 2299335 w 5410200"/>
              <a:gd name="connsiteY14" fmla="*/ 18288 h 18288"/>
              <a:gd name="connsiteX15" fmla="*/ 1514856 w 5410200"/>
              <a:gd name="connsiteY15" fmla="*/ 18288 h 18288"/>
              <a:gd name="connsiteX16" fmla="*/ 892683 w 5410200"/>
              <a:gd name="connsiteY16" fmla="*/ 18288 h 18288"/>
              <a:gd name="connsiteX17" fmla="*/ 0 w 5410200"/>
              <a:gd name="connsiteY17" fmla="*/ 18288 h 18288"/>
              <a:gd name="connsiteX18" fmla="*/ 0 w 5410200"/>
              <a:gd name="connsiteY18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5410200" h="18288" fill="none" extrusionOk="0">
                <a:moveTo>
                  <a:pt x="0" y="0"/>
                </a:moveTo>
                <a:cubicBezTo>
                  <a:pt x="163050" y="-18707"/>
                  <a:pt x="319321" y="-16364"/>
                  <a:pt x="568071" y="0"/>
                </a:cubicBezTo>
                <a:cubicBezTo>
                  <a:pt x="816821" y="16364"/>
                  <a:pt x="1013224" y="-7268"/>
                  <a:pt x="1298448" y="0"/>
                </a:cubicBezTo>
                <a:cubicBezTo>
                  <a:pt x="1583672" y="7268"/>
                  <a:pt x="1631711" y="-3367"/>
                  <a:pt x="1920621" y="0"/>
                </a:cubicBezTo>
                <a:cubicBezTo>
                  <a:pt x="2209531" y="3367"/>
                  <a:pt x="2364420" y="-19184"/>
                  <a:pt x="2488692" y="0"/>
                </a:cubicBezTo>
                <a:cubicBezTo>
                  <a:pt x="2612964" y="19184"/>
                  <a:pt x="3023298" y="-34627"/>
                  <a:pt x="3219069" y="0"/>
                </a:cubicBezTo>
                <a:cubicBezTo>
                  <a:pt x="3414840" y="34627"/>
                  <a:pt x="3656810" y="24043"/>
                  <a:pt x="3895344" y="0"/>
                </a:cubicBezTo>
                <a:cubicBezTo>
                  <a:pt x="4133879" y="-24043"/>
                  <a:pt x="4393984" y="-19577"/>
                  <a:pt x="4571619" y="0"/>
                </a:cubicBezTo>
                <a:cubicBezTo>
                  <a:pt x="4749255" y="19577"/>
                  <a:pt x="5179928" y="-6281"/>
                  <a:pt x="5410200" y="0"/>
                </a:cubicBezTo>
                <a:cubicBezTo>
                  <a:pt x="5410730" y="6954"/>
                  <a:pt x="5410934" y="12839"/>
                  <a:pt x="5410200" y="18288"/>
                </a:cubicBezTo>
                <a:cubicBezTo>
                  <a:pt x="5139060" y="6751"/>
                  <a:pt x="5121593" y="31035"/>
                  <a:pt x="4842129" y="18288"/>
                </a:cubicBezTo>
                <a:cubicBezTo>
                  <a:pt x="4562665" y="5541"/>
                  <a:pt x="4448273" y="9487"/>
                  <a:pt x="4328160" y="18288"/>
                </a:cubicBezTo>
                <a:cubicBezTo>
                  <a:pt x="4208047" y="27089"/>
                  <a:pt x="3760936" y="22567"/>
                  <a:pt x="3597783" y="18288"/>
                </a:cubicBezTo>
                <a:cubicBezTo>
                  <a:pt x="3434630" y="14009"/>
                  <a:pt x="3299718" y="33213"/>
                  <a:pt x="3029712" y="18288"/>
                </a:cubicBezTo>
                <a:cubicBezTo>
                  <a:pt x="2759706" y="3363"/>
                  <a:pt x="2640159" y="27394"/>
                  <a:pt x="2299335" y="18288"/>
                </a:cubicBezTo>
                <a:cubicBezTo>
                  <a:pt x="1958511" y="9182"/>
                  <a:pt x="1801186" y="28985"/>
                  <a:pt x="1514856" y="18288"/>
                </a:cubicBezTo>
                <a:cubicBezTo>
                  <a:pt x="1228526" y="7591"/>
                  <a:pt x="1063509" y="-5305"/>
                  <a:pt x="892683" y="18288"/>
                </a:cubicBezTo>
                <a:cubicBezTo>
                  <a:pt x="721857" y="41881"/>
                  <a:pt x="186945" y="-20897"/>
                  <a:pt x="0" y="18288"/>
                </a:cubicBezTo>
                <a:cubicBezTo>
                  <a:pt x="-570" y="9279"/>
                  <a:pt x="132" y="5100"/>
                  <a:pt x="0" y="0"/>
                </a:cubicBezTo>
                <a:close/>
              </a:path>
              <a:path w="5410200" h="18288" stroke="0" extrusionOk="0">
                <a:moveTo>
                  <a:pt x="0" y="0"/>
                </a:moveTo>
                <a:cubicBezTo>
                  <a:pt x="285096" y="-4925"/>
                  <a:pt x="376456" y="22268"/>
                  <a:pt x="622173" y="0"/>
                </a:cubicBezTo>
                <a:cubicBezTo>
                  <a:pt x="867890" y="-22268"/>
                  <a:pt x="1031392" y="7228"/>
                  <a:pt x="1136142" y="0"/>
                </a:cubicBezTo>
                <a:cubicBezTo>
                  <a:pt x="1240892" y="-7228"/>
                  <a:pt x="1561853" y="9877"/>
                  <a:pt x="1920621" y="0"/>
                </a:cubicBezTo>
                <a:cubicBezTo>
                  <a:pt x="2279389" y="-9877"/>
                  <a:pt x="2367255" y="19546"/>
                  <a:pt x="2542794" y="0"/>
                </a:cubicBezTo>
                <a:cubicBezTo>
                  <a:pt x="2718333" y="-19546"/>
                  <a:pt x="2866732" y="-22226"/>
                  <a:pt x="3164967" y="0"/>
                </a:cubicBezTo>
                <a:cubicBezTo>
                  <a:pt x="3463202" y="22226"/>
                  <a:pt x="3568055" y="-2765"/>
                  <a:pt x="3949446" y="0"/>
                </a:cubicBezTo>
                <a:cubicBezTo>
                  <a:pt x="4330837" y="2765"/>
                  <a:pt x="4287895" y="10557"/>
                  <a:pt x="4517517" y="0"/>
                </a:cubicBezTo>
                <a:cubicBezTo>
                  <a:pt x="4747139" y="-10557"/>
                  <a:pt x="5149588" y="8716"/>
                  <a:pt x="5410200" y="0"/>
                </a:cubicBezTo>
                <a:cubicBezTo>
                  <a:pt x="5409517" y="5414"/>
                  <a:pt x="5409480" y="12510"/>
                  <a:pt x="5410200" y="18288"/>
                </a:cubicBezTo>
                <a:cubicBezTo>
                  <a:pt x="5163327" y="41494"/>
                  <a:pt x="5008749" y="10693"/>
                  <a:pt x="4842129" y="18288"/>
                </a:cubicBezTo>
                <a:cubicBezTo>
                  <a:pt x="4675509" y="25883"/>
                  <a:pt x="4433401" y="-615"/>
                  <a:pt x="4165854" y="18288"/>
                </a:cubicBezTo>
                <a:cubicBezTo>
                  <a:pt x="3898308" y="37191"/>
                  <a:pt x="3809032" y="-8710"/>
                  <a:pt x="3543681" y="18288"/>
                </a:cubicBezTo>
                <a:cubicBezTo>
                  <a:pt x="3278330" y="45286"/>
                  <a:pt x="3073876" y="-15917"/>
                  <a:pt x="2759202" y="18288"/>
                </a:cubicBezTo>
                <a:cubicBezTo>
                  <a:pt x="2444528" y="52493"/>
                  <a:pt x="2204144" y="3372"/>
                  <a:pt x="1974723" y="18288"/>
                </a:cubicBezTo>
                <a:cubicBezTo>
                  <a:pt x="1745302" y="33204"/>
                  <a:pt x="1602335" y="31490"/>
                  <a:pt x="1406652" y="18288"/>
                </a:cubicBezTo>
                <a:cubicBezTo>
                  <a:pt x="1210969" y="5086"/>
                  <a:pt x="923948" y="3161"/>
                  <a:pt x="730377" y="18288"/>
                </a:cubicBezTo>
                <a:cubicBezTo>
                  <a:pt x="536806" y="33415"/>
                  <a:pt x="336496" y="-141"/>
                  <a:pt x="0" y="18288"/>
                </a:cubicBezTo>
                <a:cubicBezTo>
                  <a:pt x="-306" y="11061"/>
                  <a:pt x="-655" y="7751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1275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35AD097-3E65-7AB6-23A9-699336E7936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32148" y="207390"/>
            <a:ext cx="7608142" cy="6542201"/>
          </a:xfrm>
        </p:spPr>
        <p:txBody>
          <a:bodyPr>
            <a:noAutofit/>
          </a:bodyPr>
          <a:lstStyle/>
          <a:p>
            <a:r>
              <a:rPr lang="en-US" sz="2400" b="1" dirty="0">
                <a:solidFill>
                  <a:schemeClr val="tx2"/>
                </a:solidFill>
              </a:rPr>
              <a:t>Taking measures toward the path to zero-emission in waterborne transport. Development and implementation of EU legislation.</a:t>
            </a:r>
          </a:p>
          <a:p>
            <a:r>
              <a:rPr lang="en-US" sz="2400" b="1" dirty="0">
                <a:solidFill>
                  <a:schemeClr val="tx2"/>
                </a:solidFill>
              </a:rPr>
              <a:t>Transposition of the Directive (EU) 2019/883 on port reception facilities for the delivery of wastes from ships.</a:t>
            </a:r>
          </a:p>
          <a:p>
            <a:r>
              <a:rPr lang="en-US" sz="2400" b="1" dirty="0">
                <a:solidFill>
                  <a:schemeClr val="tx2"/>
                </a:solidFill>
              </a:rPr>
              <a:t>Establish and upgrade of the digital systems for monitoring of navigation and smart solution in ports. </a:t>
            </a:r>
          </a:p>
          <a:p>
            <a:r>
              <a:rPr lang="en-US" sz="2400" b="1" dirty="0">
                <a:solidFill>
                  <a:schemeClr val="tx2"/>
                </a:solidFill>
              </a:rPr>
              <a:t>Transposition and implementation of legislation on ship reporting formalities.</a:t>
            </a:r>
          </a:p>
          <a:p>
            <a:r>
              <a:rPr lang="en-US" sz="2400" b="1" dirty="0">
                <a:solidFill>
                  <a:schemeClr val="tx2"/>
                </a:solidFill>
              </a:rPr>
              <a:t>Transposition and implementation of legislation on Vessel Traffic Monitoring &amp; Information System.</a:t>
            </a:r>
          </a:p>
          <a:p>
            <a:r>
              <a:rPr lang="en-US" sz="2400" b="1" dirty="0">
                <a:solidFill>
                  <a:schemeClr val="tx2"/>
                </a:solidFill>
              </a:rPr>
              <a:t>Transposition of the EU Acquis on electronic freight transport information and implementation of digital solution to improve multimodality.</a:t>
            </a:r>
          </a:p>
          <a:p>
            <a:r>
              <a:rPr lang="en-US" sz="2400" b="1" dirty="0">
                <a:solidFill>
                  <a:schemeClr val="tx2"/>
                </a:solidFill>
              </a:rPr>
              <a:t>Transposition and implementation of legislation on combined transport</a:t>
            </a:r>
          </a:p>
        </p:txBody>
      </p:sp>
      <p:grpSp>
        <p:nvGrpSpPr>
          <p:cNvPr id="10" name="Group 9">
            <a:extLst>
              <a:ext uri="{FF2B5EF4-FFF2-40B4-BE49-F238E27FC236}">
                <a16:creationId xmlns:a16="http://schemas.microsoft.com/office/drawing/2014/main" id="{6DB66A1B-BD42-E3C7-F359-944250AAD892}"/>
              </a:ext>
            </a:extLst>
          </p:cNvPr>
          <p:cNvGrpSpPr/>
          <p:nvPr/>
        </p:nvGrpSpPr>
        <p:grpSpPr>
          <a:xfrm>
            <a:off x="1437373" y="593815"/>
            <a:ext cx="1557402" cy="1557402"/>
            <a:chOff x="1328631" y="197865"/>
            <a:chExt cx="1557402" cy="1557402"/>
          </a:xfrm>
        </p:grpSpPr>
        <p:sp>
          <p:nvSpPr>
            <p:cNvPr id="7" name="Oval 6">
              <a:extLst>
                <a:ext uri="{FF2B5EF4-FFF2-40B4-BE49-F238E27FC236}">
                  <a16:creationId xmlns:a16="http://schemas.microsoft.com/office/drawing/2014/main" id="{161D12CA-7CDD-8E41-B5BB-23B7E5AECACF}"/>
                </a:ext>
              </a:extLst>
            </p:cNvPr>
            <p:cNvSpPr/>
            <p:nvPr/>
          </p:nvSpPr>
          <p:spPr>
            <a:xfrm>
              <a:off x="1328631" y="197865"/>
              <a:ext cx="1557402" cy="1557402"/>
            </a:xfrm>
            <a:prstGeom prst="ellipse">
              <a:avLst/>
            </a:prstGeom>
            <a:solidFill>
              <a:schemeClr val="accent6"/>
            </a:solidFill>
          </p:spPr>
          <p:style>
            <a:lnRef idx="0">
              <a:schemeClr val="lt1">
                <a:alpha val="0"/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accent2">
                <a:hueOff val="0"/>
                <a:satOff val="0"/>
                <a:lumOff val="0"/>
                <a:alphaOff val="0"/>
              </a:schemeClr>
            </a:effectRef>
            <a:fontRef idx="minor"/>
          </p:style>
          <p:txBody>
            <a:bodyPr/>
            <a:lstStyle/>
            <a:p>
              <a:endParaRPr lang="en-US"/>
            </a:p>
          </p:txBody>
        </p:sp>
        <p:sp>
          <p:nvSpPr>
            <p:cNvPr id="8" name="Rectangle 7" descr="Water">
              <a:extLst>
                <a:ext uri="{FF2B5EF4-FFF2-40B4-BE49-F238E27FC236}">
                  <a16:creationId xmlns:a16="http://schemas.microsoft.com/office/drawing/2014/main" id="{9D2BB0CA-5A72-CE9F-987D-BDE4A3288021}"/>
                </a:ext>
              </a:extLst>
            </p:cNvPr>
            <p:cNvSpPr/>
            <p:nvPr/>
          </p:nvSpPr>
          <p:spPr>
            <a:xfrm>
              <a:off x="1696745" y="514538"/>
              <a:ext cx="821175" cy="821175"/>
            </a:xfrm>
            <a:prstGeom prst="rect">
              <a:avLst/>
            </a:prstGeom>
            <a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/>
              </a:stretch>
            </a:blipFill>
          </p:spPr>
          <p:style>
            <a:lnRef idx="2">
              <a:schemeClr val="lt1">
                <a:alpha val="0"/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bg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37495811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indefinite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3" dur="indefinite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indefinite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2" dur="indefinite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indefinite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31" dur="indefinite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indefinite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40" dur="indefinite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43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44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indefinite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49" dur="indefinite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2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3" dur="500" fill="hold"/>
                                        <p:tgtEl>
                                          <p:spTgt spid="6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5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56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57" dur="500" fill="hold"/>
                                        <p:tgtEl>
                                          <p:spTgt spid="6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4" name="Rectangle 23">
            <a:extLst>
              <a:ext uri="{FF2B5EF4-FFF2-40B4-BE49-F238E27FC236}">
                <a16:creationId xmlns:a16="http://schemas.microsoft.com/office/drawing/2014/main" id="{2E442304-DDBD-4F7B-8017-36BCC863FB4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E5A604A-86A9-A166-4EC0-630091C836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1710" y="593815"/>
            <a:ext cx="4081241" cy="5583148"/>
          </a:xfrm>
        </p:spPr>
        <p:txBody>
          <a:bodyPr anchor="ctr">
            <a:normAutofit/>
          </a:bodyPr>
          <a:lstStyle/>
          <a:p>
            <a:pPr algn="ctr"/>
            <a:br>
              <a:rPr lang="en-US" sz="5000" b="1" dirty="0">
                <a:solidFill>
                  <a:schemeClr val="accent3"/>
                </a:solidFill>
              </a:rPr>
            </a:br>
            <a:br>
              <a:rPr lang="en-US" sz="5000" b="1" dirty="0">
                <a:solidFill>
                  <a:schemeClr val="accent3"/>
                </a:solidFill>
              </a:rPr>
            </a:br>
            <a:r>
              <a:rPr lang="en-US" sz="5000" b="1" dirty="0">
                <a:solidFill>
                  <a:schemeClr val="accent3"/>
                </a:solidFill>
              </a:rPr>
              <a:t>Promoting a safe and secure waterborne transport</a:t>
            </a:r>
          </a:p>
        </p:txBody>
      </p:sp>
      <p:sp>
        <p:nvSpPr>
          <p:cNvPr id="25" name="sketch line">
            <a:extLst>
              <a:ext uri="{FF2B5EF4-FFF2-40B4-BE49-F238E27FC236}">
                <a16:creationId xmlns:a16="http://schemas.microsoft.com/office/drawing/2014/main" id="{5E107275-3853-46FD-A241-DE4355A4267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1627450" y="3462719"/>
            <a:ext cx="5410200" cy="18288"/>
          </a:xfrm>
          <a:custGeom>
            <a:avLst/>
            <a:gdLst>
              <a:gd name="connsiteX0" fmla="*/ 0 w 5410200"/>
              <a:gd name="connsiteY0" fmla="*/ 0 h 18288"/>
              <a:gd name="connsiteX1" fmla="*/ 568071 w 5410200"/>
              <a:gd name="connsiteY1" fmla="*/ 0 h 18288"/>
              <a:gd name="connsiteX2" fmla="*/ 1298448 w 5410200"/>
              <a:gd name="connsiteY2" fmla="*/ 0 h 18288"/>
              <a:gd name="connsiteX3" fmla="*/ 1920621 w 5410200"/>
              <a:gd name="connsiteY3" fmla="*/ 0 h 18288"/>
              <a:gd name="connsiteX4" fmla="*/ 2488692 w 5410200"/>
              <a:gd name="connsiteY4" fmla="*/ 0 h 18288"/>
              <a:gd name="connsiteX5" fmla="*/ 3219069 w 5410200"/>
              <a:gd name="connsiteY5" fmla="*/ 0 h 18288"/>
              <a:gd name="connsiteX6" fmla="*/ 3895344 w 5410200"/>
              <a:gd name="connsiteY6" fmla="*/ 0 h 18288"/>
              <a:gd name="connsiteX7" fmla="*/ 4571619 w 5410200"/>
              <a:gd name="connsiteY7" fmla="*/ 0 h 18288"/>
              <a:gd name="connsiteX8" fmla="*/ 5410200 w 5410200"/>
              <a:gd name="connsiteY8" fmla="*/ 0 h 18288"/>
              <a:gd name="connsiteX9" fmla="*/ 5410200 w 5410200"/>
              <a:gd name="connsiteY9" fmla="*/ 18288 h 18288"/>
              <a:gd name="connsiteX10" fmla="*/ 4842129 w 5410200"/>
              <a:gd name="connsiteY10" fmla="*/ 18288 h 18288"/>
              <a:gd name="connsiteX11" fmla="*/ 4328160 w 5410200"/>
              <a:gd name="connsiteY11" fmla="*/ 18288 h 18288"/>
              <a:gd name="connsiteX12" fmla="*/ 3597783 w 5410200"/>
              <a:gd name="connsiteY12" fmla="*/ 18288 h 18288"/>
              <a:gd name="connsiteX13" fmla="*/ 3029712 w 5410200"/>
              <a:gd name="connsiteY13" fmla="*/ 18288 h 18288"/>
              <a:gd name="connsiteX14" fmla="*/ 2299335 w 5410200"/>
              <a:gd name="connsiteY14" fmla="*/ 18288 h 18288"/>
              <a:gd name="connsiteX15" fmla="*/ 1514856 w 5410200"/>
              <a:gd name="connsiteY15" fmla="*/ 18288 h 18288"/>
              <a:gd name="connsiteX16" fmla="*/ 892683 w 5410200"/>
              <a:gd name="connsiteY16" fmla="*/ 18288 h 18288"/>
              <a:gd name="connsiteX17" fmla="*/ 0 w 5410200"/>
              <a:gd name="connsiteY17" fmla="*/ 18288 h 18288"/>
              <a:gd name="connsiteX18" fmla="*/ 0 w 5410200"/>
              <a:gd name="connsiteY18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5410200" h="18288" fill="none" extrusionOk="0">
                <a:moveTo>
                  <a:pt x="0" y="0"/>
                </a:moveTo>
                <a:cubicBezTo>
                  <a:pt x="163050" y="-18707"/>
                  <a:pt x="319321" y="-16364"/>
                  <a:pt x="568071" y="0"/>
                </a:cubicBezTo>
                <a:cubicBezTo>
                  <a:pt x="816821" y="16364"/>
                  <a:pt x="1013224" y="-7268"/>
                  <a:pt x="1298448" y="0"/>
                </a:cubicBezTo>
                <a:cubicBezTo>
                  <a:pt x="1583672" y="7268"/>
                  <a:pt x="1631711" y="-3367"/>
                  <a:pt x="1920621" y="0"/>
                </a:cubicBezTo>
                <a:cubicBezTo>
                  <a:pt x="2209531" y="3367"/>
                  <a:pt x="2364420" y="-19184"/>
                  <a:pt x="2488692" y="0"/>
                </a:cubicBezTo>
                <a:cubicBezTo>
                  <a:pt x="2612964" y="19184"/>
                  <a:pt x="3023298" y="-34627"/>
                  <a:pt x="3219069" y="0"/>
                </a:cubicBezTo>
                <a:cubicBezTo>
                  <a:pt x="3414840" y="34627"/>
                  <a:pt x="3656810" y="24043"/>
                  <a:pt x="3895344" y="0"/>
                </a:cubicBezTo>
                <a:cubicBezTo>
                  <a:pt x="4133879" y="-24043"/>
                  <a:pt x="4393984" y="-19577"/>
                  <a:pt x="4571619" y="0"/>
                </a:cubicBezTo>
                <a:cubicBezTo>
                  <a:pt x="4749255" y="19577"/>
                  <a:pt x="5179928" y="-6281"/>
                  <a:pt x="5410200" y="0"/>
                </a:cubicBezTo>
                <a:cubicBezTo>
                  <a:pt x="5410730" y="6954"/>
                  <a:pt x="5410934" y="12839"/>
                  <a:pt x="5410200" y="18288"/>
                </a:cubicBezTo>
                <a:cubicBezTo>
                  <a:pt x="5139060" y="6751"/>
                  <a:pt x="5121593" y="31035"/>
                  <a:pt x="4842129" y="18288"/>
                </a:cubicBezTo>
                <a:cubicBezTo>
                  <a:pt x="4562665" y="5541"/>
                  <a:pt x="4448273" y="9487"/>
                  <a:pt x="4328160" y="18288"/>
                </a:cubicBezTo>
                <a:cubicBezTo>
                  <a:pt x="4208047" y="27089"/>
                  <a:pt x="3760936" y="22567"/>
                  <a:pt x="3597783" y="18288"/>
                </a:cubicBezTo>
                <a:cubicBezTo>
                  <a:pt x="3434630" y="14009"/>
                  <a:pt x="3299718" y="33213"/>
                  <a:pt x="3029712" y="18288"/>
                </a:cubicBezTo>
                <a:cubicBezTo>
                  <a:pt x="2759706" y="3363"/>
                  <a:pt x="2640159" y="27394"/>
                  <a:pt x="2299335" y="18288"/>
                </a:cubicBezTo>
                <a:cubicBezTo>
                  <a:pt x="1958511" y="9182"/>
                  <a:pt x="1801186" y="28985"/>
                  <a:pt x="1514856" y="18288"/>
                </a:cubicBezTo>
                <a:cubicBezTo>
                  <a:pt x="1228526" y="7591"/>
                  <a:pt x="1063509" y="-5305"/>
                  <a:pt x="892683" y="18288"/>
                </a:cubicBezTo>
                <a:cubicBezTo>
                  <a:pt x="721857" y="41881"/>
                  <a:pt x="186945" y="-20897"/>
                  <a:pt x="0" y="18288"/>
                </a:cubicBezTo>
                <a:cubicBezTo>
                  <a:pt x="-570" y="9279"/>
                  <a:pt x="132" y="5100"/>
                  <a:pt x="0" y="0"/>
                </a:cubicBezTo>
                <a:close/>
              </a:path>
              <a:path w="5410200" h="18288" stroke="0" extrusionOk="0">
                <a:moveTo>
                  <a:pt x="0" y="0"/>
                </a:moveTo>
                <a:cubicBezTo>
                  <a:pt x="285096" y="-4925"/>
                  <a:pt x="376456" y="22268"/>
                  <a:pt x="622173" y="0"/>
                </a:cubicBezTo>
                <a:cubicBezTo>
                  <a:pt x="867890" y="-22268"/>
                  <a:pt x="1031392" y="7228"/>
                  <a:pt x="1136142" y="0"/>
                </a:cubicBezTo>
                <a:cubicBezTo>
                  <a:pt x="1240892" y="-7228"/>
                  <a:pt x="1561853" y="9877"/>
                  <a:pt x="1920621" y="0"/>
                </a:cubicBezTo>
                <a:cubicBezTo>
                  <a:pt x="2279389" y="-9877"/>
                  <a:pt x="2367255" y="19546"/>
                  <a:pt x="2542794" y="0"/>
                </a:cubicBezTo>
                <a:cubicBezTo>
                  <a:pt x="2718333" y="-19546"/>
                  <a:pt x="2866732" y="-22226"/>
                  <a:pt x="3164967" y="0"/>
                </a:cubicBezTo>
                <a:cubicBezTo>
                  <a:pt x="3463202" y="22226"/>
                  <a:pt x="3568055" y="-2765"/>
                  <a:pt x="3949446" y="0"/>
                </a:cubicBezTo>
                <a:cubicBezTo>
                  <a:pt x="4330837" y="2765"/>
                  <a:pt x="4287895" y="10557"/>
                  <a:pt x="4517517" y="0"/>
                </a:cubicBezTo>
                <a:cubicBezTo>
                  <a:pt x="4747139" y="-10557"/>
                  <a:pt x="5149588" y="8716"/>
                  <a:pt x="5410200" y="0"/>
                </a:cubicBezTo>
                <a:cubicBezTo>
                  <a:pt x="5409517" y="5414"/>
                  <a:pt x="5409480" y="12510"/>
                  <a:pt x="5410200" y="18288"/>
                </a:cubicBezTo>
                <a:cubicBezTo>
                  <a:pt x="5163327" y="41494"/>
                  <a:pt x="5008749" y="10693"/>
                  <a:pt x="4842129" y="18288"/>
                </a:cubicBezTo>
                <a:cubicBezTo>
                  <a:pt x="4675509" y="25883"/>
                  <a:pt x="4433401" y="-615"/>
                  <a:pt x="4165854" y="18288"/>
                </a:cubicBezTo>
                <a:cubicBezTo>
                  <a:pt x="3898308" y="37191"/>
                  <a:pt x="3809032" y="-8710"/>
                  <a:pt x="3543681" y="18288"/>
                </a:cubicBezTo>
                <a:cubicBezTo>
                  <a:pt x="3278330" y="45286"/>
                  <a:pt x="3073876" y="-15917"/>
                  <a:pt x="2759202" y="18288"/>
                </a:cubicBezTo>
                <a:cubicBezTo>
                  <a:pt x="2444528" y="52493"/>
                  <a:pt x="2204144" y="3372"/>
                  <a:pt x="1974723" y="18288"/>
                </a:cubicBezTo>
                <a:cubicBezTo>
                  <a:pt x="1745302" y="33204"/>
                  <a:pt x="1602335" y="31490"/>
                  <a:pt x="1406652" y="18288"/>
                </a:cubicBezTo>
                <a:cubicBezTo>
                  <a:pt x="1210969" y="5086"/>
                  <a:pt x="923948" y="3161"/>
                  <a:pt x="730377" y="18288"/>
                </a:cubicBezTo>
                <a:cubicBezTo>
                  <a:pt x="536806" y="33415"/>
                  <a:pt x="336496" y="-141"/>
                  <a:pt x="0" y="18288"/>
                </a:cubicBezTo>
                <a:cubicBezTo>
                  <a:pt x="-306" y="11061"/>
                  <a:pt x="-655" y="7751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1275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35AD097-3E65-7AB6-23A9-699336E7936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32148" y="1222343"/>
            <a:ext cx="7608142" cy="5245132"/>
          </a:xfrm>
        </p:spPr>
        <p:txBody>
          <a:bodyPr>
            <a:noAutofit/>
          </a:bodyPr>
          <a:lstStyle/>
          <a:p>
            <a:r>
              <a:rPr lang="en-US" sz="2400" b="1" dirty="0">
                <a:solidFill>
                  <a:schemeClr val="tx2"/>
                </a:solidFill>
              </a:rPr>
              <a:t>Taking of measures for improving the performance of the fleet in line with MoU on Port State Control.</a:t>
            </a:r>
          </a:p>
          <a:p>
            <a:r>
              <a:rPr lang="en-US" sz="2400" b="1" dirty="0">
                <a:solidFill>
                  <a:schemeClr val="tx2"/>
                </a:solidFill>
              </a:rPr>
              <a:t>The transposition of the EU Safety Acquis including with the incorporation of the latest amendments to Port State, Flag State, Accident investigation and ship source pollution Directives</a:t>
            </a:r>
          </a:p>
          <a:p>
            <a:r>
              <a:rPr lang="en-US" sz="2400" b="1" dirty="0">
                <a:solidFill>
                  <a:schemeClr val="tx2"/>
                </a:solidFill>
              </a:rPr>
              <a:t>The transposition and implementation of legislation on common rules and standards for ship inspection &amp; survey </a:t>
            </a:r>
            <a:r>
              <a:rPr lang="en-US" sz="2400" b="1" dirty="0" err="1">
                <a:solidFill>
                  <a:schemeClr val="tx2"/>
                </a:solidFill>
              </a:rPr>
              <a:t>organisations</a:t>
            </a:r>
            <a:r>
              <a:rPr lang="en-US" sz="2400" b="1" dirty="0">
                <a:solidFill>
                  <a:schemeClr val="tx2"/>
                </a:solidFill>
              </a:rPr>
              <a:t>.</a:t>
            </a:r>
          </a:p>
          <a:p>
            <a:r>
              <a:rPr lang="en-US" sz="2400" b="1" dirty="0">
                <a:solidFill>
                  <a:schemeClr val="tx2"/>
                </a:solidFill>
              </a:rPr>
              <a:t>Taking necessary measures to enhance Waterborne Security in line with Annex I of the Treaty</a:t>
            </a:r>
          </a:p>
          <a:p>
            <a:r>
              <a:rPr lang="en-US" sz="2400" b="1" dirty="0">
                <a:solidFill>
                  <a:schemeClr val="tx2"/>
                </a:solidFill>
              </a:rPr>
              <a:t>Taking necessary measure to enhance Waterborne Cybersecurity in line with European Union Agency for Cyber Security waterborne sector recommendations </a:t>
            </a:r>
          </a:p>
        </p:txBody>
      </p:sp>
      <p:grpSp>
        <p:nvGrpSpPr>
          <p:cNvPr id="11" name="Group 10">
            <a:extLst>
              <a:ext uri="{FF2B5EF4-FFF2-40B4-BE49-F238E27FC236}">
                <a16:creationId xmlns:a16="http://schemas.microsoft.com/office/drawing/2014/main" id="{49683012-4DDF-E133-301F-2D2EB1FC51FB}"/>
              </a:ext>
            </a:extLst>
          </p:cNvPr>
          <p:cNvGrpSpPr/>
          <p:nvPr/>
        </p:nvGrpSpPr>
        <p:grpSpPr>
          <a:xfrm>
            <a:off x="1332185" y="748442"/>
            <a:ext cx="1557402" cy="1557402"/>
            <a:chOff x="6452825" y="2232939"/>
            <a:chExt cx="1557402" cy="1557402"/>
          </a:xfrm>
        </p:grpSpPr>
        <p:sp>
          <p:nvSpPr>
            <p:cNvPr id="9" name="Oval 8">
              <a:extLst>
                <a:ext uri="{FF2B5EF4-FFF2-40B4-BE49-F238E27FC236}">
                  <a16:creationId xmlns:a16="http://schemas.microsoft.com/office/drawing/2014/main" id="{A5E820AD-AC39-357B-B283-B8B0899DA001}"/>
                </a:ext>
              </a:extLst>
            </p:cNvPr>
            <p:cNvSpPr/>
            <p:nvPr/>
          </p:nvSpPr>
          <p:spPr>
            <a:xfrm>
              <a:off x="6452825" y="2232939"/>
              <a:ext cx="1557402" cy="1557402"/>
            </a:xfrm>
            <a:prstGeom prst="ellipse">
              <a:avLst/>
            </a:prstGeom>
          </p:spPr>
          <p:style>
            <a:lnRef idx="0">
              <a:schemeClr val="lt1">
                <a:alpha val="0"/>
                <a:hueOff val="0"/>
                <a:satOff val="0"/>
                <a:lumOff val="0"/>
                <a:alphaOff val="0"/>
              </a:schemeClr>
            </a:lnRef>
            <a:fillRef idx="1">
              <a:schemeClr val="accent3">
                <a:hueOff val="0"/>
                <a:satOff val="0"/>
                <a:lumOff val="0"/>
                <a:alphaOff val="0"/>
              </a:schemeClr>
            </a:fillRef>
            <a:effectRef idx="0">
              <a:schemeClr val="accent3">
                <a:hueOff val="0"/>
                <a:satOff val="0"/>
                <a:lumOff val="0"/>
                <a:alphaOff val="0"/>
              </a:schemeClr>
            </a:effectRef>
            <a:fontRef idx="minor"/>
          </p:style>
          <p:txBody>
            <a:bodyPr/>
            <a:lstStyle/>
            <a:p>
              <a:endParaRPr lang="en-US"/>
            </a:p>
          </p:txBody>
        </p:sp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69FE44D0-4392-84E9-6B05-A00DB67B93BC}"/>
                </a:ext>
              </a:extLst>
            </p:cNvPr>
            <p:cNvSpPr/>
            <p:nvPr/>
          </p:nvSpPr>
          <p:spPr>
            <a:xfrm>
              <a:off x="6820938" y="2601052"/>
              <a:ext cx="821175" cy="821175"/>
            </a:xfrm>
            <a:prstGeom prst="ellipse">
              <a:avLst/>
            </a:prstGeom>
            <a:blipFill rotWithShape="1">
              <a:blip r:embed="rId2">
                <a:extLst>
                  <a:ext uri="{BEBA8EAE-BF5A-486C-A8C5-ECC9F3942E4B}">
                    <a14:imgProps xmlns:a14="http://schemas.microsoft.com/office/drawing/2010/main">
                      <a14:imgLayer r:embed="rId3">
                        <a14:imgEffect>
                          <a14:artisticWatercolorSponge/>
                        </a14:imgEffect>
                      </a14:imgLayer>
                    </a14:imgProps>
                  </a:ext>
                </a:extLst>
              </a:blip>
              <a:srcRect/>
              <a:stretch>
                <a:fillRect/>
              </a:stretch>
            </a:blipFill>
          </p:spPr>
          <p:style>
            <a:lnRef idx="2">
              <a:schemeClr val="lt1">
                <a:alpha val="0"/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bg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101121448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indefinite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3" dur="indefinite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indefinite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2" dur="indefinite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indefinite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31" dur="indefinite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36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8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9" dur="500" fill="hold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indefinite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44" dur="indefinite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5" fill="hold">
                      <p:stCondLst>
                        <p:cond delay="indefinite"/>
                      </p:stCondLst>
                      <p:childTnLst>
                        <p:par>
                          <p:cTn id="46" fill="hold">
                            <p:stCondLst>
                              <p:cond delay="0"/>
                            </p:stCondLst>
                            <p:childTnLst>
                              <p:par>
                                <p:cTn id="47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indefinite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49" dur="indefinite"/>
                                        <p:tgtEl>
                                          <p:spTgt spid="6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4" name="Rectangle 23">
            <a:extLst>
              <a:ext uri="{FF2B5EF4-FFF2-40B4-BE49-F238E27FC236}">
                <a16:creationId xmlns:a16="http://schemas.microsoft.com/office/drawing/2014/main" id="{2E442304-DDBD-4F7B-8017-36BCC863FB4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E5A604A-86A9-A166-4EC0-630091C836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1710" y="593815"/>
            <a:ext cx="4081241" cy="5583148"/>
          </a:xfrm>
        </p:spPr>
        <p:txBody>
          <a:bodyPr anchor="ctr">
            <a:normAutofit/>
          </a:bodyPr>
          <a:lstStyle/>
          <a:p>
            <a:pPr algn="ctr"/>
            <a:br>
              <a:rPr lang="en-US" b="1" dirty="0">
                <a:solidFill>
                  <a:schemeClr val="accent4"/>
                </a:solidFill>
              </a:rPr>
            </a:br>
            <a:br>
              <a:rPr lang="en-US" b="1" dirty="0">
                <a:solidFill>
                  <a:schemeClr val="accent4"/>
                </a:solidFill>
              </a:rPr>
            </a:br>
            <a:r>
              <a:rPr lang="en-US" b="1" dirty="0">
                <a:solidFill>
                  <a:schemeClr val="accent4"/>
                </a:solidFill>
              </a:rPr>
              <a:t>Improving navigability, port infrastructure and multimodality</a:t>
            </a:r>
          </a:p>
        </p:txBody>
      </p:sp>
      <p:sp>
        <p:nvSpPr>
          <p:cNvPr id="25" name="sketch line">
            <a:extLst>
              <a:ext uri="{FF2B5EF4-FFF2-40B4-BE49-F238E27FC236}">
                <a16:creationId xmlns:a16="http://schemas.microsoft.com/office/drawing/2014/main" id="{5E107275-3853-46FD-A241-DE4355A4267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1627450" y="3462719"/>
            <a:ext cx="5410200" cy="18288"/>
          </a:xfrm>
          <a:custGeom>
            <a:avLst/>
            <a:gdLst>
              <a:gd name="connsiteX0" fmla="*/ 0 w 5410200"/>
              <a:gd name="connsiteY0" fmla="*/ 0 h 18288"/>
              <a:gd name="connsiteX1" fmla="*/ 568071 w 5410200"/>
              <a:gd name="connsiteY1" fmla="*/ 0 h 18288"/>
              <a:gd name="connsiteX2" fmla="*/ 1298448 w 5410200"/>
              <a:gd name="connsiteY2" fmla="*/ 0 h 18288"/>
              <a:gd name="connsiteX3" fmla="*/ 1920621 w 5410200"/>
              <a:gd name="connsiteY3" fmla="*/ 0 h 18288"/>
              <a:gd name="connsiteX4" fmla="*/ 2488692 w 5410200"/>
              <a:gd name="connsiteY4" fmla="*/ 0 h 18288"/>
              <a:gd name="connsiteX5" fmla="*/ 3219069 w 5410200"/>
              <a:gd name="connsiteY5" fmla="*/ 0 h 18288"/>
              <a:gd name="connsiteX6" fmla="*/ 3895344 w 5410200"/>
              <a:gd name="connsiteY6" fmla="*/ 0 h 18288"/>
              <a:gd name="connsiteX7" fmla="*/ 4571619 w 5410200"/>
              <a:gd name="connsiteY7" fmla="*/ 0 h 18288"/>
              <a:gd name="connsiteX8" fmla="*/ 5410200 w 5410200"/>
              <a:gd name="connsiteY8" fmla="*/ 0 h 18288"/>
              <a:gd name="connsiteX9" fmla="*/ 5410200 w 5410200"/>
              <a:gd name="connsiteY9" fmla="*/ 18288 h 18288"/>
              <a:gd name="connsiteX10" fmla="*/ 4842129 w 5410200"/>
              <a:gd name="connsiteY10" fmla="*/ 18288 h 18288"/>
              <a:gd name="connsiteX11" fmla="*/ 4328160 w 5410200"/>
              <a:gd name="connsiteY11" fmla="*/ 18288 h 18288"/>
              <a:gd name="connsiteX12" fmla="*/ 3597783 w 5410200"/>
              <a:gd name="connsiteY12" fmla="*/ 18288 h 18288"/>
              <a:gd name="connsiteX13" fmla="*/ 3029712 w 5410200"/>
              <a:gd name="connsiteY13" fmla="*/ 18288 h 18288"/>
              <a:gd name="connsiteX14" fmla="*/ 2299335 w 5410200"/>
              <a:gd name="connsiteY14" fmla="*/ 18288 h 18288"/>
              <a:gd name="connsiteX15" fmla="*/ 1514856 w 5410200"/>
              <a:gd name="connsiteY15" fmla="*/ 18288 h 18288"/>
              <a:gd name="connsiteX16" fmla="*/ 892683 w 5410200"/>
              <a:gd name="connsiteY16" fmla="*/ 18288 h 18288"/>
              <a:gd name="connsiteX17" fmla="*/ 0 w 5410200"/>
              <a:gd name="connsiteY17" fmla="*/ 18288 h 18288"/>
              <a:gd name="connsiteX18" fmla="*/ 0 w 5410200"/>
              <a:gd name="connsiteY18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5410200" h="18288" fill="none" extrusionOk="0">
                <a:moveTo>
                  <a:pt x="0" y="0"/>
                </a:moveTo>
                <a:cubicBezTo>
                  <a:pt x="163050" y="-18707"/>
                  <a:pt x="319321" y="-16364"/>
                  <a:pt x="568071" y="0"/>
                </a:cubicBezTo>
                <a:cubicBezTo>
                  <a:pt x="816821" y="16364"/>
                  <a:pt x="1013224" y="-7268"/>
                  <a:pt x="1298448" y="0"/>
                </a:cubicBezTo>
                <a:cubicBezTo>
                  <a:pt x="1583672" y="7268"/>
                  <a:pt x="1631711" y="-3367"/>
                  <a:pt x="1920621" y="0"/>
                </a:cubicBezTo>
                <a:cubicBezTo>
                  <a:pt x="2209531" y="3367"/>
                  <a:pt x="2364420" y="-19184"/>
                  <a:pt x="2488692" y="0"/>
                </a:cubicBezTo>
                <a:cubicBezTo>
                  <a:pt x="2612964" y="19184"/>
                  <a:pt x="3023298" y="-34627"/>
                  <a:pt x="3219069" y="0"/>
                </a:cubicBezTo>
                <a:cubicBezTo>
                  <a:pt x="3414840" y="34627"/>
                  <a:pt x="3656810" y="24043"/>
                  <a:pt x="3895344" y="0"/>
                </a:cubicBezTo>
                <a:cubicBezTo>
                  <a:pt x="4133879" y="-24043"/>
                  <a:pt x="4393984" y="-19577"/>
                  <a:pt x="4571619" y="0"/>
                </a:cubicBezTo>
                <a:cubicBezTo>
                  <a:pt x="4749255" y="19577"/>
                  <a:pt x="5179928" y="-6281"/>
                  <a:pt x="5410200" y="0"/>
                </a:cubicBezTo>
                <a:cubicBezTo>
                  <a:pt x="5410730" y="6954"/>
                  <a:pt x="5410934" y="12839"/>
                  <a:pt x="5410200" y="18288"/>
                </a:cubicBezTo>
                <a:cubicBezTo>
                  <a:pt x="5139060" y="6751"/>
                  <a:pt x="5121593" y="31035"/>
                  <a:pt x="4842129" y="18288"/>
                </a:cubicBezTo>
                <a:cubicBezTo>
                  <a:pt x="4562665" y="5541"/>
                  <a:pt x="4448273" y="9487"/>
                  <a:pt x="4328160" y="18288"/>
                </a:cubicBezTo>
                <a:cubicBezTo>
                  <a:pt x="4208047" y="27089"/>
                  <a:pt x="3760936" y="22567"/>
                  <a:pt x="3597783" y="18288"/>
                </a:cubicBezTo>
                <a:cubicBezTo>
                  <a:pt x="3434630" y="14009"/>
                  <a:pt x="3299718" y="33213"/>
                  <a:pt x="3029712" y="18288"/>
                </a:cubicBezTo>
                <a:cubicBezTo>
                  <a:pt x="2759706" y="3363"/>
                  <a:pt x="2640159" y="27394"/>
                  <a:pt x="2299335" y="18288"/>
                </a:cubicBezTo>
                <a:cubicBezTo>
                  <a:pt x="1958511" y="9182"/>
                  <a:pt x="1801186" y="28985"/>
                  <a:pt x="1514856" y="18288"/>
                </a:cubicBezTo>
                <a:cubicBezTo>
                  <a:pt x="1228526" y="7591"/>
                  <a:pt x="1063509" y="-5305"/>
                  <a:pt x="892683" y="18288"/>
                </a:cubicBezTo>
                <a:cubicBezTo>
                  <a:pt x="721857" y="41881"/>
                  <a:pt x="186945" y="-20897"/>
                  <a:pt x="0" y="18288"/>
                </a:cubicBezTo>
                <a:cubicBezTo>
                  <a:pt x="-570" y="9279"/>
                  <a:pt x="132" y="5100"/>
                  <a:pt x="0" y="0"/>
                </a:cubicBezTo>
                <a:close/>
              </a:path>
              <a:path w="5410200" h="18288" stroke="0" extrusionOk="0">
                <a:moveTo>
                  <a:pt x="0" y="0"/>
                </a:moveTo>
                <a:cubicBezTo>
                  <a:pt x="285096" y="-4925"/>
                  <a:pt x="376456" y="22268"/>
                  <a:pt x="622173" y="0"/>
                </a:cubicBezTo>
                <a:cubicBezTo>
                  <a:pt x="867890" y="-22268"/>
                  <a:pt x="1031392" y="7228"/>
                  <a:pt x="1136142" y="0"/>
                </a:cubicBezTo>
                <a:cubicBezTo>
                  <a:pt x="1240892" y="-7228"/>
                  <a:pt x="1561853" y="9877"/>
                  <a:pt x="1920621" y="0"/>
                </a:cubicBezTo>
                <a:cubicBezTo>
                  <a:pt x="2279389" y="-9877"/>
                  <a:pt x="2367255" y="19546"/>
                  <a:pt x="2542794" y="0"/>
                </a:cubicBezTo>
                <a:cubicBezTo>
                  <a:pt x="2718333" y="-19546"/>
                  <a:pt x="2866732" y="-22226"/>
                  <a:pt x="3164967" y="0"/>
                </a:cubicBezTo>
                <a:cubicBezTo>
                  <a:pt x="3463202" y="22226"/>
                  <a:pt x="3568055" y="-2765"/>
                  <a:pt x="3949446" y="0"/>
                </a:cubicBezTo>
                <a:cubicBezTo>
                  <a:pt x="4330837" y="2765"/>
                  <a:pt x="4287895" y="10557"/>
                  <a:pt x="4517517" y="0"/>
                </a:cubicBezTo>
                <a:cubicBezTo>
                  <a:pt x="4747139" y="-10557"/>
                  <a:pt x="5149588" y="8716"/>
                  <a:pt x="5410200" y="0"/>
                </a:cubicBezTo>
                <a:cubicBezTo>
                  <a:pt x="5409517" y="5414"/>
                  <a:pt x="5409480" y="12510"/>
                  <a:pt x="5410200" y="18288"/>
                </a:cubicBezTo>
                <a:cubicBezTo>
                  <a:pt x="5163327" y="41494"/>
                  <a:pt x="5008749" y="10693"/>
                  <a:pt x="4842129" y="18288"/>
                </a:cubicBezTo>
                <a:cubicBezTo>
                  <a:pt x="4675509" y="25883"/>
                  <a:pt x="4433401" y="-615"/>
                  <a:pt x="4165854" y="18288"/>
                </a:cubicBezTo>
                <a:cubicBezTo>
                  <a:pt x="3898308" y="37191"/>
                  <a:pt x="3809032" y="-8710"/>
                  <a:pt x="3543681" y="18288"/>
                </a:cubicBezTo>
                <a:cubicBezTo>
                  <a:pt x="3278330" y="45286"/>
                  <a:pt x="3073876" y="-15917"/>
                  <a:pt x="2759202" y="18288"/>
                </a:cubicBezTo>
                <a:cubicBezTo>
                  <a:pt x="2444528" y="52493"/>
                  <a:pt x="2204144" y="3372"/>
                  <a:pt x="1974723" y="18288"/>
                </a:cubicBezTo>
                <a:cubicBezTo>
                  <a:pt x="1745302" y="33204"/>
                  <a:pt x="1602335" y="31490"/>
                  <a:pt x="1406652" y="18288"/>
                </a:cubicBezTo>
                <a:cubicBezTo>
                  <a:pt x="1210969" y="5086"/>
                  <a:pt x="923948" y="3161"/>
                  <a:pt x="730377" y="18288"/>
                </a:cubicBezTo>
                <a:cubicBezTo>
                  <a:pt x="536806" y="33415"/>
                  <a:pt x="336496" y="-141"/>
                  <a:pt x="0" y="18288"/>
                </a:cubicBezTo>
                <a:cubicBezTo>
                  <a:pt x="-306" y="11061"/>
                  <a:pt x="-655" y="7751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1275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35AD097-3E65-7AB6-23A9-699336E7936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32148" y="1451727"/>
            <a:ext cx="7608142" cy="4351914"/>
          </a:xfrm>
        </p:spPr>
        <p:txBody>
          <a:bodyPr>
            <a:noAutofit/>
          </a:bodyPr>
          <a:lstStyle/>
          <a:p>
            <a:r>
              <a:rPr lang="en-US" sz="2400" b="1" dirty="0">
                <a:solidFill>
                  <a:schemeClr val="tx2"/>
                </a:solidFill>
              </a:rPr>
              <a:t>Construction and upgrade of the new port facilities and intermodal terminals and smooth transfer of the processes and services.</a:t>
            </a:r>
          </a:p>
          <a:p>
            <a:r>
              <a:rPr lang="en-US" sz="2400" b="1" dirty="0">
                <a:solidFill>
                  <a:schemeClr val="tx2"/>
                </a:solidFill>
              </a:rPr>
              <a:t>Transposition and implementation of common rules applicable to the transport of goods or passengers with a view to establishing freedom to provide such transport services.</a:t>
            </a:r>
          </a:p>
          <a:p>
            <a:r>
              <a:rPr lang="en-US" sz="2400" b="1" dirty="0">
                <a:solidFill>
                  <a:schemeClr val="tx2"/>
                </a:solidFill>
              </a:rPr>
              <a:t>Improving the Good Navigation Status in line with new TEN-T regulation. </a:t>
            </a:r>
          </a:p>
          <a:p>
            <a:r>
              <a:rPr lang="en-US" sz="2400" b="1" dirty="0">
                <a:solidFill>
                  <a:schemeClr val="tx2"/>
                </a:solidFill>
              </a:rPr>
              <a:t>Improvement of effectiveness in ports for smooth integration to multimodal mobility and logistics systems.</a:t>
            </a:r>
          </a:p>
        </p:txBody>
      </p:sp>
      <p:grpSp>
        <p:nvGrpSpPr>
          <p:cNvPr id="5" name="Group 4">
            <a:extLst>
              <a:ext uri="{FF2B5EF4-FFF2-40B4-BE49-F238E27FC236}">
                <a16:creationId xmlns:a16="http://schemas.microsoft.com/office/drawing/2014/main" id="{7385C587-DFF5-DB28-2B6C-9E3B4FD727B2}"/>
              </a:ext>
            </a:extLst>
          </p:cNvPr>
          <p:cNvGrpSpPr/>
          <p:nvPr/>
        </p:nvGrpSpPr>
        <p:grpSpPr>
          <a:xfrm>
            <a:off x="1413629" y="593815"/>
            <a:ext cx="1557402" cy="1557402"/>
            <a:chOff x="5317299" y="2650299"/>
            <a:chExt cx="1557402" cy="1557402"/>
          </a:xfrm>
        </p:grpSpPr>
        <p:sp>
          <p:nvSpPr>
            <p:cNvPr id="3" name="Oval 2">
              <a:extLst>
                <a:ext uri="{FF2B5EF4-FFF2-40B4-BE49-F238E27FC236}">
                  <a16:creationId xmlns:a16="http://schemas.microsoft.com/office/drawing/2014/main" id="{B8D98FD0-CC1E-6EC5-E125-E7C00CCF36D8}"/>
                </a:ext>
              </a:extLst>
            </p:cNvPr>
            <p:cNvSpPr/>
            <p:nvPr/>
          </p:nvSpPr>
          <p:spPr>
            <a:xfrm>
              <a:off x="5317299" y="2650299"/>
              <a:ext cx="1557402" cy="1557402"/>
            </a:xfrm>
            <a:prstGeom prst="ellipse">
              <a:avLst/>
            </a:prstGeom>
          </p:spPr>
          <p:style>
            <a:lnRef idx="0">
              <a:schemeClr val="lt1">
                <a:alpha val="0"/>
                <a:hueOff val="0"/>
                <a:satOff val="0"/>
                <a:lumOff val="0"/>
                <a:alphaOff val="0"/>
              </a:schemeClr>
            </a:lnRef>
            <a:fillRef idx="1">
              <a:schemeClr val="accent4">
                <a:hueOff val="0"/>
                <a:satOff val="0"/>
                <a:lumOff val="0"/>
                <a:alphaOff val="0"/>
              </a:schemeClr>
            </a:fillRef>
            <a:effectRef idx="0">
              <a:schemeClr val="accent4">
                <a:hueOff val="0"/>
                <a:satOff val="0"/>
                <a:lumOff val="0"/>
                <a:alphaOff val="0"/>
              </a:schemeClr>
            </a:effectRef>
            <a:fontRef idx="minor"/>
          </p:style>
          <p:txBody>
            <a:bodyPr/>
            <a:lstStyle/>
            <a:p>
              <a:endParaRPr lang="en-US"/>
            </a:p>
          </p:txBody>
        </p:sp>
        <p:sp>
          <p:nvSpPr>
            <p:cNvPr id="4" name="Rectangle 3" descr="Anchor">
              <a:extLst>
                <a:ext uri="{FF2B5EF4-FFF2-40B4-BE49-F238E27FC236}">
                  <a16:creationId xmlns:a16="http://schemas.microsoft.com/office/drawing/2014/main" id="{64BA7DB7-3386-5A46-B93C-DAC6D90FDFDD}"/>
                </a:ext>
              </a:extLst>
            </p:cNvPr>
            <p:cNvSpPr/>
            <p:nvPr/>
          </p:nvSpPr>
          <p:spPr>
            <a:xfrm>
              <a:off x="5685413" y="3018412"/>
              <a:ext cx="821175" cy="821175"/>
            </a:xfrm>
            <a:prstGeom prst="rect">
              <a:avLst/>
            </a:prstGeom>
            <a:blipFill>
              <a:blip r:embed="rId2">
                <a:extLst>
                  <a:ext uri="{28A0092B-C50C-407E-A947-70E740481C1C}">
                    <a14:useLocalDpi xmlns:a14="http://schemas.microsoft.com/office/drawing/2010/main" val="0"/>
                  </a:ext>
                  <a:ext uri="{96DAC541-7B7A-43D3-8B79-37D633B846F1}">
                    <asvg:svgBlip xmlns:asvg="http://schemas.microsoft.com/office/drawing/2016/SVG/main" r:embed="rId3"/>
                  </a:ext>
                </a:extLst>
              </a:blip>
              <a:stretch>
                <a:fillRect/>
              </a:stretch>
            </a:blipFill>
          </p:spPr>
          <p:style>
            <a:lnRef idx="2">
              <a:schemeClr val="lt1">
                <a:alpha val="0"/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bg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218616295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indefinite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7" dur="indefinite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indefinite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2" dur="indefinite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indefinite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31" dur="indefinite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indefinite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40" dur="indefinite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24" name="Rectangle 23">
            <a:extLst>
              <a:ext uri="{FF2B5EF4-FFF2-40B4-BE49-F238E27FC236}">
                <a16:creationId xmlns:a16="http://schemas.microsoft.com/office/drawing/2014/main" id="{2E442304-DDBD-4F7B-8017-36BCC863FB40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E5A604A-86A9-A166-4EC0-630091C836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151710" y="593815"/>
            <a:ext cx="4081241" cy="5583148"/>
          </a:xfrm>
        </p:spPr>
        <p:txBody>
          <a:bodyPr anchor="ctr">
            <a:normAutofit/>
          </a:bodyPr>
          <a:lstStyle/>
          <a:p>
            <a:pPr algn="ctr"/>
            <a:br>
              <a:rPr lang="en-US" b="1" dirty="0">
                <a:solidFill>
                  <a:schemeClr val="accent1"/>
                </a:solidFill>
              </a:rPr>
            </a:br>
            <a:br>
              <a:rPr lang="en-US" b="1" dirty="0">
                <a:solidFill>
                  <a:schemeClr val="accent1"/>
                </a:solidFill>
              </a:rPr>
            </a:br>
            <a:r>
              <a:rPr lang="en-US" b="1" dirty="0">
                <a:solidFill>
                  <a:schemeClr val="accent1"/>
                </a:solidFill>
              </a:rPr>
              <a:t>Increasing the attractiveness of working in  waterborne sector </a:t>
            </a:r>
          </a:p>
        </p:txBody>
      </p:sp>
      <p:sp>
        <p:nvSpPr>
          <p:cNvPr id="25" name="sketch line">
            <a:extLst>
              <a:ext uri="{FF2B5EF4-FFF2-40B4-BE49-F238E27FC236}">
                <a16:creationId xmlns:a16="http://schemas.microsoft.com/office/drawing/2014/main" id="{5E107275-3853-46FD-A241-DE4355A4267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5400000">
            <a:off x="1627450" y="3462719"/>
            <a:ext cx="5410200" cy="18288"/>
          </a:xfrm>
          <a:custGeom>
            <a:avLst/>
            <a:gdLst>
              <a:gd name="connsiteX0" fmla="*/ 0 w 5410200"/>
              <a:gd name="connsiteY0" fmla="*/ 0 h 18288"/>
              <a:gd name="connsiteX1" fmla="*/ 568071 w 5410200"/>
              <a:gd name="connsiteY1" fmla="*/ 0 h 18288"/>
              <a:gd name="connsiteX2" fmla="*/ 1298448 w 5410200"/>
              <a:gd name="connsiteY2" fmla="*/ 0 h 18288"/>
              <a:gd name="connsiteX3" fmla="*/ 1920621 w 5410200"/>
              <a:gd name="connsiteY3" fmla="*/ 0 h 18288"/>
              <a:gd name="connsiteX4" fmla="*/ 2488692 w 5410200"/>
              <a:gd name="connsiteY4" fmla="*/ 0 h 18288"/>
              <a:gd name="connsiteX5" fmla="*/ 3219069 w 5410200"/>
              <a:gd name="connsiteY5" fmla="*/ 0 h 18288"/>
              <a:gd name="connsiteX6" fmla="*/ 3895344 w 5410200"/>
              <a:gd name="connsiteY6" fmla="*/ 0 h 18288"/>
              <a:gd name="connsiteX7" fmla="*/ 4571619 w 5410200"/>
              <a:gd name="connsiteY7" fmla="*/ 0 h 18288"/>
              <a:gd name="connsiteX8" fmla="*/ 5410200 w 5410200"/>
              <a:gd name="connsiteY8" fmla="*/ 0 h 18288"/>
              <a:gd name="connsiteX9" fmla="*/ 5410200 w 5410200"/>
              <a:gd name="connsiteY9" fmla="*/ 18288 h 18288"/>
              <a:gd name="connsiteX10" fmla="*/ 4842129 w 5410200"/>
              <a:gd name="connsiteY10" fmla="*/ 18288 h 18288"/>
              <a:gd name="connsiteX11" fmla="*/ 4328160 w 5410200"/>
              <a:gd name="connsiteY11" fmla="*/ 18288 h 18288"/>
              <a:gd name="connsiteX12" fmla="*/ 3597783 w 5410200"/>
              <a:gd name="connsiteY12" fmla="*/ 18288 h 18288"/>
              <a:gd name="connsiteX13" fmla="*/ 3029712 w 5410200"/>
              <a:gd name="connsiteY13" fmla="*/ 18288 h 18288"/>
              <a:gd name="connsiteX14" fmla="*/ 2299335 w 5410200"/>
              <a:gd name="connsiteY14" fmla="*/ 18288 h 18288"/>
              <a:gd name="connsiteX15" fmla="*/ 1514856 w 5410200"/>
              <a:gd name="connsiteY15" fmla="*/ 18288 h 18288"/>
              <a:gd name="connsiteX16" fmla="*/ 892683 w 5410200"/>
              <a:gd name="connsiteY16" fmla="*/ 18288 h 18288"/>
              <a:gd name="connsiteX17" fmla="*/ 0 w 5410200"/>
              <a:gd name="connsiteY17" fmla="*/ 18288 h 18288"/>
              <a:gd name="connsiteX18" fmla="*/ 0 w 5410200"/>
              <a:gd name="connsiteY18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  <a:cxn ang="0">
                <a:pos x="connsiteX17" y="connsiteY17"/>
              </a:cxn>
              <a:cxn ang="0">
                <a:pos x="connsiteX18" y="connsiteY18"/>
              </a:cxn>
            </a:cxnLst>
            <a:rect l="l" t="t" r="r" b="b"/>
            <a:pathLst>
              <a:path w="5410200" h="18288" fill="none" extrusionOk="0">
                <a:moveTo>
                  <a:pt x="0" y="0"/>
                </a:moveTo>
                <a:cubicBezTo>
                  <a:pt x="163050" y="-18707"/>
                  <a:pt x="319321" y="-16364"/>
                  <a:pt x="568071" y="0"/>
                </a:cubicBezTo>
                <a:cubicBezTo>
                  <a:pt x="816821" y="16364"/>
                  <a:pt x="1013224" y="-7268"/>
                  <a:pt x="1298448" y="0"/>
                </a:cubicBezTo>
                <a:cubicBezTo>
                  <a:pt x="1583672" y="7268"/>
                  <a:pt x="1631711" y="-3367"/>
                  <a:pt x="1920621" y="0"/>
                </a:cubicBezTo>
                <a:cubicBezTo>
                  <a:pt x="2209531" y="3367"/>
                  <a:pt x="2364420" y="-19184"/>
                  <a:pt x="2488692" y="0"/>
                </a:cubicBezTo>
                <a:cubicBezTo>
                  <a:pt x="2612964" y="19184"/>
                  <a:pt x="3023298" y="-34627"/>
                  <a:pt x="3219069" y="0"/>
                </a:cubicBezTo>
                <a:cubicBezTo>
                  <a:pt x="3414840" y="34627"/>
                  <a:pt x="3656810" y="24043"/>
                  <a:pt x="3895344" y="0"/>
                </a:cubicBezTo>
                <a:cubicBezTo>
                  <a:pt x="4133879" y="-24043"/>
                  <a:pt x="4393984" y="-19577"/>
                  <a:pt x="4571619" y="0"/>
                </a:cubicBezTo>
                <a:cubicBezTo>
                  <a:pt x="4749255" y="19577"/>
                  <a:pt x="5179928" y="-6281"/>
                  <a:pt x="5410200" y="0"/>
                </a:cubicBezTo>
                <a:cubicBezTo>
                  <a:pt x="5410730" y="6954"/>
                  <a:pt x="5410934" y="12839"/>
                  <a:pt x="5410200" y="18288"/>
                </a:cubicBezTo>
                <a:cubicBezTo>
                  <a:pt x="5139060" y="6751"/>
                  <a:pt x="5121593" y="31035"/>
                  <a:pt x="4842129" y="18288"/>
                </a:cubicBezTo>
                <a:cubicBezTo>
                  <a:pt x="4562665" y="5541"/>
                  <a:pt x="4448273" y="9487"/>
                  <a:pt x="4328160" y="18288"/>
                </a:cubicBezTo>
                <a:cubicBezTo>
                  <a:pt x="4208047" y="27089"/>
                  <a:pt x="3760936" y="22567"/>
                  <a:pt x="3597783" y="18288"/>
                </a:cubicBezTo>
                <a:cubicBezTo>
                  <a:pt x="3434630" y="14009"/>
                  <a:pt x="3299718" y="33213"/>
                  <a:pt x="3029712" y="18288"/>
                </a:cubicBezTo>
                <a:cubicBezTo>
                  <a:pt x="2759706" y="3363"/>
                  <a:pt x="2640159" y="27394"/>
                  <a:pt x="2299335" y="18288"/>
                </a:cubicBezTo>
                <a:cubicBezTo>
                  <a:pt x="1958511" y="9182"/>
                  <a:pt x="1801186" y="28985"/>
                  <a:pt x="1514856" y="18288"/>
                </a:cubicBezTo>
                <a:cubicBezTo>
                  <a:pt x="1228526" y="7591"/>
                  <a:pt x="1063509" y="-5305"/>
                  <a:pt x="892683" y="18288"/>
                </a:cubicBezTo>
                <a:cubicBezTo>
                  <a:pt x="721857" y="41881"/>
                  <a:pt x="186945" y="-20897"/>
                  <a:pt x="0" y="18288"/>
                </a:cubicBezTo>
                <a:cubicBezTo>
                  <a:pt x="-570" y="9279"/>
                  <a:pt x="132" y="5100"/>
                  <a:pt x="0" y="0"/>
                </a:cubicBezTo>
                <a:close/>
              </a:path>
              <a:path w="5410200" h="18288" stroke="0" extrusionOk="0">
                <a:moveTo>
                  <a:pt x="0" y="0"/>
                </a:moveTo>
                <a:cubicBezTo>
                  <a:pt x="285096" y="-4925"/>
                  <a:pt x="376456" y="22268"/>
                  <a:pt x="622173" y="0"/>
                </a:cubicBezTo>
                <a:cubicBezTo>
                  <a:pt x="867890" y="-22268"/>
                  <a:pt x="1031392" y="7228"/>
                  <a:pt x="1136142" y="0"/>
                </a:cubicBezTo>
                <a:cubicBezTo>
                  <a:pt x="1240892" y="-7228"/>
                  <a:pt x="1561853" y="9877"/>
                  <a:pt x="1920621" y="0"/>
                </a:cubicBezTo>
                <a:cubicBezTo>
                  <a:pt x="2279389" y="-9877"/>
                  <a:pt x="2367255" y="19546"/>
                  <a:pt x="2542794" y="0"/>
                </a:cubicBezTo>
                <a:cubicBezTo>
                  <a:pt x="2718333" y="-19546"/>
                  <a:pt x="2866732" y="-22226"/>
                  <a:pt x="3164967" y="0"/>
                </a:cubicBezTo>
                <a:cubicBezTo>
                  <a:pt x="3463202" y="22226"/>
                  <a:pt x="3568055" y="-2765"/>
                  <a:pt x="3949446" y="0"/>
                </a:cubicBezTo>
                <a:cubicBezTo>
                  <a:pt x="4330837" y="2765"/>
                  <a:pt x="4287895" y="10557"/>
                  <a:pt x="4517517" y="0"/>
                </a:cubicBezTo>
                <a:cubicBezTo>
                  <a:pt x="4747139" y="-10557"/>
                  <a:pt x="5149588" y="8716"/>
                  <a:pt x="5410200" y="0"/>
                </a:cubicBezTo>
                <a:cubicBezTo>
                  <a:pt x="5409517" y="5414"/>
                  <a:pt x="5409480" y="12510"/>
                  <a:pt x="5410200" y="18288"/>
                </a:cubicBezTo>
                <a:cubicBezTo>
                  <a:pt x="5163327" y="41494"/>
                  <a:pt x="5008749" y="10693"/>
                  <a:pt x="4842129" y="18288"/>
                </a:cubicBezTo>
                <a:cubicBezTo>
                  <a:pt x="4675509" y="25883"/>
                  <a:pt x="4433401" y="-615"/>
                  <a:pt x="4165854" y="18288"/>
                </a:cubicBezTo>
                <a:cubicBezTo>
                  <a:pt x="3898308" y="37191"/>
                  <a:pt x="3809032" y="-8710"/>
                  <a:pt x="3543681" y="18288"/>
                </a:cubicBezTo>
                <a:cubicBezTo>
                  <a:pt x="3278330" y="45286"/>
                  <a:pt x="3073876" y="-15917"/>
                  <a:pt x="2759202" y="18288"/>
                </a:cubicBezTo>
                <a:cubicBezTo>
                  <a:pt x="2444528" y="52493"/>
                  <a:pt x="2204144" y="3372"/>
                  <a:pt x="1974723" y="18288"/>
                </a:cubicBezTo>
                <a:cubicBezTo>
                  <a:pt x="1745302" y="33204"/>
                  <a:pt x="1602335" y="31490"/>
                  <a:pt x="1406652" y="18288"/>
                </a:cubicBezTo>
                <a:cubicBezTo>
                  <a:pt x="1210969" y="5086"/>
                  <a:pt x="923948" y="3161"/>
                  <a:pt x="730377" y="18288"/>
                </a:cubicBezTo>
                <a:cubicBezTo>
                  <a:pt x="536806" y="33415"/>
                  <a:pt x="336496" y="-141"/>
                  <a:pt x="0" y="18288"/>
                </a:cubicBezTo>
                <a:cubicBezTo>
                  <a:pt x="-306" y="11061"/>
                  <a:pt x="-655" y="7751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1275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1219033472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prstClr val="white"/>
              </a:solidFill>
              <a:effectLst/>
              <a:uLnTx/>
              <a:uFillTx/>
              <a:latin typeface="Franklin Gothic Book" panose="020B0503020102020204"/>
              <a:ea typeface="+mn-ea"/>
              <a:cs typeface="+mn-cs"/>
            </a:endParaRPr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35AD097-3E65-7AB6-23A9-699336E7936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432148" y="1451727"/>
            <a:ext cx="7608142" cy="4543720"/>
          </a:xfrm>
        </p:spPr>
        <p:txBody>
          <a:bodyPr>
            <a:noAutofit/>
          </a:bodyPr>
          <a:lstStyle/>
          <a:p>
            <a:r>
              <a:rPr lang="en-GB" sz="2400" b="1" dirty="0">
                <a:solidFill>
                  <a:schemeClr val="tx2"/>
                </a:solidFill>
              </a:rPr>
              <a:t>Finalise process of mutual recognition of professional training and qualifications in line with Annex I of the Treaty.</a:t>
            </a:r>
          </a:p>
          <a:p>
            <a:r>
              <a:rPr lang="en-GB" sz="2400" b="1" dirty="0">
                <a:solidFill>
                  <a:schemeClr val="tx2"/>
                </a:solidFill>
              </a:rPr>
              <a:t>Transposition and implementation of the legislation concerning working hours of the crew of the ships in line with Annex I.</a:t>
            </a:r>
          </a:p>
          <a:p>
            <a:r>
              <a:rPr lang="en-GB" sz="2400" b="1" dirty="0">
                <a:solidFill>
                  <a:schemeClr val="tx2"/>
                </a:solidFill>
              </a:rPr>
              <a:t>Improve training and certification systems through collaboration between universities, training centres, CEMA and industry, in compliance with Annex I. </a:t>
            </a:r>
          </a:p>
          <a:p>
            <a:r>
              <a:rPr lang="en-GB" sz="2400" b="1" dirty="0">
                <a:solidFill>
                  <a:schemeClr val="tx2"/>
                </a:solidFill>
              </a:rPr>
              <a:t>Strengthening the human resources and institutional capacities in waterborne transport.</a:t>
            </a:r>
          </a:p>
        </p:txBody>
      </p:sp>
      <p:grpSp>
        <p:nvGrpSpPr>
          <p:cNvPr id="12" name="Group 11">
            <a:extLst>
              <a:ext uri="{FF2B5EF4-FFF2-40B4-BE49-F238E27FC236}">
                <a16:creationId xmlns:a16="http://schemas.microsoft.com/office/drawing/2014/main" id="{8FC81692-EC73-8D5D-6FA3-4C15EA063281}"/>
              </a:ext>
            </a:extLst>
          </p:cNvPr>
          <p:cNvGrpSpPr/>
          <p:nvPr/>
        </p:nvGrpSpPr>
        <p:grpSpPr>
          <a:xfrm>
            <a:off x="1413629" y="766763"/>
            <a:ext cx="1557402" cy="1557402"/>
            <a:chOff x="6459975" y="4591998"/>
            <a:chExt cx="1557402" cy="1557402"/>
          </a:xfrm>
        </p:grpSpPr>
        <p:sp>
          <p:nvSpPr>
            <p:cNvPr id="10" name="Oval 9">
              <a:extLst>
                <a:ext uri="{FF2B5EF4-FFF2-40B4-BE49-F238E27FC236}">
                  <a16:creationId xmlns:a16="http://schemas.microsoft.com/office/drawing/2014/main" id="{BF56AC9F-6A56-C49A-91CD-0EFF2986B8E2}"/>
                </a:ext>
              </a:extLst>
            </p:cNvPr>
            <p:cNvSpPr/>
            <p:nvPr/>
          </p:nvSpPr>
          <p:spPr>
            <a:xfrm>
              <a:off x="6459975" y="4591998"/>
              <a:ext cx="1557402" cy="1557402"/>
            </a:xfrm>
            <a:prstGeom prst="ellipse">
              <a:avLst/>
            </a:prstGeom>
          </p:spPr>
          <p:style>
            <a:lnRef idx="0">
              <a:schemeClr val="lt1">
                <a:alpha val="0"/>
                <a:hueOff val="0"/>
                <a:satOff val="0"/>
                <a:lumOff val="0"/>
                <a:alphaOff val="0"/>
              </a:schemeClr>
            </a:lnRef>
            <a:fillRef idx="1">
              <a:schemeClr val="accent5">
                <a:hueOff val="0"/>
                <a:satOff val="0"/>
                <a:lumOff val="0"/>
                <a:alphaOff val="0"/>
              </a:schemeClr>
            </a:fillRef>
            <a:effectRef idx="0">
              <a:schemeClr val="accent5">
                <a:hueOff val="0"/>
                <a:satOff val="0"/>
                <a:lumOff val="0"/>
                <a:alphaOff val="0"/>
              </a:schemeClr>
            </a:effectRef>
            <a:fontRef idx="minor"/>
          </p:style>
          <p:txBody>
            <a:bodyPr/>
            <a:lstStyle/>
            <a:p>
              <a:endParaRPr lang="en-US"/>
            </a:p>
          </p:txBody>
        </p:sp>
        <p:sp>
          <p:nvSpPr>
            <p:cNvPr id="11" name="Oval 10">
              <a:extLst>
                <a:ext uri="{FF2B5EF4-FFF2-40B4-BE49-F238E27FC236}">
                  <a16:creationId xmlns:a16="http://schemas.microsoft.com/office/drawing/2014/main" id="{72497120-74B9-F6D6-0894-DDE6232BC557}"/>
                </a:ext>
              </a:extLst>
            </p:cNvPr>
            <p:cNvSpPr/>
            <p:nvPr/>
          </p:nvSpPr>
          <p:spPr>
            <a:xfrm>
              <a:off x="6814701" y="4931570"/>
              <a:ext cx="862226" cy="878263"/>
            </a:xfrm>
            <a:prstGeom prst="ellipse">
              <a:avLst/>
            </a:prstGeom>
            <a:blipFill dpi="0" rotWithShape="1">
              <a:blip r:embed="rId2">
                <a:alphaModFix/>
                <a:extLst>
                  <a:ext uri="{BEBA8EAE-BF5A-486C-A8C5-ECC9F3942E4B}">
                    <a14:imgProps xmlns:a14="http://schemas.microsoft.com/office/drawing/2010/main">
                      <a14:imgLayer r:embed="rId3">
                        <a14:imgEffect>
                          <a14:colorTemperature colorTemp="7200"/>
                        </a14:imgEffect>
                      </a14:imgLayer>
                    </a14:imgProps>
                  </a:ext>
                </a:extLst>
              </a:blip>
              <a:srcRect/>
              <a:stretch>
                <a:fillRect l="-14539" t="-11599" r="-9263" b="-14300"/>
              </a:stretch>
            </a:blipFill>
          </p:spPr>
          <p:style>
            <a:lnRef idx="2">
              <a:schemeClr val="lt1">
                <a:alpha val="0"/>
                <a:hueOff val="0"/>
                <a:satOff val="0"/>
                <a:lumOff val="0"/>
                <a:alphaOff val="0"/>
              </a:schemeClr>
            </a:lnRef>
            <a:fillRef idx="1">
              <a:scrgbClr r="0" g="0" b="0"/>
            </a:fillRef>
            <a:effectRef idx="0">
              <a:schemeClr val="bg1">
                <a:hueOff val="0"/>
                <a:satOff val="0"/>
                <a:lumOff val="0"/>
                <a:alphaOff val="0"/>
              </a:schemeClr>
            </a:effectRef>
            <a:fontRef idx="minor">
              <a:schemeClr val="dk1">
                <a:hueOff val="0"/>
                <a:satOff val="0"/>
                <a:lumOff val="0"/>
                <a:alphaOff val="0"/>
              </a:schemeClr>
            </a:fontRef>
          </p:style>
          <p:txBody>
            <a:bodyPr/>
            <a:lstStyle/>
            <a:p>
              <a:endParaRPr lang="en-US"/>
            </a:p>
          </p:txBody>
        </p:sp>
      </p:grpSp>
    </p:spTree>
    <p:extLst>
      <p:ext uri="{BB962C8B-B14F-4D97-AF65-F5344CB8AC3E}">
        <p14:creationId xmlns:p14="http://schemas.microsoft.com/office/powerpoint/2010/main" val="9246361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indefinite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13" dur="indefinite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6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7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8" fill="hold">
                      <p:stCondLst>
                        <p:cond delay="indefinite"/>
                      </p:stCondLst>
                      <p:childTnLst>
                        <p:par>
                          <p:cTn id="19" fill="hold">
                            <p:stCondLst>
                              <p:cond delay="0"/>
                            </p:stCondLst>
                            <p:childTnLst>
                              <p:par>
                                <p:cTn id="20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indefinite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22" dur="indefinite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indefinite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31" dur="indefinite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4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5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6" fill="hold">
                      <p:stCondLst>
                        <p:cond delay="indefinite"/>
                      </p:stCondLst>
                      <p:childTnLst>
                        <p:par>
                          <p:cTn id="37" fill="hold">
                            <p:stCondLst>
                              <p:cond delay="0"/>
                            </p:stCondLst>
                            <p:childTnLst>
                              <p:par>
                                <p:cTn id="38" presetID="9" presetClass="emph" presetSubtype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indefinite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style.opacity</p:attrName>
                                        </p:attrNameLst>
                                      </p:cBhvr>
                                      <p:to>
                                        <p:strVal val="0.5"/>
                                      </p:to>
                                    </p:set>
                                    <p:animEffect filter="image" prLst="opacity: 0.5">
                                      <p:cBhvr rctx="IE">
                                        <p:cTn id="40" dur="indefinite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51" name="Rectangle 50">
            <a:extLst>
              <a:ext uri="{FF2B5EF4-FFF2-40B4-BE49-F238E27FC236}">
                <a16:creationId xmlns:a16="http://schemas.microsoft.com/office/drawing/2014/main" id="{2C61293E-6EBE-43EF-A52C-9BEBFD7679D4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0" y="0"/>
            <a:ext cx="12188952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2" name="Title 1">
            <a:extLst>
              <a:ext uri="{FF2B5EF4-FFF2-40B4-BE49-F238E27FC236}">
                <a16:creationId xmlns:a16="http://schemas.microsoft.com/office/drawing/2014/main" id="{2E5A604A-86A9-A166-4EC0-630091C8369B}"/>
              </a:ext>
            </a:extLst>
          </p:cNvPr>
          <p:cNvSpPr>
            <a:spLocks noGrp="1"/>
          </p:cNvSpPr>
          <p:nvPr>
            <p:ph type="title"/>
          </p:nvPr>
        </p:nvSpPr>
        <p:spPr>
          <a:xfrm>
            <a:off x="5297762" y="329184"/>
            <a:ext cx="6251110" cy="1783080"/>
          </a:xfrm>
        </p:spPr>
        <p:txBody>
          <a:bodyPr anchor="b">
            <a:normAutofit/>
          </a:bodyPr>
          <a:lstStyle/>
          <a:p>
            <a:r>
              <a:rPr lang="en-US" sz="5400" b="1" dirty="0"/>
              <a:t>Deadlines</a:t>
            </a:r>
          </a:p>
        </p:txBody>
      </p:sp>
      <p:pic>
        <p:nvPicPr>
          <p:cNvPr id="27" name="Picture 26" descr="Writing an appointment on a paper agenda">
            <a:extLst>
              <a:ext uri="{FF2B5EF4-FFF2-40B4-BE49-F238E27FC236}">
                <a16:creationId xmlns:a16="http://schemas.microsoft.com/office/drawing/2014/main" id="{0E31C5C9-1268-62EF-23C0-C4AF8A45B8EB}"/>
              </a:ext>
            </a:extLst>
          </p:cNvPr>
          <p:cNvPicPr>
            <a:picLocks noChangeAspect="1"/>
          </p:cNvPicPr>
          <p:nvPr/>
        </p:nvPicPr>
        <p:blipFill rotWithShape="1">
          <a:blip r:embed="rId2"/>
          <a:srcRect r="54669" b="-1"/>
          <a:stretch/>
        </p:blipFill>
        <p:spPr>
          <a:xfrm>
            <a:off x="1" y="10"/>
            <a:ext cx="4657344" cy="6857990"/>
          </a:xfrm>
          <a:custGeom>
            <a:avLst/>
            <a:gdLst/>
            <a:ahLst/>
            <a:cxnLst/>
            <a:rect l="l" t="t" r="r" b="b"/>
            <a:pathLst>
              <a:path w="4657344" h="6858000">
                <a:moveTo>
                  <a:pt x="0" y="0"/>
                </a:moveTo>
                <a:lnTo>
                  <a:pt x="3429755" y="0"/>
                </a:lnTo>
                <a:lnTo>
                  <a:pt x="3526016" y="148742"/>
                </a:lnTo>
                <a:cubicBezTo>
                  <a:pt x="3657740" y="365513"/>
                  <a:pt x="3777402" y="589569"/>
                  <a:pt x="3886489" y="819975"/>
                </a:cubicBezTo>
                <a:cubicBezTo>
                  <a:pt x="3891856" y="833492"/>
                  <a:pt x="3900663" y="845393"/>
                  <a:pt x="3912049" y="854514"/>
                </a:cubicBezTo>
                <a:cubicBezTo>
                  <a:pt x="3897352" y="819849"/>
                  <a:pt x="3883037" y="784928"/>
                  <a:pt x="3868083" y="750263"/>
                </a:cubicBezTo>
                <a:cubicBezTo>
                  <a:pt x="3806989" y="608712"/>
                  <a:pt x="3742478" y="469145"/>
                  <a:pt x="3674155" y="331786"/>
                </a:cubicBezTo>
                <a:lnTo>
                  <a:pt x="3496656" y="0"/>
                </a:lnTo>
                <a:lnTo>
                  <a:pt x="3554371" y="0"/>
                </a:lnTo>
                <a:lnTo>
                  <a:pt x="3661621" y="196614"/>
                </a:lnTo>
                <a:cubicBezTo>
                  <a:pt x="3856899" y="573253"/>
                  <a:pt x="4021071" y="966066"/>
                  <a:pt x="4161279" y="1371196"/>
                </a:cubicBezTo>
                <a:cubicBezTo>
                  <a:pt x="4379525" y="2007265"/>
                  <a:pt x="4530141" y="2664286"/>
                  <a:pt x="4610660" y="3331516"/>
                </a:cubicBezTo>
                <a:cubicBezTo>
                  <a:pt x="4652837" y="3672965"/>
                  <a:pt x="4671625" y="4013908"/>
                  <a:pt x="4645040" y="4357388"/>
                </a:cubicBezTo>
                <a:cubicBezTo>
                  <a:pt x="4613599" y="4758899"/>
                  <a:pt x="4566181" y="5157998"/>
                  <a:pt x="4485789" y="5552906"/>
                </a:cubicBezTo>
                <a:cubicBezTo>
                  <a:pt x="4397121" y="5988893"/>
                  <a:pt x="4276748" y="6414594"/>
                  <a:pt x="4117769" y="6828295"/>
                </a:cubicBezTo>
                <a:lnTo>
                  <a:pt x="4105288" y="6858000"/>
                </a:lnTo>
                <a:lnTo>
                  <a:pt x="4052520" y="6858000"/>
                </a:lnTo>
                <a:lnTo>
                  <a:pt x="4059369" y="6841549"/>
                </a:lnTo>
                <a:cubicBezTo>
                  <a:pt x="4147276" y="6614016"/>
                  <a:pt x="4224193" y="6380817"/>
                  <a:pt x="4291518" y="6142729"/>
                </a:cubicBezTo>
                <a:cubicBezTo>
                  <a:pt x="4350055" y="5935370"/>
                  <a:pt x="4393256" y="5723695"/>
                  <a:pt x="4443357" y="5513923"/>
                </a:cubicBezTo>
                <a:cubicBezTo>
                  <a:pt x="4444541" y="5502788"/>
                  <a:pt x="4445137" y="5491601"/>
                  <a:pt x="4445146" y="5480401"/>
                </a:cubicBezTo>
                <a:cubicBezTo>
                  <a:pt x="4408465" y="5607635"/>
                  <a:pt x="4379196" y="5719759"/>
                  <a:pt x="4344559" y="5830359"/>
                </a:cubicBezTo>
                <a:cubicBezTo>
                  <a:pt x="4254261" y="6118381"/>
                  <a:pt x="4150112" y="6398531"/>
                  <a:pt x="4031702" y="6670527"/>
                </a:cubicBezTo>
                <a:lnTo>
                  <a:pt x="3943824" y="6858000"/>
                </a:lnTo>
                <a:lnTo>
                  <a:pt x="0" y="6858000"/>
                </a:lnTo>
                <a:close/>
              </a:path>
            </a:pathLst>
          </a:custGeom>
        </p:spPr>
      </p:pic>
      <p:sp>
        <p:nvSpPr>
          <p:cNvPr id="52" name="sketchy line">
            <a:extLst>
              <a:ext uri="{FF2B5EF4-FFF2-40B4-BE49-F238E27FC236}">
                <a16:creationId xmlns:a16="http://schemas.microsoft.com/office/drawing/2014/main" id="{21540236-BFD5-4A9D-8840-4703E7F7682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>
            <a:off x="5297762" y="2374947"/>
            <a:ext cx="4243589" cy="18288"/>
          </a:xfrm>
          <a:custGeom>
            <a:avLst/>
            <a:gdLst>
              <a:gd name="connsiteX0" fmla="*/ 0 w 4243589"/>
              <a:gd name="connsiteY0" fmla="*/ 0 h 18288"/>
              <a:gd name="connsiteX1" fmla="*/ 478919 w 4243589"/>
              <a:gd name="connsiteY1" fmla="*/ 0 h 18288"/>
              <a:gd name="connsiteX2" fmla="*/ 957839 w 4243589"/>
              <a:gd name="connsiteY2" fmla="*/ 0 h 18288"/>
              <a:gd name="connsiteX3" fmla="*/ 1521630 w 4243589"/>
              <a:gd name="connsiteY3" fmla="*/ 0 h 18288"/>
              <a:gd name="connsiteX4" fmla="*/ 2212729 w 4243589"/>
              <a:gd name="connsiteY4" fmla="*/ 0 h 18288"/>
              <a:gd name="connsiteX5" fmla="*/ 2734084 w 4243589"/>
              <a:gd name="connsiteY5" fmla="*/ 0 h 18288"/>
              <a:gd name="connsiteX6" fmla="*/ 3255439 w 4243589"/>
              <a:gd name="connsiteY6" fmla="*/ 0 h 18288"/>
              <a:gd name="connsiteX7" fmla="*/ 4243589 w 4243589"/>
              <a:gd name="connsiteY7" fmla="*/ 0 h 18288"/>
              <a:gd name="connsiteX8" fmla="*/ 4243589 w 4243589"/>
              <a:gd name="connsiteY8" fmla="*/ 18288 h 18288"/>
              <a:gd name="connsiteX9" fmla="*/ 3594926 w 4243589"/>
              <a:gd name="connsiteY9" fmla="*/ 18288 h 18288"/>
              <a:gd name="connsiteX10" fmla="*/ 3073571 w 4243589"/>
              <a:gd name="connsiteY10" fmla="*/ 18288 h 18288"/>
              <a:gd name="connsiteX11" fmla="*/ 2552216 w 4243589"/>
              <a:gd name="connsiteY11" fmla="*/ 18288 h 18288"/>
              <a:gd name="connsiteX12" fmla="*/ 1903553 w 4243589"/>
              <a:gd name="connsiteY12" fmla="*/ 18288 h 18288"/>
              <a:gd name="connsiteX13" fmla="*/ 1212454 w 4243589"/>
              <a:gd name="connsiteY13" fmla="*/ 18288 h 18288"/>
              <a:gd name="connsiteX14" fmla="*/ 733535 w 4243589"/>
              <a:gd name="connsiteY14" fmla="*/ 18288 h 18288"/>
              <a:gd name="connsiteX15" fmla="*/ 0 w 4243589"/>
              <a:gd name="connsiteY15" fmla="*/ 18288 h 18288"/>
              <a:gd name="connsiteX16" fmla="*/ 0 w 4243589"/>
              <a:gd name="connsiteY16" fmla="*/ 0 h 18288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  <a:cxn ang="0">
                <a:pos x="connsiteX7" y="connsiteY7"/>
              </a:cxn>
              <a:cxn ang="0">
                <a:pos x="connsiteX8" y="connsiteY8"/>
              </a:cxn>
              <a:cxn ang="0">
                <a:pos x="connsiteX9" y="connsiteY9"/>
              </a:cxn>
              <a:cxn ang="0">
                <a:pos x="connsiteX10" y="connsiteY10"/>
              </a:cxn>
              <a:cxn ang="0">
                <a:pos x="connsiteX11" y="connsiteY11"/>
              </a:cxn>
              <a:cxn ang="0">
                <a:pos x="connsiteX12" y="connsiteY12"/>
              </a:cxn>
              <a:cxn ang="0">
                <a:pos x="connsiteX13" y="connsiteY13"/>
              </a:cxn>
              <a:cxn ang="0">
                <a:pos x="connsiteX14" y="connsiteY14"/>
              </a:cxn>
              <a:cxn ang="0">
                <a:pos x="connsiteX15" y="connsiteY15"/>
              </a:cxn>
              <a:cxn ang="0">
                <a:pos x="connsiteX16" y="connsiteY16"/>
              </a:cxn>
            </a:cxnLst>
            <a:rect l="l" t="t" r="r" b="b"/>
            <a:pathLst>
              <a:path w="4243589" h="18288" fill="none" extrusionOk="0">
                <a:moveTo>
                  <a:pt x="0" y="0"/>
                </a:moveTo>
                <a:cubicBezTo>
                  <a:pt x="213395" y="-21006"/>
                  <a:pt x="307421" y="-18116"/>
                  <a:pt x="478919" y="0"/>
                </a:cubicBezTo>
                <a:cubicBezTo>
                  <a:pt x="650417" y="18116"/>
                  <a:pt x="831092" y="-21237"/>
                  <a:pt x="957839" y="0"/>
                </a:cubicBezTo>
                <a:cubicBezTo>
                  <a:pt x="1084586" y="21237"/>
                  <a:pt x="1301682" y="25124"/>
                  <a:pt x="1521630" y="0"/>
                </a:cubicBezTo>
                <a:cubicBezTo>
                  <a:pt x="1741578" y="-25124"/>
                  <a:pt x="1970269" y="-29139"/>
                  <a:pt x="2212729" y="0"/>
                </a:cubicBezTo>
                <a:cubicBezTo>
                  <a:pt x="2455189" y="29139"/>
                  <a:pt x="2558847" y="-4796"/>
                  <a:pt x="2734084" y="0"/>
                </a:cubicBezTo>
                <a:cubicBezTo>
                  <a:pt x="2909321" y="4796"/>
                  <a:pt x="3097217" y="-13409"/>
                  <a:pt x="3255439" y="0"/>
                </a:cubicBezTo>
                <a:cubicBezTo>
                  <a:pt x="3413662" y="13409"/>
                  <a:pt x="3979999" y="-10121"/>
                  <a:pt x="4243589" y="0"/>
                </a:cubicBezTo>
                <a:cubicBezTo>
                  <a:pt x="4244484" y="8974"/>
                  <a:pt x="4243043" y="9359"/>
                  <a:pt x="4243589" y="18288"/>
                </a:cubicBezTo>
                <a:cubicBezTo>
                  <a:pt x="4058777" y="31246"/>
                  <a:pt x="3910348" y="3158"/>
                  <a:pt x="3594926" y="18288"/>
                </a:cubicBezTo>
                <a:cubicBezTo>
                  <a:pt x="3279504" y="33418"/>
                  <a:pt x="3319955" y="-3977"/>
                  <a:pt x="3073571" y="18288"/>
                </a:cubicBezTo>
                <a:cubicBezTo>
                  <a:pt x="2827187" y="40553"/>
                  <a:pt x="2767387" y="1863"/>
                  <a:pt x="2552216" y="18288"/>
                </a:cubicBezTo>
                <a:cubicBezTo>
                  <a:pt x="2337046" y="34713"/>
                  <a:pt x="2181871" y="19527"/>
                  <a:pt x="1903553" y="18288"/>
                </a:cubicBezTo>
                <a:cubicBezTo>
                  <a:pt x="1625235" y="17049"/>
                  <a:pt x="1557672" y="24174"/>
                  <a:pt x="1212454" y="18288"/>
                </a:cubicBezTo>
                <a:cubicBezTo>
                  <a:pt x="867236" y="12402"/>
                  <a:pt x="874382" y="15627"/>
                  <a:pt x="733535" y="18288"/>
                </a:cubicBezTo>
                <a:cubicBezTo>
                  <a:pt x="592688" y="20949"/>
                  <a:pt x="183477" y="14753"/>
                  <a:pt x="0" y="18288"/>
                </a:cubicBezTo>
                <a:cubicBezTo>
                  <a:pt x="-229" y="14222"/>
                  <a:pt x="509" y="5816"/>
                  <a:pt x="0" y="0"/>
                </a:cubicBezTo>
                <a:close/>
              </a:path>
              <a:path w="4243589" h="18288" stroke="0" extrusionOk="0">
                <a:moveTo>
                  <a:pt x="0" y="0"/>
                </a:moveTo>
                <a:cubicBezTo>
                  <a:pt x="143690" y="16630"/>
                  <a:pt x="266667" y="14847"/>
                  <a:pt x="521355" y="0"/>
                </a:cubicBezTo>
                <a:cubicBezTo>
                  <a:pt x="776043" y="-14847"/>
                  <a:pt x="814491" y="-17363"/>
                  <a:pt x="1000275" y="0"/>
                </a:cubicBezTo>
                <a:cubicBezTo>
                  <a:pt x="1186059" y="17363"/>
                  <a:pt x="1352504" y="-23507"/>
                  <a:pt x="1521630" y="0"/>
                </a:cubicBezTo>
                <a:cubicBezTo>
                  <a:pt x="1690756" y="23507"/>
                  <a:pt x="1889525" y="5871"/>
                  <a:pt x="2127857" y="0"/>
                </a:cubicBezTo>
                <a:cubicBezTo>
                  <a:pt x="2366189" y="-5871"/>
                  <a:pt x="2620628" y="-27997"/>
                  <a:pt x="2776520" y="0"/>
                </a:cubicBezTo>
                <a:cubicBezTo>
                  <a:pt x="2932412" y="27997"/>
                  <a:pt x="3131683" y="-25073"/>
                  <a:pt x="3467618" y="0"/>
                </a:cubicBezTo>
                <a:cubicBezTo>
                  <a:pt x="3803553" y="25073"/>
                  <a:pt x="4017371" y="3071"/>
                  <a:pt x="4243589" y="0"/>
                </a:cubicBezTo>
                <a:cubicBezTo>
                  <a:pt x="4243134" y="6162"/>
                  <a:pt x="4243492" y="11775"/>
                  <a:pt x="4243589" y="18288"/>
                </a:cubicBezTo>
                <a:cubicBezTo>
                  <a:pt x="4017834" y="-5779"/>
                  <a:pt x="3834586" y="13376"/>
                  <a:pt x="3594926" y="18288"/>
                </a:cubicBezTo>
                <a:cubicBezTo>
                  <a:pt x="3355266" y="23200"/>
                  <a:pt x="3204179" y="2869"/>
                  <a:pt x="2903827" y="18288"/>
                </a:cubicBezTo>
                <a:cubicBezTo>
                  <a:pt x="2603475" y="33707"/>
                  <a:pt x="2526187" y="46187"/>
                  <a:pt x="2212729" y="18288"/>
                </a:cubicBezTo>
                <a:cubicBezTo>
                  <a:pt x="1899271" y="-9611"/>
                  <a:pt x="1966289" y="29692"/>
                  <a:pt x="1733809" y="18288"/>
                </a:cubicBezTo>
                <a:cubicBezTo>
                  <a:pt x="1501329" y="6884"/>
                  <a:pt x="1343612" y="12492"/>
                  <a:pt x="1085146" y="18288"/>
                </a:cubicBezTo>
                <a:cubicBezTo>
                  <a:pt x="826680" y="24084"/>
                  <a:pt x="778184" y="35607"/>
                  <a:pt x="521355" y="18288"/>
                </a:cubicBezTo>
                <a:cubicBezTo>
                  <a:pt x="264526" y="969"/>
                  <a:pt x="120277" y="4268"/>
                  <a:pt x="0" y="18288"/>
                </a:cubicBezTo>
                <a:cubicBezTo>
                  <a:pt x="766" y="10800"/>
                  <a:pt x="-457" y="8180"/>
                  <a:pt x="0" y="0"/>
                </a:cubicBezTo>
                <a:close/>
              </a:path>
            </a:pathLst>
          </a:custGeom>
          <a:solidFill>
            <a:schemeClr val="accent2"/>
          </a:solidFill>
          <a:ln w="44450" cap="rnd">
            <a:solidFill>
              <a:schemeClr val="accent2"/>
            </a:solidFill>
            <a:round/>
            <a:extLst>
              <a:ext uri="{C807C97D-BFC1-408E-A445-0C87EB9F89A2}">
                <ask:lineSketchStyleProps xmlns:ask="http://schemas.microsoft.com/office/drawing/2018/sketchyshapes" sd="2727557108">
                  <a:prstGeom prst="rect">
                    <a:avLst/>
                  </a:prstGeom>
                  <ask:type>
                    <ask:lineSketchFreehand/>
                  </ask:type>
                </ask:lineSketchStyleProps>
              </a:ext>
            </a:extLst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/>
          </a:p>
        </p:txBody>
      </p:sp>
      <p:sp>
        <p:nvSpPr>
          <p:cNvPr id="6" name="Content Placeholder 5">
            <a:extLst>
              <a:ext uri="{FF2B5EF4-FFF2-40B4-BE49-F238E27FC236}">
                <a16:creationId xmlns:a16="http://schemas.microsoft.com/office/drawing/2014/main" id="{735AD097-3E65-7AB6-23A9-699336E79366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4657345" y="2549929"/>
            <a:ext cx="7531607" cy="3655675"/>
          </a:xfrm>
        </p:spPr>
        <p:txBody>
          <a:bodyPr>
            <a:normAutofit/>
          </a:bodyPr>
          <a:lstStyle/>
          <a:p>
            <a:r>
              <a:rPr lang="en-US" sz="3200" b="1" dirty="0">
                <a:solidFill>
                  <a:srgbClr val="FF0000"/>
                </a:solidFill>
              </a:rPr>
              <a:t>18 September </a:t>
            </a:r>
            <a:r>
              <a:rPr lang="en-US" sz="3200" b="1" dirty="0"/>
              <a:t>– Approval from TC</a:t>
            </a:r>
          </a:p>
          <a:p>
            <a:r>
              <a:rPr lang="en-US" sz="3200" b="1" dirty="0">
                <a:solidFill>
                  <a:srgbClr val="FF0000"/>
                </a:solidFill>
              </a:rPr>
              <a:t>October</a:t>
            </a:r>
            <a:r>
              <a:rPr lang="en-US" sz="3200" b="1" dirty="0"/>
              <a:t> – Approval from the RSC</a:t>
            </a:r>
          </a:p>
          <a:p>
            <a:r>
              <a:rPr lang="en-US" sz="3200" b="1" dirty="0">
                <a:solidFill>
                  <a:srgbClr val="FF0000"/>
                </a:solidFill>
              </a:rPr>
              <a:t>December</a:t>
            </a:r>
            <a:r>
              <a:rPr lang="en-US" sz="3200" b="1" dirty="0"/>
              <a:t> – Final approval Ministerial </a:t>
            </a:r>
          </a:p>
          <a:p>
            <a:r>
              <a:rPr lang="en-US" sz="3200" b="1" dirty="0">
                <a:solidFill>
                  <a:srgbClr val="FF0000"/>
                </a:solidFill>
              </a:rPr>
              <a:t>1 January 2025 </a:t>
            </a:r>
            <a:r>
              <a:rPr lang="en-US" sz="3200" b="1" dirty="0"/>
              <a:t>- enter into force.</a:t>
            </a:r>
          </a:p>
        </p:txBody>
      </p:sp>
    </p:spTree>
    <p:extLst>
      <p:ext uri="{BB962C8B-B14F-4D97-AF65-F5344CB8AC3E}">
        <p14:creationId xmlns:p14="http://schemas.microsoft.com/office/powerpoint/2010/main" val="17424814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7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8" dur="5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500" fill="hold"/>
                                        <p:tgtEl>
                                          <p:spTgt spid="6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9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0" dur="500" fill="hold"/>
                                        <p:tgtEl>
                                          <p:spTgt spid="6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2" presetClass="entr" presetSubtype="4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5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6" dur="500" fill="hold"/>
                                        <p:tgtEl>
                                          <p:spTgt spid="6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 useBgFill="1">
        <p:nvSpPr>
          <p:cNvPr id="9" name="Rectangle 8">
            <a:extLst>
              <a:ext uri="{FF2B5EF4-FFF2-40B4-BE49-F238E27FC236}">
                <a16:creationId xmlns:a16="http://schemas.microsoft.com/office/drawing/2014/main" id="{2EB492CD-616E-47F8-933B-5E2D952A0593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 bwMode="white">
          <a:xfrm>
            <a:off x="0" y="0"/>
            <a:ext cx="12192000" cy="6858000"/>
          </a:xfrm>
          <a:prstGeom prst="rect">
            <a:avLst/>
          </a:prstGeom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>
            <a:defPPr>
              <a:defRPr lang="en-US"/>
            </a:defPPr>
            <a:lvl1pPr marL="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1pPr>
            <a:lvl2pPr marL="457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2pPr>
            <a:lvl3pPr marL="914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3pPr>
            <a:lvl4pPr marL="1371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4pPr>
            <a:lvl5pPr marL="18288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5pPr>
            <a:lvl6pPr marL="22860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6pPr>
            <a:lvl7pPr marL="27432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7pPr>
            <a:lvl8pPr marL="32004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8pPr>
            <a:lvl9pPr marL="3657600" algn="l" defTabSz="914400" rtl="0" eaLnBrk="1" latinLnBrk="0" hangingPunct="1">
              <a:defRPr sz="1800" kern="1200">
                <a:solidFill>
                  <a:schemeClr val="lt1"/>
                </a:solidFill>
                <a:latin typeface="+mn-lt"/>
                <a:ea typeface="+mn-ea"/>
                <a:cs typeface="+mn-cs"/>
              </a:defRPr>
            </a:lvl9pPr>
          </a:lstStyle>
          <a:p>
            <a:pPr algn="ctr"/>
            <a:endParaRPr lang="en-US"/>
          </a:p>
        </p:txBody>
      </p:sp>
      <p:sp>
        <p:nvSpPr>
          <p:cNvPr id="11" name="Arc 10">
            <a:extLst>
              <a:ext uri="{FF2B5EF4-FFF2-40B4-BE49-F238E27FC236}">
                <a16:creationId xmlns:a16="http://schemas.microsoft.com/office/drawing/2014/main" id="{59383CF9-23B5-4335-9B21-1791C4CF1C75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rot="3967198" flipH="1">
            <a:off x="8631348" y="490493"/>
            <a:ext cx="2987899" cy="2987899"/>
          </a:xfrm>
          <a:prstGeom prst="arc">
            <a:avLst>
              <a:gd name="adj1" fmla="val 14441841"/>
              <a:gd name="adj2" fmla="val 0"/>
            </a:avLst>
          </a:prstGeom>
          <a:ln w="127000" cap="rnd">
            <a:solidFill>
              <a:schemeClr val="accent4"/>
            </a:solidFill>
            <a:prstDash val="dash"/>
            <a:miter lim="800000"/>
          </a:ln>
        </p:spPr>
        <p:style>
          <a:lnRef idx="1">
            <a:schemeClr val="accent1"/>
          </a:lnRef>
          <a:fillRef idx="0">
            <a:schemeClr val="accent1"/>
          </a:fillRef>
          <a:effectRef idx="0">
            <a:schemeClr val="accent1"/>
          </a:effectRef>
          <a:fontRef idx="minor">
            <a:schemeClr val="tx1"/>
          </a:fontRef>
        </p:style>
        <p:txBody>
          <a:bodyPr rtlCol="0" anchor="ctr"/>
          <a:lstStyle/>
          <a:p>
            <a:pPr marL="0" marR="0" lvl="0" indent="0" algn="ctr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kumimoji="0" lang="en-US" sz="1800" b="0" i="0" u="none" strike="noStrike" kern="1200" cap="none" spc="0" normalizeH="0" baseline="0" noProof="0">
              <a:ln>
                <a:noFill/>
              </a:ln>
              <a:solidFill>
                <a:srgbClr val="000000"/>
              </a:solidFill>
              <a:effectLst/>
              <a:uLnTx/>
              <a:uFillTx/>
              <a:latin typeface="Calibri" panose="020F0502020204030204"/>
              <a:ea typeface="+mn-ea"/>
              <a:cs typeface="+mn-cs"/>
            </a:endParaRPr>
          </a:p>
        </p:txBody>
      </p:sp>
      <p:sp>
        <p:nvSpPr>
          <p:cNvPr id="13" name="Freeform: Shape 12">
            <a:extLst>
              <a:ext uri="{FF2B5EF4-FFF2-40B4-BE49-F238E27FC236}">
                <a16:creationId xmlns:a16="http://schemas.microsoft.com/office/drawing/2014/main" id="{0007FE00-9498-4706-B255-6437B0252C02}"/>
              </a:ext>
              <a:ext uri="{C183D7F6-B498-43B3-948B-1728B52AA6E4}">
                <adec:decorative xmlns:adec="http://schemas.microsoft.com/office/drawing/2017/decorative" val="1"/>
              </a:ext>
            </a:extLst>
          </p:cNvPr>
          <p:cNvSpPr>
            <a:spLocks noGrp="1" noRot="1" noChangeAspect="1" noMove="1" noResize="1" noEditPoints="1" noAdjustHandles="1" noChangeArrowheads="1" noChangeShapeType="1" noTextEdit="1"/>
          </p:cNvSpPr>
          <p:nvPr>
            <p:extLst>
              <p:ext uri="{386F3935-93C4-4BCD-93E2-E3B085C9AB24}">
                <p16:designElem xmlns:p16="http://schemas.microsoft.com/office/powerpoint/2015/main" val="1"/>
              </p:ext>
            </p:extLst>
          </p:nvPr>
        </p:nvSpPr>
        <p:spPr>
          <a:xfrm flipH="1">
            <a:off x="0" y="5486400"/>
            <a:ext cx="2672863" cy="1371600"/>
          </a:xfrm>
          <a:custGeom>
            <a:avLst/>
            <a:gdLst>
              <a:gd name="connsiteX0" fmla="*/ 1721734 w 2672863"/>
              <a:gd name="connsiteY0" fmla="*/ 0 h 1371600"/>
              <a:gd name="connsiteX1" fmla="*/ 2564444 w 2672863"/>
              <a:gd name="connsiteY1" fmla="*/ 213382 h 1371600"/>
              <a:gd name="connsiteX2" fmla="*/ 2672863 w 2672863"/>
              <a:gd name="connsiteY2" fmla="*/ 279248 h 1371600"/>
              <a:gd name="connsiteX3" fmla="*/ 2672863 w 2672863"/>
              <a:gd name="connsiteY3" fmla="*/ 1371600 h 1371600"/>
              <a:gd name="connsiteX4" fmla="*/ 0 w 2672863"/>
              <a:gd name="connsiteY4" fmla="*/ 1371600 h 1371600"/>
              <a:gd name="connsiteX5" fmla="*/ 33268 w 2672863"/>
              <a:gd name="connsiteY5" fmla="*/ 1242216 h 1371600"/>
              <a:gd name="connsiteX6" fmla="*/ 1721734 w 2672863"/>
              <a:gd name="connsiteY6" fmla="*/ 0 h 1371600"/>
            </a:gdLst>
            <a:ahLst/>
            <a:cxnLst>
              <a:cxn ang="0">
                <a:pos x="connsiteX0" y="connsiteY0"/>
              </a:cxn>
              <a:cxn ang="0">
                <a:pos x="connsiteX1" y="connsiteY1"/>
              </a:cxn>
              <a:cxn ang="0">
                <a:pos x="connsiteX2" y="connsiteY2"/>
              </a:cxn>
              <a:cxn ang="0">
                <a:pos x="connsiteX3" y="connsiteY3"/>
              </a:cxn>
              <a:cxn ang="0">
                <a:pos x="connsiteX4" y="connsiteY4"/>
              </a:cxn>
              <a:cxn ang="0">
                <a:pos x="connsiteX5" y="connsiteY5"/>
              </a:cxn>
              <a:cxn ang="0">
                <a:pos x="connsiteX6" y="connsiteY6"/>
              </a:cxn>
            </a:cxnLst>
            <a:rect l="l" t="t" r="r" b="b"/>
            <a:pathLst>
              <a:path w="2672863" h="1371600">
                <a:moveTo>
                  <a:pt x="1721734" y="0"/>
                </a:moveTo>
                <a:cubicBezTo>
                  <a:pt x="2026863" y="0"/>
                  <a:pt x="2313937" y="77299"/>
                  <a:pt x="2564444" y="213382"/>
                </a:cubicBezTo>
                <a:lnTo>
                  <a:pt x="2672863" y="279248"/>
                </a:lnTo>
                <a:lnTo>
                  <a:pt x="2672863" y="1371600"/>
                </a:lnTo>
                <a:lnTo>
                  <a:pt x="0" y="1371600"/>
                </a:lnTo>
                <a:lnTo>
                  <a:pt x="33268" y="1242216"/>
                </a:lnTo>
                <a:cubicBezTo>
                  <a:pt x="257110" y="522539"/>
                  <a:pt x="928399" y="0"/>
                  <a:pt x="1721734" y="0"/>
                </a:cubicBezTo>
                <a:close/>
              </a:path>
            </a:pathLst>
          </a:custGeom>
          <a:solidFill>
            <a:schemeClr val="accent4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wrap="square" rtlCol="0" anchor="ctr">
            <a:noAutofit/>
          </a:bodyPr>
          <a:lstStyle/>
          <a:p>
            <a:pPr algn="ctr"/>
            <a:endParaRPr lang="en-US"/>
          </a:p>
        </p:txBody>
      </p:sp>
      <p:pic>
        <p:nvPicPr>
          <p:cNvPr id="4" name="Picture 3">
            <a:extLst>
              <a:ext uri="{FF2B5EF4-FFF2-40B4-BE49-F238E27FC236}">
                <a16:creationId xmlns:a16="http://schemas.microsoft.com/office/drawing/2014/main" id="{038F3518-A8A4-6F0A-D7E4-92C3CEDA7112}"/>
              </a:ext>
            </a:extLst>
          </p:cNvPr>
          <p:cNvPicPr>
            <a:picLocks noChangeAspect="1"/>
          </p:cNvPicPr>
          <p:nvPr/>
        </p:nvPicPr>
        <p:blipFill>
          <a:blip r:embed="rId2"/>
          <a:stretch>
            <a:fillRect/>
          </a:stretch>
        </p:blipFill>
        <p:spPr>
          <a:xfrm>
            <a:off x="6505989" y="957305"/>
            <a:ext cx="4777381" cy="2054274"/>
          </a:xfrm>
          <a:custGeom>
            <a:avLst/>
            <a:gdLst/>
            <a:ahLst/>
            <a:cxnLst/>
            <a:rect l="l" t="t" r="r" b="b"/>
            <a:pathLst>
              <a:path w="4777381" h="5643794">
                <a:moveTo>
                  <a:pt x="143704" y="0"/>
                </a:moveTo>
                <a:lnTo>
                  <a:pt x="4633677" y="0"/>
                </a:lnTo>
                <a:cubicBezTo>
                  <a:pt x="4713043" y="0"/>
                  <a:pt x="4777381" y="64338"/>
                  <a:pt x="4777381" y="143704"/>
                </a:cubicBezTo>
                <a:lnTo>
                  <a:pt x="4777381" y="5500090"/>
                </a:lnTo>
                <a:cubicBezTo>
                  <a:pt x="4777381" y="5579456"/>
                  <a:pt x="4713043" y="5643794"/>
                  <a:pt x="4633677" y="5643794"/>
                </a:cubicBezTo>
                <a:lnTo>
                  <a:pt x="143704" y="5643794"/>
                </a:lnTo>
                <a:cubicBezTo>
                  <a:pt x="64338" y="5643794"/>
                  <a:pt x="0" y="5579456"/>
                  <a:pt x="0" y="5500090"/>
                </a:cubicBezTo>
                <a:lnTo>
                  <a:pt x="0" y="143704"/>
                </a:lnTo>
                <a:cubicBezTo>
                  <a:pt x="0" y="64338"/>
                  <a:pt x="64338" y="0"/>
                  <a:pt x="143704" y="0"/>
                </a:cubicBezTo>
                <a:close/>
              </a:path>
            </a:pathLst>
          </a:custGeom>
        </p:spPr>
      </p:pic>
      <p:sp>
        <p:nvSpPr>
          <p:cNvPr id="3" name="Content Placeholder 2">
            <a:extLst>
              <a:ext uri="{FF2B5EF4-FFF2-40B4-BE49-F238E27FC236}">
                <a16:creationId xmlns:a16="http://schemas.microsoft.com/office/drawing/2014/main" id="{157577C9-AEC0-09D7-6ECC-6D23B5705222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3243170" y="4421673"/>
            <a:ext cx="6525638" cy="1052574"/>
          </a:xfrm>
        </p:spPr>
        <p:txBody>
          <a:bodyPr>
            <a:normAutofit lnSpcReduction="10000"/>
          </a:bodyPr>
          <a:lstStyle/>
          <a:p>
            <a:pPr marL="0" indent="0" algn="ctr">
              <a:buNone/>
            </a:pPr>
            <a:r>
              <a:rPr lang="en-US" sz="7200" b="1" dirty="0">
                <a:solidFill>
                  <a:srgbClr val="C00000"/>
                </a:solidFill>
                <a:latin typeface="Arial Black" panose="020B0A04020102020204" pitchFamily="34" charset="0"/>
              </a:rPr>
              <a:t>Thank you</a:t>
            </a:r>
          </a:p>
        </p:txBody>
      </p:sp>
      <p:pic>
        <p:nvPicPr>
          <p:cNvPr id="5" name="Graphic 4" descr="Ferry">
            <a:extLst>
              <a:ext uri="{FF2B5EF4-FFF2-40B4-BE49-F238E27FC236}">
                <a16:creationId xmlns:a16="http://schemas.microsoft.com/office/drawing/2014/main" id="{6A50BEE4-6ABF-C32A-417E-9047F1AC4BB1}"/>
              </a:ext>
            </a:extLst>
          </p:cNvPr>
          <p:cNvPicPr>
            <a:picLocks noChangeAspect="1"/>
          </p:cNvPicPr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  <a:ext uri="{96DAC541-7B7A-43D3-8B79-37D633B846F1}">
                <asvg:svgBlip xmlns:asvg="http://schemas.microsoft.com/office/drawing/2016/SVG/main" r:embed="rId4"/>
              </a:ext>
            </a:extLst>
          </a:blip>
          <a:srcRect t="12668" b="7867"/>
          <a:stretch/>
        </p:blipFill>
        <p:spPr>
          <a:xfrm>
            <a:off x="478618" y="620486"/>
            <a:ext cx="4388490" cy="2558144"/>
          </a:xfrm>
          <a:prstGeom prst="rect">
            <a:avLst/>
          </a:prstGeom>
          <a:effectLst>
            <a:outerShdw blurRad="165100" dir="11400000" sy="-23000" kx="800400" algn="br" rotWithShape="0">
              <a:srgbClr val="0070C0">
                <a:alpha val="20000"/>
              </a:srgbClr>
            </a:outerShdw>
            <a:reflection blurRad="6350" stA="52000" endA="300" endPos="35000" dir="5400000" sy="-100000" algn="bl" rotWithShape="0"/>
          </a:effectLst>
        </p:spPr>
      </p:pic>
    </p:spTree>
    <p:extLst>
      <p:ext uri="{BB962C8B-B14F-4D97-AF65-F5344CB8AC3E}">
        <p14:creationId xmlns:p14="http://schemas.microsoft.com/office/powerpoint/2010/main" val="3130217022"/>
      </p:ext>
    </p:extLst>
  </p:cSld>
  <p:clrMapOvr>
    <a:masterClrMapping/>
  </p:clrMapOvr>
</p:sld>
</file>

<file path=ppt/tags/tag1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UNDODONOTDELETE" val="0"/>
</p:tagLst>
</file>

<file path=ppt/tags/tag2.xml><?xml version="1.0" encoding="utf-8"?>
<p:tagLst xmlns:a="http://schemas.openxmlformats.org/drawingml/2006/main" xmlns:r="http://schemas.openxmlformats.org/officeDocument/2006/relationships" xmlns:p="http://schemas.openxmlformats.org/presentationml/2006/main">
  <p:tag name="THINKCELLSHAPEDONOTDELETE" val="thinkcellActiveDocDoNotDelete"/>
</p:tagLst>
</file>

<file path=ppt/theme/theme1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Constantia-Franklin Gothic Book">
      <a:majorFont>
        <a:latin typeface="Constantia" panose="02030602050306030303"/>
        <a:ea typeface=""/>
        <a:cs typeface=""/>
        <a:font script="Jpan" typeface="HG明朝E"/>
        <a:font script="Hang" typeface="궁서"/>
        <a:font script="Hans" typeface="华文新魏"/>
        <a:font script="Hant" typeface="標楷體"/>
        <a:font script="Arab" typeface="Times New Roman"/>
        <a:font script="Hebr" typeface="Times New Roman"/>
        <a:font script="Thai" typeface="Browalli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Franklin Gothic Book" panose="020B0503020102020204"/>
        <a:ea typeface=""/>
        <a:cs typeface=""/>
        <a:font script="Jpan" typeface="HGｺﾞｼｯｸE"/>
        <a:font script="Hang" typeface="돋움"/>
        <a:font script="Hans" typeface="华文楷体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ppt/theme/theme2.xml><?xml version="1.0" encoding="utf-8"?>
<a:theme xmlns:a="http://schemas.openxmlformats.org/drawingml/2006/main" name="Office Theme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4472C4"/>
      </a:accent1>
      <a:accent2>
        <a:srgbClr val="ED7D31"/>
      </a:accent2>
      <a:accent3>
        <a:srgbClr val="A5A5A5"/>
      </a:accent3>
      <a:accent4>
        <a:srgbClr val="FFC000"/>
      </a:accent4>
      <a:accent5>
        <a:srgbClr val="5B9BD5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 panose="020F0302020204030204"/>
        <a:ea typeface=""/>
        <a:cs typeface=""/>
        <a:font script="Jpan" typeface="游ゴシック Light"/>
        <a:font script="Hang" typeface="맑은 고딕"/>
        <a:font script="Hans" typeface="等线 Light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ajorFont>
      <a:minorFont>
        <a:latin typeface="Calibri" panose="020F0502020204030204"/>
        <a:ea typeface=""/>
        <a:cs typeface=""/>
        <a:font script="Jpan" typeface="游ゴシック"/>
        <a:font script="Hang" typeface="맑은 고딕"/>
        <a:font script="Hans" typeface="等线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  <a:font script="Armn" typeface="Arial"/>
        <a:font script="Bugi" typeface="Leelawadee UI"/>
        <a:font script="Bopo" typeface="Microsoft JhengHei"/>
        <a:font script="Java" typeface="Javanese Text"/>
        <a:font script="Lisu" typeface="Segoe UI"/>
        <a:font script="Mymr" typeface="Myanmar Text"/>
        <a:font script="Nkoo" typeface="Ebrima"/>
        <a:font script="Olck" typeface="Nirmala UI"/>
        <a:font script="Osma" typeface="Ebrima"/>
        <a:font script="Phag" typeface="Phagspa"/>
        <a:font script="Syrn" typeface="Estrangelo Edessa"/>
        <a:font script="Syrj" typeface="Estrangelo Edessa"/>
        <a:font script="Syre" typeface="Estrangelo Edessa"/>
        <a:font script="Sora" typeface="Nirmala UI"/>
        <a:font script="Tale" typeface="Microsoft Tai Le"/>
        <a:font script="Talu" typeface="Microsoft New Tai Lue"/>
        <a:font script="Tfng" typeface="Ebrima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customXml/_rels/item1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1.xml"/></Relationships>
</file>

<file path=customXml/_rels/item2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2.xml"/></Relationships>
</file>

<file path=customXml/_rels/item3.xml.rels><?xml version="1.0" encoding="UTF-8" standalone="yes"?>
<Relationships xmlns="http://schemas.openxmlformats.org/package/2006/relationships"><Relationship Id="rId1" Type="http://schemas.openxmlformats.org/officeDocument/2006/relationships/customXmlProps" Target="itemProps3.xml"/></Relationships>
</file>

<file path=customXml/item1.xml><?xml version="1.0" encoding="utf-8"?>
<ct:contentTypeSchema xmlns:ct="http://schemas.microsoft.com/office/2006/metadata/contentType" xmlns:ma="http://schemas.microsoft.com/office/2006/metadata/properties/metaAttributes" ct:_="" ma:_="" ma:contentTypeName="Document" ma:contentTypeID="0x0101006B799E7085526448A49B74892894ACF8" ma:contentTypeVersion="16" ma:contentTypeDescription="Create a new document." ma:contentTypeScope="" ma:versionID="1846a70d42a3211f32fa52f8c8fe3a1c">
  <xsd:schema xmlns:xsd="http://www.w3.org/2001/XMLSchema" xmlns:xs="http://www.w3.org/2001/XMLSchema" xmlns:p="http://schemas.microsoft.com/office/2006/metadata/properties" xmlns:ns2="a61dd786-7e6d-49b8-839c-25748bb0e757" xmlns:ns3="e6b88493-a865-49b9-b502-6098bd4e94c2" targetNamespace="http://schemas.microsoft.com/office/2006/metadata/properties" ma:root="true" ma:fieldsID="4427b38842ca9ac750f4e9ec36084b76" ns2:_="" ns3:_="">
    <xsd:import namespace="a61dd786-7e6d-49b8-839c-25748bb0e757"/>
    <xsd:import namespace="e6b88493-a865-49b9-b502-6098bd4e94c2"/>
    <xsd:element name="properties">
      <xsd:complexType>
        <xsd:sequence>
          <xsd:element name="documentManagement">
            <xsd:complexType>
              <xsd:all>
                <xsd:element ref="ns2:MediaServiceMetadata" minOccurs="0"/>
                <xsd:element ref="ns2:MediaServiceFastMetadata" minOccurs="0"/>
                <xsd:element ref="ns2:MediaServiceAutoTags" minOccurs="0"/>
                <xsd:element ref="ns2:MediaServiceLocation" minOccurs="0"/>
                <xsd:element ref="ns2:MediaServiceOCR" minOccurs="0"/>
                <xsd:element ref="ns2:MediaServiceGenerationTime" minOccurs="0"/>
                <xsd:element ref="ns2:MediaServiceEventHashCode" minOccurs="0"/>
                <xsd:element ref="ns2:MediaServiceDateTaken" minOccurs="0"/>
                <xsd:element ref="ns2:MediaLengthInSeconds" minOccurs="0"/>
                <xsd:element ref="ns2:lcf76f155ced4ddcb4097134ff3c332f" minOccurs="0"/>
                <xsd:element ref="ns3:TaxCatchAll" minOccurs="0"/>
                <xsd:element ref="ns3:SharedWithUsers" minOccurs="0"/>
                <xsd:element ref="ns3:SharedWithDetails" minOccurs="0"/>
                <xsd:element ref="ns2:MediaServiceObjectDetectorVersions" minOccurs="0"/>
                <xsd:element ref="ns2:MediaServiceSearchProperties" minOccurs="0"/>
              </xsd:all>
            </xsd:complexType>
          </xsd:element>
        </xsd:sequence>
      </xsd:complex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a61dd786-7e6d-49b8-839c-25748bb0e757" elementFormDefault="qualified">
    <xsd:import namespace="http://schemas.microsoft.com/office/2006/documentManagement/types"/>
    <xsd:import namespace="http://schemas.microsoft.com/office/infopath/2007/PartnerControls"/>
    <xsd:element name="MediaServiceMetadata" ma:index="8" nillable="true" ma:displayName="MediaServiceMetadata" ma:hidden="true" ma:internalName="MediaServiceMetadata" ma:readOnly="true">
      <xsd:simpleType>
        <xsd:restriction base="dms:Note"/>
      </xsd:simpleType>
    </xsd:element>
    <xsd:element name="MediaServiceFastMetadata" ma:index="9" nillable="true" ma:displayName="MediaServiceFastMetadata" ma:hidden="true" ma:internalName="MediaServiceFastMetadata" ma:readOnly="true">
      <xsd:simpleType>
        <xsd:restriction base="dms:Note"/>
      </xsd:simpleType>
    </xsd:element>
    <xsd:element name="MediaServiceAutoTags" ma:index="10" nillable="true" ma:displayName="Tags" ma:internalName="MediaServiceAutoTags" ma:readOnly="true">
      <xsd:simpleType>
        <xsd:restriction base="dms:Text"/>
      </xsd:simpleType>
    </xsd:element>
    <xsd:element name="MediaServiceLocation" ma:index="11" nillable="true" ma:displayName="Location" ma:internalName="MediaServiceLocation" ma:readOnly="true">
      <xsd:simpleType>
        <xsd:restriction base="dms:Text"/>
      </xsd:simpleType>
    </xsd:element>
    <xsd:element name="MediaServiceOCR" ma:index="12" nillable="true" ma:displayName="Extracted Text" ma:internalName="MediaServiceOCR" ma:readOnly="true">
      <xsd:simpleType>
        <xsd:restriction base="dms:Note">
          <xsd:maxLength value="255"/>
        </xsd:restriction>
      </xsd:simpleType>
    </xsd:element>
    <xsd:element name="MediaServiceGenerationTime" ma:index="13" nillable="true" ma:displayName="MediaServiceGenerationTime" ma:hidden="true" ma:internalName="MediaServiceGenerationTime" ma:readOnly="true">
      <xsd:simpleType>
        <xsd:restriction base="dms:Text"/>
      </xsd:simpleType>
    </xsd:element>
    <xsd:element name="MediaServiceEventHashCode" ma:index="14" nillable="true" ma:displayName="MediaServiceEventHashCode" ma:hidden="true" ma:internalName="MediaServiceEventHashCode" ma:readOnly="true">
      <xsd:simpleType>
        <xsd:restriction base="dms:Text"/>
      </xsd:simpleType>
    </xsd:element>
    <xsd:element name="MediaServiceDateTaken" ma:index="15" nillable="true" ma:displayName="MediaServiceDateTaken" ma:hidden="true" ma:internalName="MediaServiceDateTaken" ma:readOnly="true">
      <xsd:simpleType>
        <xsd:restriction base="dms:Text"/>
      </xsd:simpleType>
    </xsd:element>
    <xsd:element name="MediaLengthInSeconds" ma:index="16" nillable="true" ma:displayName="MediaLengthInSeconds" ma:hidden="true" ma:internalName="MediaLengthInSeconds" ma:readOnly="true">
      <xsd:simpleType>
        <xsd:restriction base="dms:Unknown"/>
      </xsd:simpleType>
    </xsd:element>
    <xsd:element name="lcf76f155ced4ddcb4097134ff3c332f" ma:index="18" nillable="true" ma:taxonomy="true" ma:internalName="lcf76f155ced4ddcb4097134ff3c332f" ma:taxonomyFieldName="MediaServiceImageTags" ma:displayName="Image Tags" ma:readOnly="false" ma:fieldId="{5cf76f15-5ced-4ddc-b409-7134ff3c332f}" ma:taxonomyMulti="true" ma:sspId="be9657bc-322d-432e-b9f5-20aab76456a6" ma:termSetId="09814cd3-568e-fe90-9814-8d621ff8fb84" ma:anchorId="fba54fb3-c3e1-fe81-a776-ca4b69148c4d" ma:open="true" ma:isKeyword="false">
      <xsd:complexType>
        <xsd:sequence>
          <xsd:element ref="pc:Terms" minOccurs="0" maxOccurs="1"/>
        </xsd:sequence>
      </xsd:complexType>
    </xsd:element>
    <xsd:element name="MediaServiceObjectDetectorVersions" ma:index="22" nillable="true" ma:displayName="MediaServiceObjectDetectorVersions" ma:hidden="true" ma:indexed="true" ma:internalName="MediaServiceObjectDetectorVersions" ma:readOnly="true">
      <xsd:simpleType>
        <xsd:restriction base="dms:Text"/>
      </xsd:simpleType>
    </xsd:element>
    <xsd:element name="MediaServiceSearchProperties" ma:index="23" nillable="true" ma:displayName="MediaServiceSearchProperties" ma:hidden="true" ma:internalName="MediaServiceSearchProperties" ma:readOnly="true">
      <xsd:simpleType>
        <xsd:restriction base="dms:Note"/>
      </xsd:simpleType>
    </xsd:element>
  </xsd:schema>
  <xsd:schema xmlns:xsd="http://www.w3.org/2001/XMLSchema" xmlns:xs="http://www.w3.org/2001/XMLSchema" xmlns:dms="http://schemas.microsoft.com/office/2006/documentManagement/types" xmlns:pc="http://schemas.microsoft.com/office/infopath/2007/PartnerControls" targetNamespace="e6b88493-a865-49b9-b502-6098bd4e94c2" elementFormDefault="qualified">
    <xsd:import namespace="http://schemas.microsoft.com/office/2006/documentManagement/types"/>
    <xsd:import namespace="http://schemas.microsoft.com/office/infopath/2007/PartnerControls"/>
    <xsd:element name="TaxCatchAll" ma:index="19" nillable="true" ma:displayName="Taxonomy Catch All Column" ma:hidden="true" ma:list="{4c7d1092-8c76-4edd-8d6c-49f990aea377}" ma:internalName="TaxCatchAll" ma:showField="CatchAllData" ma:web="e6b88493-a865-49b9-b502-6098bd4e94c2">
      <xsd:complexType>
        <xsd:complexContent>
          <xsd:extension base="dms:MultiChoiceLookup">
            <xsd:sequence>
              <xsd:element name="Value" type="dms:Lookup" maxOccurs="unbounded" minOccurs="0" nillable="true"/>
            </xsd:sequence>
          </xsd:extension>
        </xsd:complexContent>
      </xsd:complexType>
    </xsd:element>
    <xsd:element name="SharedWithUsers" ma:index="20" nillable="true" ma:displayName="Shared With" ma:internalName="SharedWithUsers" ma:readOnly="true">
      <xsd:complexType>
        <xsd:complexContent>
          <xsd:extension base="dms:UserMulti">
            <xsd:sequence>
              <xsd:element name="UserInfo" minOccurs="0" maxOccurs="unbounded">
                <xsd:complexType>
                  <xsd:sequence>
                    <xsd:element name="DisplayName" type="xsd:string" minOccurs="0"/>
                    <xsd:element name="AccountId" type="dms:UserId" minOccurs="0" nillable="true"/>
                    <xsd:element name="AccountType" type="xsd:string" minOccurs="0"/>
                  </xsd:sequence>
                </xsd:complexType>
              </xsd:element>
            </xsd:sequence>
          </xsd:extension>
        </xsd:complexContent>
      </xsd:complexType>
    </xsd:element>
    <xsd:element name="SharedWithDetails" ma:index="21" nillable="true" ma:displayName="Shared With Details" ma:internalName="SharedWithDetails" ma:readOnly="true">
      <xsd:simpleType>
        <xsd:restriction base="dms:Note">
          <xsd:maxLength value="255"/>
        </xsd:restriction>
      </xsd:simpleType>
    </xsd:element>
  </xsd:schema>
  <xsd:schema xmlns="http://schemas.openxmlformats.org/package/2006/metadata/core-properties" xmlns:xsd="http://www.w3.org/2001/XMLSchema" xmlns:xsi="http://www.w3.org/2001/XMLSchema-instance" xmlns:dc="http://purl.org/dc/elements/1.1/" xmlns:dcterms="http://purl.org/dc/terms/" xmlns:odoc="http://schemas.microsoft.com/internal/obd" targetNamespace="http://schemas.openxmlformats.org/package/2006/metadata/core-properties" elementFormDefault="qualified" attributeFormDefault="unqualified" blockDefault="#all">
    <xsd:import namespace="http://purl.org/dc/elements/1.1/" schemaLocation="http://dublincore.org/schemas/xmls/qdc/2003/04/02/dc.xsd"/>
    <xsd:import namespace="http://purl.org/dc/terms/" schemaLocation="http://dublincore.org/schemas/xmls/qdc/2003/04/02/dcterms.xsd"/>
    <xsd:element name="coreProperties" type="CT_coreProperties"/>
    <xsd:complexType name="CT_coreProperties">
      <xsd:all>
        <xsd:element ref="dc:creator" minOccurs="0" maxOccurs="1"/>
        <xsd:element ref="dcterms:created" minOccurs="0" maxOccurs="1"/>
        <xsd:element ref="dc:identifier" minOccurs="0" maxOccurs="1"/>
        <xsd:element name="contentType" minOccurs="0" maxOccurs="1" type="xsd:string" ma:index="0" ma:displayName="Content Type"/>
        <xsd:element ref="dc:title" minOccurs="0" maxOccurs="1" ma:index="4" ma:displayName="Title"/>
        <xsd:element ref="dc:subject" minOccurs="0" maxOccurs="1"/>
        <xsd:element ref="dc:description" minOccurs="0" maxOccurs="1"/>
        <xsd:element name="keywords" minOccurs="0" maxOccurs="1" type="xsd:string"/>
        <xsd:element ref="dc:language" minOccurs="0" maxOccurs="1"/>
        <xsd:element name="category" minOccurs="0" maxOccurs="1" type="xsd:string"/>
        <xsd:element name="version" minOccurs="0" maxOccurs="1" type="xsd:string"/>
        <xsd:element name="revision" minOccurs="0" maxOccurs="1" type="xsd:string">
          <xsd:annotation>
            <xsd:documentation>
                        This value indicates the number of saves or revisions. The application is responsible for updating this value after each revision.
                    </xsd:documentation>
          </xsd:annotation>
        </xsd:element>
        <xsd:element name="lastModifiedBy" minOccurs="0" maxOccurs="1" type="xsd:string"/>
        <xsd:element ref="dcterms:modified" minOccurs="0" maxOccurs="1"/>
        <xsd:element name="contentStatus" minOccurs="0" maxOccurs="1" type="xsd:string"/>
      </xsd:all>
    </xsd:complexType>
  </xsd:schema>
  <xs:schema xmlns:pc="http://schemas.microsoft.com/office/infopath/2007/PartnerControls" xmlns:xs="http://www.w3.org/2001/XMLSchema" targetNamespace="http://schemas.microsoft.com/office/infopath/2007/PartnerControls" elementFormDefault="qualified" attributeFormDefault="unqualified">
    <xs:element name="Person">
      <xs:complexType>
        <xs:sequence>
          <xs:element ref="pc:DisplayName" minOccurs="0"/>
          <xs:element ref="pc:AccountId" minOccurs="0"/>
          <xs:element ref="pc:AccountType" minOccurs="0"/>
        </xs:sequence>
      </xs:complexType>
    </xs:element>
    <xs:element name="DisplayName" type="xs:string"/>
    <xs:element name="AccountId" type="xs:string"/>
    <xs:element name="AccountType" type="xs:string"/>
    <xs:element name="BDCAssociatedEntity">
      <xs:complexType>
        <xs:sequence>
          <xs:element ref="pc:BDCEntity" minOccurs="0" maxOccurs="unbounded"/>
        </xs:sequence>
        <xs:attribute ref="pc:EntityNamespace"/>
        <xs:attribute ref="pc:EntityName"/>
        <xs:attribute ref="pc:SystemInstanceName"/>
        <xs:attribute ref="pc:AssociationName"/>
      </xs:complexType>
    </xs:element>
    <xs:attribute name="EntityNamespace" type="xs:string"/>
    <xs:attribute name="EntityName" type="xs:string"/>
    <xs:attribute name="SystemInstanceName" type="xs:string"/>
    <xs:attribute name="AssociationName" type="xs:string"/>
    <xs:element name="BDCEntity">
      <xs:complexType>
        <xs:sequence>
          <xs:element ref="pc:EntityDisplayName" minOccurs="0"/>
          <xs:element ref="pc:EntityInstanceReference" minOccurs="0"/>
          <xs:element ref="pc:EntityId1" minOccurs="0"/>
          <xs:element ref="pc:EntityId2" minOccurs="0"/>
          <xs:element ref="pc:EntityId3" minOccurs="0"/>
          <xs:element ref="pc:EntityId4" minOccurs="0"/>
          <xs:element ref="pc:EntityId5" minOccurs="0"/>
        </xs:sequence>
      </xs:complexType>
    </xs:element>
    <xs:element name="EntityDisplayName" type="xs:string"/>
    <xs:element name="EntityInstanceReference" type="xs:string"/>
    <xs:element name="EntityId1" type="xs:string"/>
    <xs:element name="EntityId2" type="xs:string"/>
    <xs:element name="EntityId3" type="xs:string"/>
    <xs:element name="EntityId4" type="xs:string"/>
    <xs:element name="EntityId5" type="xs:string"/>
    <xs:element name="Terms">
      <xs:complexType>
        <xs:sequence>
          <xs:element ref="pc:TermInfo" minOccurs="0" maxOccurs="unbounded"/>
        </xs:sequence>
      </xs:complexType>
    </xs:element>
    <xs:element name="TermInfo">
      <xs:complexType>
        <xs:sequence>
          <xs:element ref="pc:TermName" minOccurs="0"/>
          <xs:element ref="pc:TermId" minOccurs="0"/>
        </xs:sequence>
      </xs:complexType>
    </xs:element>
    <xs:element name="TermName" type="xs:string"/>
    <xs:element name="TermId" type="xs:string"/>
  </xs:schema>
</ct:contentTypeSchema>
</file>

<file path=customXml/item2.xml><?xml version="1.0" encoding="utf-8"?>
<p:properties xmlns:p="http://schemas.microsoft.com/office/2006/metadata/properties" xmlns:xsi="http://www.w3.org/2001/XMLSchema-instance" xmlns:pc="http://schemas.microsoft.com/office/infopath/2007/PartnerControls">
  <documentManagement>
    <TaxCatchAll xmlns="e6b88493-a865-49b9-b502-6098bd4e94c2" xsi:nil="true"/>
    <lcf76f155ced4ddcb4097134ff3c332f xmlns="a61dd786-7e6d-49b8-839c-25748bb0e757">
      <Terms xmlns="http://schemas.microsoft.com/office/infopath/2007/PartnerControls"/>
    </lcf76f155ced4ddcb4097134ff3c332f>
  </documentManagement>
</p:properties>
</file>

<file path=customXml/item3.xml><?xml version="1.0" encoding="utf-8"?>
<?mso-contentType ?>
<FormTemplates xmlns="http://schemas.microsoft.com/sharepoint/v3/contenttype/forms">
  <Display>DocumentLibraryForm</Display>
  <Edit>DocumentLibraryForm</Edit>
  <New>DocumentLibraryForm</New>
</FormTemplates>
</file>

<file path=customXml/itemProps1.xml><?xml version="1.0" encoding="utf-8"?>
<ds:datastoreItem xmlns:ds="http://schemas.openxmlformats.org/officeDocument/2006/customXml" ds:itemID="{580D589E-69AA-4D6E-BEEE-32A7ABD5FD6C}"/>
</file>

<file path=customXml/itemProps2.xml><?xml version="1.0" encoding="utf-8"?>
<ds:datastoreItem xmlns:ds="http://schemas.openxmlformats.org/officeDocument/2006/customXml" ds:itemID="{01BB381B-1AA1-4AED-A94B-C9893C15C7CF}">
  <ds:schemaRefs>
    <ds:schemaRef ds:uri="a61dd786-7e6d-49b8-839c-25748bb0e757"/>
    <ds:schemaRef ds:uri="http://purl.org/dc/dcmitype/"/>
    <ds:schemaRef ds:uri="http://purl.org/dc/terms/"/>
    <ds:schemaRef ds:uri="http://schemas.microsoft.com/office/infopath/2007/PartnerControls"/>
    <ds:schemaRef ds:uri="http://schemas.openxmlformats.org/package/2006/metadata/core-properties"/>
    <ds:schemaRef ds:uri="http://schemas.microsoft.com/office/2006/documentManagement/types"/>
    <ds:schemaRef ds:uri="http://purl.org/dc/elements/1.1/"/>
    <ds:schemaRef ds:uri="e6b88493-a865-49b9-b502-6098bd4e94c2"/>
    <ds:schemaRef ds:uri="http://schemas.microsoft.com/office/2006/metadata/properties"/>
    <ds:schemaRef ds:uri="http://www.w3.org/XML/1998/namespace"/>
  </ds:schemaRefs>
</ds:datastoreItem>
</file>

<file path=customXml/itemProps3.xml><?xml version="1.0" encoding="utf-8"?>
<ds:datastoreItem xmlns:ds="http://schemas.openxmlformats.org/officeDocument/2006/customXml" ds:itemID="{104E13A4-E24A-4666-BBFD-91B96738CC5D}">
  <ds:schemaRefs>
    <ds:schemaRef ds:uri="http://schemas.microsoft.com/sharepoint/v3/contenttype/forms"/>
  </ds:schemaRefs>
</ds:datastoreItem>
</file>

<file path=docProps/app.xml><?xml version="1.0" encoding="utf-8"?>
<Properties xmlns="http://schemas.openxmlformats.org/officeDocument/2006/extended-properties" xmlns:vt="http://schemas.openxmlformats.org/officeDocument/2006/docPropsVTypes">
  <Template/>
  <TotalTime>1173</TotalTime>
  <Words>482</Words>
  <Application>Microsoft Office PowerPoint</Application>
  <PresentationFormat>Widescreen</PresentationFormat>
  <Paragraphs>43</Paragraphs>
  <Slides>8</Slides>
  <Notes>2</Notes>
  <HiddenSlides>0</HiddenSlides>
  <MMClips>0</MMClips>
  <ScaleCrop>false</ScaleCrop>
  <HeadingPairs>
    <vt:vector size="8" baseType="variant">
      <vt:variant>
        <vt:lpstr>Fonts Used</vt:lpstr>
      </vt:variant>
      <vt:variant>
        <vt:i4>7</vt:i4>
      </vt:variant>
      <vt:variant>
        <vt:lpstr>Theme</vt:lpstr>
      </vt:variant>
      <vt:variant>
        <vt:i4>1</vt:i4>
      </vt:variant>
      <vt:variant>
        <vt:lpstr>Embedded OLE Servers</vt:lpstr>
      </vt:variant>
      <vt:variant>
        <vt:i4>1</vt:i4>
      </vt:variant>
      <vt:variant>
        <vt:lpstr>Slide Titles</vt:lpstr>
      </vt:variant>
      <vt:variant>
        <vt:i4>8</vt:i4>
      </vt:variant>
    </vt:vector>
  </HeadingPairs>
  <TitlesOfParts>
    <vt:vector size="17" baseType="lpstr">
      <vt:lpstr>ADLaM Display</vt:lpstr>
      <vt:lpstr>Amasis MT Pro Black</vt:lpstr>
      <vt:lpstr>Arial</vt:lpstr>
      <vt:lpstr>Arial Black</vt:lpstr>
      <vt:lpstr>Calibri</vt:lpstr>
      <vt:lpstr>Constantia</vt:lpstr>
      <vt:lpstr>Franklin Gothic Book</vt:lpstr>
      <vt:lpstr>Office Theme</vt:lpstr>
      <vt:lpstr>think-cell Slide</vt:lpstr>
      <vt:lpstr>Waterborne Transport &amp; Multimodality</vt:lpstr>
      <vt:lpstr>Next Generation Action Plan  Waterborne Transport and Multimodality</vt:lpstr>
      <vt:lpstr>  Promoting green and smart waterborne transport</vt:lpstr>
      <vt:lpstr>  Promoting a safe and secure waterborne transport</vt:lpstr>
      <vt:lpstr>  Improving navigability, port infrastructure and multimodality</vt:lpstr>
      <vt:lpstr>  Increasing the attractiveness of working in  waterborne sector </vt:lpstr>
      <vt:lpstr>Deadlines</vt:lpstr>
      <vt:lpstr>PowerPoint Presentation</vt:lpstr>
    </vt:vector>
  </TitlesOfParts>
  <Company/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Waterborne &amp; Multimodal Transport</dc:title>
  <dc:creator>Elson Thana</dc:creator>
  <cp:lastModifiedBy>Elson Thana</cp:lastModifiedBy>
  <cp:revision>7</cp:revision>
  <dcterms:created xsi:type="dcterms:W3CDTF">2023-01-27T07:33:19Z</dcterms:created>
  <dcterms:modified xsi:type="dcterms:W3CDTF">2024-09-17T10:17:20Z</dcterms:modified>
</cp:coreProperties>
</file>

<file path=docProps/custom.xml><?xml version="1.0" encoding="utf-8"?>
<Properties xmlns="http://schemas.openxmlformats.org/officeDocument/2006/custom-properties" xmlns:vt="http://schemas.openxmlformats.org/officeDocument/2006/docPropsVTypes">
  <property fmtid="{D5CDD505-2E9C-101B-9397-08002B2CF9AE}" pid="2" name="ContentTypeId">
    <vt:lpwstr>0x0101006B799E7085526448A49B74892894ACF8</vt:lpwstr>
  </property>
  <property fmtid="{D5CDD505-2E9C-101B-9397-08002B2CF9AE}" pid="3" name="MediaServiceImageTags">
    <vt:lpwstr/>
  </property>
</Properties>
</file>