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5.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customXml/itemProps1.xml" ContentType="application/vnd.openxmlformats-officedocument.customXmlProperties+xml"/>
  <Override PartName="/customXml/itemProps2.xml" ContentType="application/vnd.openxmlformats-officedocument.customXmlProperties+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3"/>
    <p:sldMasterId id="2147483661" r:id="rId4"/>
    <p:sldMasterId id="2147483687" r:id="rId5"/>
    <p:sldMasterId id="2147483700" r:id="rId6"/>
  </p:sldMasterIdLst>
  <p:notesMasterIdLst>
    <p:notesMasterId r:id="rId14"/>
  </p:notesMasterIdLst>
  <p:sldIdLst>
    <p:sldId id="256" r:id="rId7"/>
    <p:sldId id="257" r:id="rId8"/>
    <p:sldId id="258" r:id="rId9"/>
    <p:sldId id="259" r:id="rId10"/>
    <p:sldId id="269" r:id="rId11"/>
    <p:sldId id="270" r:id="rId12"/>
    <p:sldId id="274" r:id="rId13"/>
  </p:sldIdLst>
  <p:sldSz cx="10080625" cy="5670550"/>
  <p:notesSz cx="7772400" cy="10058400"/>
  <p:defaultTextStyle>
    <a:defPPr>
      <a:defRPr lang="en-M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C8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A590E0-0A2B-49D9-9701-D1718DA7D85D}" v="22" dt="2024-03-11T10:03:41.7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33"/>
    <p:restoredTop sz="94638"/>
  </p:normalViewPr>
  <p:slideViewPr>
    <p:cSldViewPr snapToGrid="0" snapToObjects="1">
      <p:cViewPr varScale="1">
        <p:scale>
          <a:sx n="123" d="100"/>
          <a:sy n="123" d="100"/>
        </p:scale>
        <p:origin x="62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openxmlformats.org/officeDocument/2006/relationships/customXml" Target="../customXml/item3.xml"/><Relationship Id="rId1" Type="http://schemas.openxmlformats.org/officeDocument/2006/relationships/customXml" Target="../customXml/item1.xml"/><Relationship Id="rId6" Type="http://schemas.openxmlformats.org/officeDocument/2006/relationships/slideMaster" Target="slideMasters/slideMaster4.xml"/><Relationship Id="rId11" Type="http://schemas.openxmlformats.org/officeDocument/2006/relationships/slide" Target="slides/slide5.xml"/><Relationship Id="rId5" Type="http://schemas.openxmlformats.org/officeDocument/2006/relationships/slideMaster" Target="slideMasters/slideMaster3.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slideMaster" Target="slideMasters/slideMaster2.xml"/><Relationship Id="rId9" Type="http://schemas.openxmlformats.org/officeDocument/2006/relationships/slide" Target="slides/slide3.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675" cy="5048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402138" y="0"/>
            <a:ext cx="3368675" cy="504825"/>
          </a:xfrm>
          <a:prstGeom prst="rect">
            <a:avLst/>
          </a:prstGeom>
        </p:spPr>
        <p:txBody>
          <a:bodyPr vert="horz" lIns="91440" tIns="45720" rIns="91440" bIns="45720" rtlCol="0"/>
          <a:lstStyle>
            <a:lvl1pPr algn="r">
              <a:defRPr sz="1200"/>
            </a:lvl1pPr>
          </a:lstStyle>
          <a:p>
            <a:fld id="{B8CFA426-3DA8-428A-85B0-53EE21F7A9DC}" type="datetimeFigureOut">
              <a:rPr lang="en-US" smtClean="0"/>
              <a:t>9/24/2024</a:t>
            </a:fld>
            <a:endParaRPr lang="en-US"/>
          </a:p>
        </p:txBody>
      </p:sp>
      <p:sp>
        <p:nvSpPr>
          <p:cNvPr id="4" name="Slide Image Placeholder 3"/>
          <p:cNvSpPr>
            <a:spLocks noGrp="1" noRot="1" noChangeAspect="1"/>
          </p:cNvSpPr>
          <p:nvPr>
            <p:ph type="sldImg" idx="2"/>
          </p:nvPr>
        </p:nvSpPr>
        <p:spPr>
          <a:xfrm>
            <a:off x="869950" y="1257300"/>
            <a:ext cx="6032500" cy="33940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77875" y="4840288"/>
            <a:ext cx="6216650" cy="396081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553575"/>
            <a:ext cx="3368675" cy="5048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402138" y="9553575"/>
            <a:ext cx="3368675" cy="504825"/>
          </a:xfrm>
          <a:prstGeom prst="rect">
            <a:avLst/>
          </a:prstGeom>
        </p:spPr>
        <p:txBody>
          <a:bodyPr vert="horz" lIns="91440" tIns="45720" rIns="91440" bIns="45720" rtlCol="0" anchor="b"/>
          <a:lstStyle>
            <a:lvl1pPr algn="r">
              <a:defRPr sz="1200"/>
            </a:lvl1pPr>
          </a:lstStyle>
          <a:p>
            <a:fld id="{49AD9CDE-2B2C-4ADB-A27B-63A0A0B532BB}" type="slidenum">
              <a:rPr lang="en-US" smtClean="0"/>
              <a:t>‹#›</a:t>
            </a:fld>
            <a:endParaRPr lang="en-US"/>
          </a:p>
        </p:txBody>
      </p:sp>
    </p:spTree>
    <p:extLst>
      <p:ext uri="{BB962C8B-B14F-4D97-AF65-F5344CB8AC3E}">
        <p14:creationId xmlns:p14="http://schemas.microsoft.com/office/powerpoint/2010/main" val="2817454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AD9CDE-2B2C-4ADB-A27B-63A0A0B532BB}" type="slidenum">
              <a:rPr lang="en-US" smtClean="0"/>
              <a:t>2</a:t>
            </a:fld>
            <a:endParaRPr lang="en-US"/>
          </a:p>
        </p:txBody>
      </p:sp>
    </p:spTree>
    <p:extLst>
      <p:ext uri="{BB962C8B-B14F-4D97-AF65-F5344CB8AC3E}">
        <p14:creationId xmlns:p14="http://schemas.microsoft.com/office/powerpoint/2010/main" val="4071783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AD9CDE-2B2C-4ADB-A27B-63A0A0B532BB}" type="slidenum">
              <a:rPr lang="en-US" smtClean="0"/>
              <a:t>3</a:t>
            </a:fld>
            <a:endParaRPr lang="en-US"/>
          </a:p>
        </p:txBody>
      </p:sp>
    </p:spTree>
    <p:extLst>
      <p:ext uri="{BB962C8B-B14F-4D97-AF65-F5344CB8AC3E}">
        <p14:creationId xmlns:p14="http://schemas.microsoft.com/office/powerpoint/2010/main" val="36440193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AD9CDE-2B2C-4ADB-A27B-63A0A0B532BB}" type="slidenum">
              <a:rPr lang="en-US" smtClean="0"/>
              <a:t>5</a:t>
            </a:fld>
            <a:endParaRPr lang="en-US"/>
          </a:p>
        </p:txBody>
      </p:sp>
    </p:spTree>
    <p:extLst>
      <p:ext uri="{BB962C8B-B14F-4D97-AF65-F5344CB8AC3E}">
        <p14:creationId xmlns:p14="http://schemas.microsoft.com/office/powerpoint/2010/main" val="901286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AD9CDE-2B2C-4ADB-A27B-63A0A0B532BB}" type="slidenum">
              <a:rPr lang="en-US" smtClean="0"/>
              <a:t>6</a:t>
            </a:fld>
            <a:endParaRPr lang="en-US"/>
          </a:p>
        </p:txBody>
      </p:sp>
    </p:spTree>
    <p:extLst>
      <p:ext uri="{BB962C8B-B14F-4D97-AF65-F5344CB8AC3E}">
        <p14:creationId xmlns:p14="http://schemas.microsoft.com/office/powerpoint/2010/main" val="2206551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29" name="PlaceHolder 2"/>
          <p:cNvSpPr>
            <a:spLocks noGrp="1"/>
          </p:cNvSpPr>
          <p:nvPr>
            <p:ph type="body"/>
          </p:nvPr>
        </p:nvSpPr>
        <p:spPr>
          <a:xfrm>
            <a:off x="504000" y="1326600"/>
            <a:ext cx="9071640" cy="1568160"/>
          </a:xfrm>
          <a:prstGeom prst="rect">
            <a:avLst/>
          </a:prstGeom>
        </p:spPr>
        <p:txBody>
          <a:bodyPr lIns="0" tIns="0" rIns="0" bIns="0">
            <a:normAutofit/>
          </a:bodyPr>
          <a:lstStyle/>
          <a:p>
            <a:endParaRPr lang="en-US" sz="3200" b="0" strike="noStrike" spc="-1">
              <a:latin typeface="Arial"/>
            </a:endParaRPr>
          </a:p>
        </p:txBody>
      </p:sp>
      <p:sp>
        <p:nvSpPr>
          <p:cNvPr id="30" name="PlaceHolder 3"/>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32"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33"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34"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
        <p:nvSpPr>
          <p:cNvPr id="35" name="PlaceHolder 5"/>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37" name="PlaceHolder 2"/>
          <p:cNvSpPr>
            <a:spLocks noGrp="1"/>
          </p:cNvSpPr>
          <p:nvPr>
            <p:ph type="body"/>
          </p:nvPr>
        </p:nvSpPr>
        <p:spPr>
          <a:xfrm>
            <a:off x="504000" y="1326600"/>
            <a:ext cx="2920680" cy="1568160"/>
          </a:xfrm>
          <a:prstGeom prst="rect">
            <a:avLst/>
          </a:prstGeom>
        </p:spPr>
        <p:txBody>
          <a:bodyPr lIns="0" tIns="0" rIns="0" bIns="0">
            <a:normAutofit/>
          </a:bodyPr>
          <a:lstStyle/>
          <a:p>
            <a:endParaRPr lang="en-US" sz="3200" b="0" strike="noStrike" spc="-1">
              <a:latin typeface="Arial"/>
            </a:endParaRPr>
          </a:p>
        </p:txBody>
      </p:sp>
      <p:sp>
        <p:nvSpPr>
          <p:cNvPr id="38" name="PlaceHolder 3"/>
          <p:cNvSpPr>
            <a:spLocks noGrp="1"/>
          </p:cNvSpPr>
          <p:nvPr>
            <p:ph type="body"/>
          </p:nvPr>
        </p:nvSpPr>
        <p:spPr>
          <a:xfrm>
            <a:off x="3571200" y="1326600"/>
            <a:ext cx="2920680" cy="1568160"/>
          </a:xfrm>
          <a:prstGeom prst="rect">
            <a:avLst/>
          </a:prstGeom>
        </p:spPr>
        <p:txBody>
          <a:bodyPr lIns="0" tIns="0" rIns="0" bIns="0">
            <a:normAutofit/>
          </a:bodyPr>
          <a:lstStyle/>
          <a:p>
            <a:endParaRPr lang="en-US" sz="3200" b="0" strike="noStrike" spc="-1">
              <a:latin typeface="Arial"/>
            </a:endParaRPr>
          </a:p>
        </p:txBody>
      </p:sp>
      <p:sp>
        <p:nvSpPr>
          <p:cNvPr id="39" name="PlaceHolder 4"/>
          <p:cNvSpPr>
            <a:spLocks noGrp="1"/>
          </p:cNvSpPr>
          <p:nvPr>
            <p:ph type="body"/>
          </p:nvPr>
        </p:nvSpPr>
        <p:spPr>
          <a:xfrm>
            <a:off x="6638040" y="1326600"/>
            <a:ext cx="2920680" cy="1568160"/>
          </a:xfrm>
          <a:prstGeom prst="rect">
            <a:avLst/>
          </a:prstGeom>
        </p:spPr>
        <p:txBody>
          <a:bodyPr lIns="0" tIns="0" rIns="0" bIns="0">
            <a:normAutofit/>
          </a:bodyPr>
          <a:lstStyle/>
          <a:p>
            <a:endParaRPr lang="en-US" sz="3200" b="0" strike="noStrike" spc="-1">
              <a:latin typeface="Arial"/>
            </a:endParaRPr>
          </a:p>
        </p:txBody>
      </p:sp>
      <p:sp>
        <p:nvSpPr>
          <p:cNvPr id="40" name="PlaceHolder 5"/>
          <p:cNvSpPr>
            <a:spLocks noGrp="1"/>
          </p:cNvSpPr>
          <p:nvPr>
            <p:ph type="body"/>
          </p:nvPr>
        </p:nvSpPr>
        <p:spPr>
          <a:xfrm>
            <a:off x="6638040" y="3044160"/>
            <a:ext cx="2920680" cy="1568160"/>
          </a:xfrm>
          <a:prstGeom prst="rect">
            <a:avLst/>
          </a:prstGeom>
        </p:spPr>
        <p:txBody>
          <a:bodyPr lIns="0" tIns="0" rIns="0" bIns="0">
            <a:normAutofit/>
          </a:bodyPr>
          <a:lstStyle/>
          <a:p>
            <a:endParaRPr lang="en-US" sz="3200" b="0" strike="noStrike" spc="-1">
              <a:latin typeface="Arial"/>
            </a:endParaRPr>
          </a:p>
        </p:txBody>
      </p:sp>
      <p:sp>
        <p:nvSpPr>
          <p:cNvPr id="41" name="PlaceHolder 6"/>
          <p:cNvSpPr>
            <a:spLocks noGrp="1"/>
          </p:cNvSpPr>
          <p:nvPr>
            <p:ph type="body"/>
          </p:nvPr>
        </p:nvSpPr>
        <p:spPr>
          <a:xfrm>
            <a:off x="3571200" y="3044160"/>
            <a:ext cx="2920680" cy="1568160"/>
          </a:xfrm>
          <a:prstGeom prst="rect">
            <a:avLst/>
          </a:prstGeom>
        </p:spPr>
        <p:txBody>
          <a:bodyPr lIns="0" tIns="0" rIns="0" bIns="0">
            <a:normAutofit/>
          </a:bodyPr>
          <a:lstStyle/>
          <a:p>
            <a:endParaRPr lang="en-US" sz="3200" b="0" strike="noStrike" spc="-1">
              <a:latin typeface="Arial"/>
            </a:endParaRPr>
          </a:p>
        </p:txBody>
      </p:sp>
      <p:sp>
        <p:nvSpPr>
          <p:cNvPr id="42" name="PlaceHolder 7"/>
          <p:cNvSpPr>
            <a:spLocks noGrp="1"/>
          </p:cNvSpPr>
          <p:nvPr>
            <p:ph type="body"/>
          </p:nvPr>
        </p:nvSpPr>
        <p:spPr>
          <a:xfrm>
            <a:off x="504000" y="3044160"/>
            <a:ext cx="292068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51" name="PlaceHolder 2"/>
          <p:cNvSpPr>
            <a:spLocks noGrp="1"/>
          </p:cNvSpPr>
          <p:nvPr>
            <p:ph type="subTitle"/>
          </p:nvPr>
        </p:nvSpPr>
        <p:spPr>
          <a:xfrm>
            <a:off x="504000" y="1326600"/>
            <a:ext cx="9071640" cy="328824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53" name="PlaceHolder 2"/>
          <p:cNvSpPr>
            <a:spLocks noGrp="1"/>
          </p:cNvSpPr>
          <p:nvPr>
            <p:ph type="body"/>
          </p:nvPr>
        </p:nvSpPr>
        <p:spPr>
          <a:xfrm>
            <a:off x="504000" y="1326600"/>
            <a:ext cx="907164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55"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56" name="PlaceHolder 3"/>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504000" y="226080"/>
            <a:ext cx="9071640" cy="438840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60"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61" name="PlaceHolder 3"/>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
        <p:nvSpPr>
          <p:cNvPr id="62" name="PlaceHolder 4"/>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laceHolder 2"/>
          <p:cNvSpPr>
            <a:spLocks noGrp="1"/>
          </p:cNvSpPr>
          <p:nvPr>
            <p:ph type="subTitle"/>
          </p:nvPr>
        </p:nvSpPr>
        <p:spPr>
          <a:xfrm>
            <a:off x="504000" y="1326600"/>
            <a:ext cx="9071640" cy="328824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64"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65"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66"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68"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69"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70" name="PlaceHolder 4"/>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72" name="PlaceHolder 2"/>
          <p:cNvSpPr>
            <a:spLocks noGrp="1"/>
          </p:cNvSpPr>
          <p:nvPr>
            <p:ph type="body"/>
          </p:nvPr>
        </p:nvSpPr>
        <p:spPr>
          <a:xfrm>
            <a:off x="504000" y="1326600"/>
            <a:ext cx="9071640" cy="1568160"/>
          </a:xfrm>
          <a:prstGeom prst="rect">
            <a:avLst/>
          </a:prstGeom>
        </p:spPr>
        <p:txBody>
          <a:bodyPr lIns="0" tIns="0" rIns="0" bIns="0">
            <a:normAutofit/>
          </a:bodyPr>
          <a:lstStyle/>
          <a:p>
            <a:endParaRPr lang="en-US" sz="3200" b="0" strike="noStrike" spc="-1">
              <a:latin typeface="Arial"/>
            </a:endParaRPr>
          </a:p>
        </p:txBody>
      </p:sp>
      <p:sp>
        <p:nvSpPr>
          <p:cNvPr id="73" name="PlaceHolder 3"/>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75"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76"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77"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
        <p:nvSpPr>
          <p:cNvPr id="78" name="PlaceHolder 5"/>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80" name="PlaceHolder 2"/>
          <p:cNvSpPr>
            <a:spLocks noGrp="1"/>
          </p:cNvSpPr>
          <p:nvPr>
            <p:ph type="body"/>
          </p:nvPr>
        </p:nvSpPr>
        <p:spPr>
          <a:xfrm>
            <a:off x="504000" y="1326600"/>
            <a:ext cx="2920680" cy="1568160"/>
          </a:xfrm>
          <a:prstGeom prst="rect">
            <a:avLst/>
          </a:prstGeom>
        </p:spPr>
        <p:txBody>
          <a:bodyPr lIns="0" tIns="0" rIns="0" bIns="0">
            <a:normAutofit/>
          </a:bodyPr>
          <a:lstStyle/>
          <a:p>
            <a:endParaRPr lang="en-US" sz="3200" b="0" strike="noStrike" spc="-1">
              <a:latin typeface="Arial"/>
            </a:endParaRPr>
          </a:p>
        </p:txBody>
      </p:sp>
      <p:sp>
        <p:nvSpPr>
          <p:cNvPr id="81" name="PlaceHolder 3"/>
          <p:cNvSpPr>
            <a:spLocks noGrp="1"/>
          </p:cNvSpPr>
          <p:nvPr>
            <p:ph type="body"/>
          </p:nvPr>
        </p:nvSpPr>
        <p:spPr>
          <a:xfrm>
            <a:off x="3571200" y="1326600"/>
            <a:ext cx="2920680" cy="1568160"/>
          </a:xfrm>
          <a:prstGeom prst="rect">
            <a:avLst/>
          </a:prstGeom>
        </p:spPr>
        <p:txBody>
          <a:bodyPr lIns="0" tIns="0" rIns="0" bIns="0">
            <a:normAutofit/>
          </a:bodyPr>
          <a:lstStyle/>
          <a:p>
            <a:endParaRPr lang="en-US" sz="3200" b="0" strike="noStrike" spc="-1">
              <a:latin typeface="Arial"/>
            </a:endParaRPr>
          </a:p>
        </p:txBody>
      </p:sp>
      <p:sp>
        <p:nvSpPr>
          <p:cNvPr id="82" name="PlaceHolder 4"/>
          <p:cNvSpPr>
            <a:spLocks noGrp="1"/>
          </p:cNvSpPr>
          <p:nvPr>
            <p:ph type="body"/>
          </p:nvPr>
        </p:nvSpPr>
        <p:spPr>
          <a:xfrm>
            <a:off x="6638040" y="1326600"/>
            <a:ext cx="2920680" cy="1568160"/>
          </a:xfrm>
          <a:prstGeom prst="rect">
            <a:avLst/>
          </a:prstGeom>
        </p:spPr>
        <p:txBody>
          <a:bodyPr lIns="0" tIns="0" rIns="0" bIns="0">
            <a:normAutofit/>
          </a:bodyPr>
          <a:lstStyle/>
          <a:p>
            <a:endParaRPr lang="en-US" sz="3200" b="0" strike="noStrike" spc="-1">
              <a:latin typeface="Arial"/>
            </a:endParaRPr>
          </a:p>
        </p:txBody>
      </p:sp>
      <p:sp>
        <p:nvSpPr>
          <p:cNvPr id="83" name="PlaceHolder 5"/>
          <p:cNvSpPr>
            <a:spLocks noGrp="1"/>
          </p:cNvSpPr>
          <p:nvPr>
            <p:ph type="body"/>
          </p:nvPr>
        </p:nvSpPr>
        <p:spPr>
          <a:xfrm>
            <a:off x="6638040" y="3044160"/>
            <a:ext cx="2920680" cy="1568160"/>
          </a:xfrm>
          <a:prstGeom prst="rect">
            <a:avLst/>
          </a:prstGeom>
        </p:spPr>
        <p:txBody>
          <a:bodyPr lIns="0" tIns="0" rIns="0" bIns="0">
            <a:normAutofit/>
          </a:bodyPr>
          <a:lstStyle/>
          <a:p>
            <a:endParaRPr lang="en-US" sz="3200" b="0" strike="noStrike" spc="-1">
              <a:latin typeface="Arial"/>
            </a:endParaRPr>
          </a:p>
        </p:txBody>
      </p:sp>
      <p:sp>
        <p:nvSpPr>
          <p:cNvPr id="84" name="PlaceHolder 6"/>
          <p:cNvSpPr>
            <a:spLocks noGrp="1"/>
          </p:cNvSpPr>
          <p:nvPr>
            <p:ph type="body"/>
          </p:nvPr>
        </p:nvSpPr>
        <p:spPr>
          <a:xfrm>
            <a:off x="3571200" y="3044160"/>
            <a:ext cx="2920680" cy="1568160"/>
          </a:xfrm>
          <a:prstGeom prst="rect">
            <a:avLst/>
          </a:prstGeom>
        </p:spPr>
        <p:txBody>
          <a:bodyPr lIns="0" tIns="0" rIns="0" bIns="0">
            <a:normAutofit/>
          </a:bodyPr>
          <a:lstStyle/>
          <a:p>
            <a:endParaRPr lang="en-US" sz="3200" b="0" strike="noStrike" spc="-1">
              <a:latin typeface="Arial"/>
            </a:endParaRPr>
          </a:p>
        </p:txBody>
      </p:sp>
      <p:sp>
        <p:nvSpPr>
          <p:cNvPr id="85" name="PlaceHolder 7"/>
          <p:cNvSpPr>
            <a:spLocks noGrp="1"/>
          </p:cNvSpPr>
          <p:nvPr>
            <p:ph type="body"/>
          </p:nvPr>
        </p:nvSpPr>
        <p:spPr>
          <a:xfrm>
            <a:off x="504000" y="3044160"/>
            <a:ext cx="292068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6"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37" name="PlaceHolder 2"/>
          <p:cNvSpPr>
            <a:spLocks noGrp="1"/>
          </p:cNvSpPr>
          <p:nvPr>
            <p:ph type="subTitle"/>
          </p:nvPr>
        </p:nvSpPr>
        <p:spPr>
          <a:xfrm>
            <a:off x="504000" y="1326600"/>
            <a:ext cx="9071640" cy="328824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39" name="PlaceHolder 2"/>
          <p:cNvSpPr>
            <a:spLocks noGrp="1"/>
          </p:cNvSpPr>
          <p:nvPr>
            <p:ph type="body"/>
          </p:nvPr>
        </p:nvSpPr>
        <p:spPr>
          <a:xfrm>
            <a:off x="504000" y="1326600"/>
            <a:ext cx="907164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41"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142" name="PlaceHolder 3"/>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3"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0" name="PlaceHolder 2"/>
          <p:cNvSpPr>
            <a:spLocks noGrp="1"/>
          </p:cNvSpPr>
          <p:nvPr>
            <p:ph type="body"/>
          </p:nvPr>
        </p:nvSpPr>
        <p:spPr>
          <a:xfrm>
            <a:off x="504000" y="1326600"/>
            <a:ext cx="907164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44" name="PlaceHolder 1"/>
          <p:cNvSpPr>
            <a:spLocks noGrp="1"/>
          </p:cNvSpPr>
          <p:nvPr>
            <p:ph type="subTitle"/>
          </p:nvPr>
        </p:nvSpPr>
        <p:spPr>
          <a:xfrm>
            <a:off x="504000" y="226080"/>
            <a:ext cx="9071640" cy="438840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46"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147" name="PlaceHolder 3"/>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
        <p:nvSpPr>
          <p:cNvPr id="148" name="PlaceHolder 4"/>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50"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151"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152"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53"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54"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155"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156" name="PlaceHolder 4"/>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58" name="PlaceHolder 2"/>
          <p:cNvSpPr>
            <a:spLocks noGrp="1"/>
          </p:cNvSpPr>
          <p:nvPr>
            <p:ph type="body"/>
          </p:nvPr>
        </p:nvSpPr>
        <p:spPr>
          <a:xfrm>
            <a:off x="504000" y="1326600"/>
            <a:ext cx="9071640" cy="1568160"/>
          </a:xfrm>
          <a:prstGeom prst="rect">
            <a:avLst/>
          </a:prstGeom>
        </p:spPr>
        <p:txBody>
          <a:bodyPr lIns="0" tIns="0" rIns="0" bIns="0">
            <a:normAutofit/>
          </a:bodyPr>
          <a:lstStyle/>
          <a:p>
            <a:endParaRPr lang="en-US" sz="3200" b="0" strike="noStrike" spc="-1">
              <a:latin typeface="Arial"/>
            </a:endParaRPr>
          </a:p>
        </p:txBody>
      </p:sp>
      <p:sp>
        <p:nvSpPr>
          <p:cNvPr id="159" name="PlaceHolder 3"/>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60"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61"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162"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163"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
        <p:nvSpPr>
          <p:cNvPr id="164" name="PlaceHolder 5"/>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65"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66" name="PlaceHolder 2"/>
          <p:cNvSpPr>
            <a:spLocks noGrp="1"/>
          </p:cNvSpPr>
          <p:nvPr>
            <p:ph type="body"/>
          </p:nvPr>
        </p:nvSpPr>
        <p:spPr>
          <a:xfrm>
            <a:off x="504000" y="1326600"/>
            <a:ext cx="2920680" cy="1568160"/>
          </a:xfrm>
          <a:prstGeom prst="rect">
            <a:avLst/>
          </a:prstGeom>
        </p:spPr>
        <p:txBody>
          <a:bodyPr lIns="0" tIns="0" rIns="0" bIns="0">
            <a:normAutofit/>
          </a:bodyPr>
          <a:lstStyle/>
          <a:p>
            <a:endParaRPr lang="en-US" sz="3200" b="0" strike="noStrike" spc="-1">
              <a:latin typeface="Arial"/>
            </a:endParaRPr>
          </a:p>
        </p:txBody>
      </p:sp>
      <p:sp>
        <p:nvSpPr>
          <p:cNvPr id="167" name="PlaceHolder 3"/>
          <p:cNvSpPr>
            <a:spLocks noGrp="1"/>
          </p:cNvSpPr>
          <p:nvPr>
            <p:ph type="body"/>
          </p:nvPr>
        </p:nvSpPr>
        <p:spPr>
          <a:xfrm>
            <a:off x="3571200" y="1326600"/>
            <a:ext cx="2920680" cy="1568160"/>
          </a:xfrm>
          <a:prstGeom prst="rect">
            <a:avLst/>
          </a:prstGeom>
        </p:spPr>
        <p:txBody>
          <a:bodyPr lIns="0" tIns="0" rIns="0" bIns="0">
            <a:normAutofit/>
          </a:bodyPr>
          <a:lstStyle/>
          <a:p>
            <a:endParaRPr lang="en-US" sz="3200" b="0" strike="noStrike" spc="-1">
              <a:latin typeface="Arial"/>
            </a:endParaRPr>
          </a:p>
        </p:txBody>
      </p:sp>
      <p:sp>
        <p:nvSpPr>
          <p:cNvPr id="168" name="PlaceHolder 4"/>
          <p:cNvSpPr>
            <a:spLocks noGrp="1"/>
          </p:cNvSpPr>
          <p:nvPr>
            <p:ph type="body"/>
          </p:nvPr>
        </p:nvSpPr>
        <p:spPr>
          <a:xfrm>
            <a:off x="6638040" y="1326600"/>
            <a:ext cx="2920680" cy="1568160"/>
          </a:xfrm>
          <a:prstGeom prst="rect">
            <a:avLst/>
          </a:prstGeom>
        </p:spPr>
        <p:txBody>
          <a:bodyPr lIns="0" tIns="0" rIns="0" bIns="0">
            <a:normAutofit/>
          </a:bodyPr>
          <a:lstStyle/>
          <a:p>
            <a:endParaRPr lang="en-US" sz="3200" b="0" strike="noStrike" spc="-1">
              <a:latin typeface="Arial"/>
            </a:endParaRPr>
          </a:p>
        </p:txBody>
      </p:sp>
      <p:sp>
        <p:nvSpPr>
          <p:cNvPr id="169" name="PlaceHolder 5"/>
          <p:cNvSpPr>
            <a:spLocks noGrp="1"/>
          </p:cNvSpPr>
          <p:nvPr>
            <p:ph type="body"/>
          </p:nvPr>
        </p:nvSpPr>
        <p:spPr>
          <a:xfrm>
            <a:off x="6638040" y="3044160"/>
            <a:ext cx="2920680" cy="1568160"/>
          </a:xfrm>
          <a:prstGeom prst="rect">
            <a:avLst/>
          </a:prstGeom>
        </p:spPr>
        <p:txBody>
          <a:bodyPr lIns="0" tIns="0" rIns="0" bIns="0">
            <a:normAutofit/>
          </a:bodyPr>
          <a:lstStyle/>
          <a:p>
            <a:endParaRPr lang="en-US" sz="3200" b="0" strike="noStrike" spc="-1">
              <a:latin typeface="Arial"/>
            </a:endParaRPr>
          </a:p>
        </p:txBody>
      </p:sp>
      <p:sp>
        <p:nvSpPr>
          <p:cNvPr id="170" name="PlaceHolder 6"/>
          <p:cNvSpPr>
            <a:spLocks noGrp="1"/>
          </p:cNvSpPr>
          <p:nvPr>
            <p:ph type="body"/>
          </p:nvPr>
        </p:nvSpPr>
        <p:spPr>
          <a:xfrm>
            <a:off x="3571200" y="3044160"/>
            <a:ext cx="2920680" cy="1568160"/>
          </a:xfrm>
          <a:prstGeom prst="rect">
            <a:avLst/>
          </a:prstGeom>
        </p:spPr>
        <p:txBody>
          <a:bodyPr lIns="0" tIns="0" rIns="0" bIns="0">
            <a:normAutofit/>
          </a:bodyPr>
          <a:lstStyle/>
          <a:p>
            <a:endParaRPr lang="en-US" sz="3200" b="0" strike="noStrike" spc="-1">
              <a:latin typeface="Arial"/>
            </a:endParaRPr>
          </a:p>
        </p:txBody>
      </p:sp>
      <p:sp>
        <p:nvSpPr>
          <p:cNvPr id="171" name="PlaceHolder 7"/>
          <p:cNvSpPr>
            <a:spLocks noGrp="1"/>
          </p:cNvSpPr>
          <p:nvPr>
            <p:ph type="body"/>
          </p:nvPr>
        </p:nvSpPr>
        <p:spPr>
          <a:xfrm>
            <a:off x="504000" y="3044160"/>
            <a:ext cx="292068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FCBFC-A8C6-8A1C-5CE9-0D4D6FED6C8E}"/>
              </a:ext>
            </a:extLst>
          </p:cNvPr>
          <p:cNvSpPr>
            <a:spLocks noGrp="1"/>
          </p:cNvSpPr>
          <p:nvPr>
            <p:ph type="ctrTitle"/>
          </p:nvPr>
        </p:nvSpPr>
        <p:spPr>
          <a:xfrm>
            <a:off x="1260078" y="928028"/>
            <a:ext cx="7560469" cy="1974191"/>
          </a:xfrm>
        </p:spPr>
        <p:txBody>
          <a:bodyPr anchor="b"/>
          <a:lstStyle>
            <a:lvl1pPr algn="ctr">
              <a:defRPr sz="4961"/>
            </a:lvl1pPr>
          </a:lstStyle>
          <a:p>
            <a:r>
              <a:rPr lang="en-US"/>
              <a:t>Click to edit Master title style</a:t>
            </a:r>
          </a:p>
        </p:txBody>
      </p:sp>
      <p:sp>
        <p:nvSpPr>
          <p:cNvPr id="3" name="Subtitle 2">
            <a:extLst>
              <a:ext uri="{FF2B5EF4-FFF2-40B4-BE49-F238E27FC236}">
                <a16:creationId xmlns:a16="http://schemas.microsoft.com/office/drawing/2014/main" id="{51643143-CCB1-2477-5760-D1696868183D}"/>
              </a:ext>
            </a:extLst>
          </p:cNvPr>
          <p:cNvSpPr>
            <a:spLocks noGrp="1"/>
          </p:cNvSpPr>
          <p:nvPr>
            <p:ph type="subTitle" idx="1"/>
          </p:nvPr>
        </p:nvSpPr>
        <p:spPr>
          <a:xfrm>
            <a:off x="1260078" y="2978352"/>
            <a:ext cx="7560469" cy="1369070"/>
          </a:xfrm>
        </p:spPr>
        <p:txBody>
          <a:bodyPr/>
          <a:lstStyle>
            <a:lvl1pPr marL="0" indent="0" algn="ctr">
              <a:buNone/>
              <a:defRPr sz="1984"/>
            </a:lvl1pPr>
            <a:lvl2pPr marL="378013" indent="0" algn="ctr">
              <a:buNone/>
              <a:defRPr sz="1654"/>
            </a:lvl2pPr>
            <a:lvl3pPr marL="756026" indent="0" algn="ctr">
              <a:buNone/>
              <a:defRPr sz="1488"/>
            </a:lvl3pPr>
            <a:lvl4pPr marL="1134039" indent="0" algn="ctr">
              <a:buNone/>
              <a:defRPr sz="1323"/>
            </a:lvl4pPr>
            <a:lvl5pPr marL="1512052" indent="0" algn="ctr">
              <a:buNone/>
              <a:defRPr sz="1323"/>
            </a:lvl5pPr>
            <a:lvl6pPr marL="1890065" indent="0" algn="ctr">
              <a:buNone/>
              <a:defRPr sz="1323"/>
            </a:lvl6pPr>
            <a:lvl7pPr marL="2268078" indent="0" algn="ctr">
              <a:buNone/>
              <a:defRPr sz="1323"/>
            </a:lvl7pPr>
            <a:lvl8pPr marL="2646091" indent="0" algn="ctr">
              <a:buNone/>
              <a:defRPr sz="1323"/>
            </a:lvl8pPr>
            <a:lvl9pPr marL="3024104" indent="0" algn="ctr">
              <a:buNone/>
              <a:defRPr sz="1323"/>
            </a:lvl9pPr>
          </a:lstStyle>
          <a:p>
            <a:r>
              <a:rPr lang="en-US"/>
              <a:t>Click to edit Master subtitle style</a:t>
            </a:r>
          </a:p>
        </p:txBody>
      </p:sp>
      <p:sp>
        <p:nvSpPr>
          <p:cNvPr id="4" name="Date Placeholder 3">
            <a:extLst>
              <a:ext uri="{FF2B5EF4-FFF2-40B4-BE49-F238E27FC236}">
                <a16:creationId xmlns:a16="http://schemas.microsoft.com/office/drawing/2014/main" id="{C65ED7E6-CD67-CDFC-349F-B7D50748B423}"/>
              </a:ext>
            </a:extLst>
          </p:cNvPr>
          <p:cNvSpPr>
            <a:spLocks noGrp="1"/>
          </p:cNvSpPr>
          <p:nvPr>
            <p:ph type="dt" sz="half" idx="10"/>
          </p:nvPr>
        </p:nvSpPr>
        <p:spPr/>
        <p:txBody>
          <a:bodyPr/>
          <a:lstStyle/>
          <a:p>
            <a:fld id="{900EE4C1-E6DD-460F-BBCE-82150D32478F}" type="datetimeFigureOut">
              <a:rPr lang="en-US" smtClean="0"/>
              <a:t>9/24/2024</a:t>
            </a:fld>
            <a:endParaRPr lang="en-US"/>
          </a:p>
        </p:txBody>
      </p:sp>
      <p:sp>
        <p:nvSpPr>
          <p:cNvPr id="5" name="Footer Placeholder 4">
            <a:extLst>
              <a:ext uri="{FF2B5EF4-FFF2-40B4-BE49-F238E27FC236}">
                <a16:creationId xmlns:a16="http://schemas.microsoft.com/office/drawing/2014/main" id="{47A32C43-D771-95BD-7ED7-88C0D17119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6DDCB4-2196-1F04-553E-8819B8F873A7}"/>
              </a:ext>
            </a:extLst>
          </p:cNvPr>
          <p:cNvSpPr>
            <a:spLocks noGrp="1"/>
          </p:cNvSpPr>
          <p:nvPr>
            <p:ph type="sldNum" sz="quarter" idx="12"/>
          </p:nvPr>
        </p:nvSpPr>
        <p:spPr/>
        <p:txBody>
          <a:bodyPr/>
          <a:lstStyle/>
          <a:p>
            <a:fld id="{56014784-DE1B-496A-A9E8-59476211BCA9}" type="slidenum">
              <a:rPr lang="en-US" smtClean="0"/>
              <a:t>‹#›</a:t>
            </a:fld>
            <a:endParaRPr lang="en-US"/>
          </a:p>
        </p:txBody>
      </p:sp>
    </p:spTree>
    <p:extLst>
      <p:ext uri="{BB962C8B-B14F-4D97-AF65-F5344CB8AC3E}">
        <p14:creationId xmlns:p14="http://schemas.microsoft.com/office/powerpoint/2010/main" val="29564482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B64AF-E1FD-0FD3-BE69-B1A5EC12A3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84B0D9D-B572-3EC8-56CE-8D04BC82194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B854D4-1011-D0C8-781C-F17F7A341546}"/>
              </a:ext>
            </a:extLst>
          </p:cNvPr>
          <p:cNvSpPr>
            <a:spLocks noGrp="1"/>
          </p:cNvSpPr>
          <p:nvPr>
            <p:ph type="dt" sz="half" idx="10"/>
          </p:nvPr>
        </p:nvSpPr>
        <p:spPr/>
        <p:txBody>
          <a:bodyPr/>
          <a:lstStyle/>
          <a:p>
            <a:fld id="{900EE4C1-E6DD-460F-BBCE-82150D32478F}" type="datetimeFigureOut">
              <a:rPr lang="en-US" smtClean="0"/>
              <a:t>9/24/2024</a:t>
            </a:fld>
            <a:endParaRPr lang="en-US"/>
          </a:p>
        </p:txBody>
      </p:sp>
      <p:sp>
        <p:nvSpPr>
          <p:cNvPr id="5" name="Footer Placeholder 4">
            <a:extLst>
              <a:ext uri="{FF2B5EF4-FFF2-40B4-BE49-F238E27FC236}">
                <a16:creationId xmlns:a16="http://schemas.microsoft.com/office/drawing/2014/main" id="{8BC93F9C-0DEB-06EE-A2CB-FD910C4823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BF5C0F-02EB-D986-FF76-3E434034B48D}"/>
              </a:ext>
            </a:extLst>
          </p:cNvPr>
          <p:cNvSpPr>
            <a:spLocks noGrp="1"/>
          </p:cNvSpPr>
          <p:nvPr>
            <p:ph type="sldNum" sz="quarter" idx="12"/>
          </p:nvPr>
        </p:nvSpPr>
        <p:spPr/>
        <p:txBody>
          <a:bodyPr/>
          <a:lstStyle/>
          <a:p>
            <a:fld id="{56014784-DE1B-496A-A9E8-59476211BCA9}" type="slidenum">
              <a:rPr lang="en-US" smtClean="0"/>
              <a:t>‹#›</a:t>
            </a:fld>
            <a:endParaRPr lang="en-US"/>
          </a:p>
        </p:txBody>
      </p:sp>
    </p:spTree>
    <p:extLst>
      <p:ext uri="{BB962C8B-B14F-4D97-AF65-F5344CB8AC3E}">
        <p14:creationId xmlns:p14="http://schemas.microsoft.com/office/powerpoint/2010/main" val="5941270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C097F-3177-8FEF-F1E9-3CA44B27F368}"/>
              </a:ext>
            </a:extLst>
          </p:cNvPr>
          <p:cNvSpPr>
            <a:spLocks noGrp="1"/>
          </p:cNvSpPr>
          <p:nvPr>
            <p:ph type="title"/>
          </p:nvPr>
        </p:nvSpPr>
        <p:spPr>
          <a:xfrm>
            <a:off x="687793" y="1413700"/>
            <a:ext cx="8694539" cy="2358791"/>
          </a:xfrm>
        </p:spPr>
        <p:txBody>
          <a:bodyPr anchor="b"/>
          <a:lstStyle>
            <a:lvl1pPr>
              <a:defRPr sz="4961"/>
            </a:lvl1pPr>
          </a:lstStyle>
          <a:p>
            <a:r>
              <a:rPr lang="en-US"/>
              <a:t>Click to edit Master title style</a:t>
            </a:r>
          </a:p>
        </p:txBody>
      </p:sp>
      <p:sp>
        <p:nvSpPr>
          <p:cNvPr id="3" name="Text Placeholder 2">
            <a:extLst>
              <a:ext uri="{FF2B5EF4-FFF2-40B4-BE49-F238E27FC236}">
                <a16:creationId xmlns:a16="http://schemas.microsoft.com/office/drawing/2014/main" id="{0780B499-289A-BEFD-272C-CCF2745B789E}"/>
              </a:ext>
            </a:extLst>
          </p:cNvPr>
          <p:cNvSpPr>
            <a:spLocks noGrp="1"/>
          </p:cNvSpPr>
          <p:nvPr>
            <p:ph type="body" idx="1"/>
          </p:nvPr>
        </p:nvSpPr>
        <p:spPr>
          <a:xfrm>
            <a:off x="687793" y="3794807"/>
            <a:ext cx="8694539" cy="1240432"/>
          </a:xfrm>
        </p:spPr>
        <p:txBody>
          <a:bodyPr/>
          <a:lstStyle>
            <a:lvl1pPr marL="0" indent="0">
              <a:buNone/>
              <a:defRPr sz="1984">
                <a:solidFill>
                  <a:schemeClr val="tx1">
                    <a:tint val="75000"/>
                  </a:schemeClr>
                </a:solidFill>
              </a:defRPr>
            </a:lvl1pPr>
            <a:lvl2pPr marL="378013" indent="0">
              <a:buNone/>
              <a:defRPr sz="1654">
                <a:solidFill>
                  <a:schemeClr val="tx1">
                    <a:tint val="75000"/>
                  </a:schemeClr>
                </a:solidFill>
              </a:defRPr>
            </a:lvl2pPr>
            <a:lvl3pPr marL="756026" indent="0">
              <a:buNone/>
              <a:defRPr sz="1488">
                <a:solidFill>
                  <a:schemeClr val="tx1">
                    <a:tint val="75000"/>
                  </a:schemeClr>
                </a:solidFill>
              </a:defRPr>
            </a:lvl3pPr>
            <a:lvl4pPr marL="1134039" indent="0">
              <a:buNone/>
              <a:defRPr sz="1323">
                <a:solidFill>
                  <a:schemeClr val="tx1">
                    <a:tint val="75000"/>
                  </a:schemeClr>
                </a:solidFill>
              </a:defRPr>
            </a:lvl4pPr>
            <a:lvl5pPr marL="1512052" indent="0">
              <a:buNone/>
              <a:defRPr sz="1323">
                <a:solidFill>
                  <a:schemeClr val="tx1">
                    <a:tint val="75000"/>
                  </a:schemeClr>
                </a:solidFill>
              </a:defRPr>
            </a:lvl5pPr>
            <a:lvl6pPr marL="1890065" indent="0">
              <a:buNone/>
              <a:defRPr sz="1323">
                <a:solidFill>
                  <a:schemeClr val="tx1">
                    <a:tint val="75000"/>
                  </a:schemeClr>
                </a:solidFill>
              </a:defRPr>
            </a:lvl6pPr>
            <a:lvl7pPr marL="2268078" indent="0">
              <a:buNone/>
              <a:defRPr sz="1323">
                <a:solidFill>
                  <a:schemeClr val="tx1">
                    <a:tint val="75000"/>
                  </a:schemeClr>
                </a:solidFill>
              </a:defRPr>
            </a:lvl7pPr>
            <a:lvl8pPr marL="2646091" indent="0">
              <a:buNone/>
              <a:defRPr sz="1323">
                <a:solidFill>
                  <a:schemeClr val="tx1">
                    <a:tint val="75000"/>
                  </a:schemeClr>
                </a:solidFill>
              </a:defRPr>
            </a:lvl8pPr>
            <a:lvl9pPr marL="3024104" indent="0">
              <a:buNone/>
              <a:defRPr sz="132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EF71C8F-423F-87D7-F500-71543C3CB818}"/>
              </a:ext>
            </a:extLst>
          </p:cNvPr>
          <p:cNvSpPr>
            <a:spLocks noGrp="1"/>
          </p:cNvSpPr>
          <p:nvPr>
            <p:ph type="dt" sz="half" idx="10"/>
          </p:nvPr>
        </p:nvSpPr>
        <p:spPr/>
        <p:txBody>
          <a:bodyPr/>
          <a:lstStyle/>
          <a:p>
            <a:fld id="{900EE4C1-E6DD-460F-BBCE-82150D32478F}" type="datetimeFigureOut">
              <a:rPr lang="en-US" smtClean="0"/>
              <a:t>9/24/2024</a:t>
            </a:fld>
            <a:endParaRPr lang="en-US"/>
          </a:p>
        </p:txBody>
      </p:sp>
      <p:sp>
        <p:nvSpPr>
          <p:cNvPr id="5" name="Footer Placeholder 4">
            <a:extLst>
              <a:ext uri="{FF2B5EF4-FFF2-40B4-BE49-F238E27FC236}">
                <a16:creationId xmlns:a16="http://schemas.microsoft.com/office/drawing/2014/main" id="{990D84A1-D025-0D1B-7B4A-7E8E74F61C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DE0FF4-1DA5-1291-0FF9-9A96B20D0265}"/>
              </a:ext>
            </a:extLst>
          </p:cNvPr>
          <p:cNvSpPr>
            <a:spLocks noGrp="1"/>
          </p:cNvSpPr>
          <p:nvPr>
            <p:ph type="sldNum" sz="quarter" idx="12"/>
          </p:nvPr>
        </p:nvSpPr>
        <p:spPr/>
        <p:txBody>
          <a:bodyPr/>
          <a:lstStyle/>
          <a:p>
            <a:fld id="{56014784-DE1B-496A-A9E8-59476211BCA9}" type="slidenum">
              <a:rPr lang="en-US" smtClean="0"/>
              <a:t>‹#›</a:t>
            </a:fld>
            <a:endParaRPr lang="en-US"/>
          </a:p>
        </p:txBody>
      </p:sp>
    </p:spTree>
    <p:extLst>
      <p:ext uri="{BB962C8B-B14F-4D97-AF65-F5344CB8AC3E}">
        <p14:creationId xmlns:p14="http://schemas.microsoft.com/office/powerpoint/2010/main" val="3410481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2"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13" name="PlaceHolder 3"/>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AAF1C-9D01-B95E-AF4A-36C461F815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E37CFF-B337-52A7-A495-E3FD22D85F93}"/>
              </a:ext>
            </a:extLst>
          </p:cNvPr>
          <p:cNvSpPr>
            <a:spLocks noGrp="1"/>
          </p:cNvSpPr>
          <p:nvPr>
            <p:ph sz="half" idx="1"/>
          </p:nvPr>
        </p:nvSpPr>
        <p:spPr>
          <a:xfrm>
            <a:off x="693043" y="1509521"/>
            <a:ext cx="4284266" cy="35979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279E1A-4FB1-A17C-8AA4-9E789612E79D}"/>
              </a:ext>
            </a:extLst>
          </p:cNvPr>
          <p:cNvSpPr>
            <a:spLocks noGrp="1"/>
          </p:cNvSpPr>
          <p:nvPr>
            <p:ph sz="half" idx="2"/>
          </p:nvPr>
        </p:nvSpPr>
        <p:spPr>
          <a:xfrm>
            <a:off x="5103316" y="1509521"/>
            <a:ext cx="4284266" cy="35979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1ADD4C6-74D0-3A4F-0A3F-88CBA872D60E}"/>
              </a:ext>
            </a:extLst>
          </p:cNvPr>
          <p:cNvSpPr>
            <a:spLocks noGrp="1"/>
          </p:cNvSpPr>
          <p:nvPr>
            <p:ph type="dt" sz="half" idx="10"/>
          </p:nvPr>
        </p:nvSpPr>
        <p:spPr/>
        <p:txBody>
          <a:bodyPr/>
          <a:lstStyle/>
          <a:p>
            <a:fld id="{900EE4C1-E6DD-460F-BBCE-82150D32478F}" type="datetimeFigureOut">
              <a:rPr lang="en-US" smtClean="0"/>
              <a:t>9/24/2024</a:t>
            </a:fld>
            <a:endParaRPr lang="en-US"/>
          </a:p>
        </p:txBody>
      </p:sp>
      <p:sp>
        <p:nvSpPr>
          <p:cNvPr id="6" name="Footer Placeholder 5">
            <a:extLst>
              <a:ext uri="{FF2B5EF4-FFF2-40B4-BE49-F238E27FC236}">
                <a16:creationId xmlns:a16="http://schemas.microsoft.com/office/drawing/2014/main" id="{210215C3-B7DD-9143-626B-920A828D20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EDCC8C-A7A5-252A-D51E-CD863B6F8C45}"/>
              </a:ext>
            </a:extLst>
          </p:cNvPr>
          <p:cNvSpPr>
            <a:spLocks noGrp="1"/>
          </p:cNvSpPr>
          <p:nvPr>
            <p:ph type="sldNum" sz="quarter" idx="12"/>
          </p:nvPr>
        </p:nvSpPr>
        <p:spPr/>
        <p:txBody>
          <a:bodyPr/>
          <a:lstStyle/>
          <a:p>
            <a:fld id="{56014784-DE1B-496A-A9E8-59476211BCA9}" type="slidenum">
              <a:rPr lang="en-US" smtClean="0"/>
              <a:t>‹#›</a:t>
            </a:fld>
            <a:endParaRPr lang="en-US"/>
          </a:p>
        </p:txBody>
      </p:sp>
    </p:spTree>
    <p:extLst>
      <p:ext uri="{BB962C8B-B14F-4D97-AF65-F5344CB8AC3E}">
        <p14:creationId xmlns:p14="http://schemas.microsoft.com/office/powerpoint/2010/main" val="15680994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2DF46-27EA-9AE5-CACD-84D96002DB4E}"/>
              </a:ext>
            </a:extLst>
          </p:cNvPr>
          <p:cNvSpPr>
            <a:spLocks noGrp="1"/>
          </p:cNvSpPr>
          <p:nvPr>
            <p:ph type="title"/>
          </p:nvPr>
        </p:nvSpPr>
        <p:spPr>
          <a:xfrm>
            <a:off x="694356" y="301905"/>
            <a:ext cx="8694539" cy="1096044"/>
          </a:xfrm>
        </p:spPr>
        <p:txBody>
          <a:bodyPr/>
          <a:lstStyle/>
          <a:p>
            <a:r>
              <a:rPr lang="en-US"/>
              <a:t>Click to edit Master title style</a:t>
            </a:r>
          </a:p>
        </p:txBody>
      </p:sp>
      <p:sp>
        <p:nvSpPr>
          <p:cNvPr id="3" name="Text Placeholder 2">
            <a:extLst>
              <a:ext uri="{FF2B5EF4-FFF2-40B4-BE49-F238E27FC236}">
                <a16:creationId xmlns:a16="http://schemas.microsoft.com/office/drawing/2014/main" id="{C8C669EC-F053-2360-8F5A-D16CEFC89D63}"/>
              </a:ext>
            </a:extLst>
          </p:cNvPr>
          <p:cNvSpPr>
            <a:spLocks noGrp="1"/>
          </p:cNvSpPr>
          <p:nvPr>
            <p:ph type="body" idx="1"/>
          </p:nvPr>
        </p:nvSpPr>
        <p:spPr>
          <a:xfrm>
            <a:off x="694357" y="1390073"/>
            <a:ext cx="4264576" cy="681253"/>
          </a:xfrm>
        </p:spPr>
        <p:txBody>
          <a:bodyPr anchor="b"/>
          <a:lstStyle>
            <a:lvl1pPr marL="0" indent="0">
              <a:buNone/>
              <a:defRPr sz="1984" b="1"/>
            </a:lvl1pPr>
            <a:lvl2pPr marL="378013" indent="0">
              <a:buNone/>
              <a:defRPr sz="1654" b="1"/>
            </a:lvl2pPr>
            <a:lvl3pPr marL="756026" indent="0">
              <a:buNone/>
              <a:defRPr sz="1488" b="1"/>
            </a:lvl3pPr>
            <a:lvl4pPr marL="1134039" indent="0">
              <a:buNone/>
              <a:defRPr sz="1323" b="1"/>
            </a:lvl4pPr>
            <a:lvl5pPr marL="1512052" indent="0">
              <a:buNone/>
              <a:defRPr sz="1323" b="1"/>
            </a:lvl5pPr>
            <a:lvl6pPr marL="1890065" indent="0">
              <a:buNone/>
              <a:defRPr sz="1323" b="1"/>
            </a:lvl6pPr>
            <a:lvl7pPr marL="2268078" indent="0">
              <a:buNone/>
              <a:defRPr sz="1323" b="1"/>
            </a:lvl7pPr>
            <a:lvl8pPr marL="2646091" indent="0">
              <a:buNone/>
              <a:defRPr sz="1323" b="1"/>
            </a:lvl8pPr>
            <a:lvl9pPr marL="3024104" indent="0">
              <a:buNone/>
              <a:defRPr sz="1323" b="1"/>
            </a:lvl9pPr>
          </a:lstStyle>
          <a:p>
            <a:pPr lvl="0"/>
            <a:r>
              <a:rPr lang="en-US"/>
              <a:t>Click to edit Master text styles</a:t>
            </a:r>
          </a:p>
        </p:txBody>
      </p:sp>
      <p:sp>
        <p:nvSpPr>
          <p:cNvPr id="4" name="Content Placeholder 3">
            <a:extLst>
              <a:ext uri="{FF2B5EF4-FFF2-40B4-BE49-F238E27FC236}">
                <a16:creationId xmlns:a16="http://schemas.microsoft.com/office/drawing/2014/main" id="{22C3BC55-359A-8194-7184-D3580C7A0DF9}"/>
              </a:ext>
            </a:extLst>
          </p:cNvPr>
          <p:cNvSpPr>
            <a:spLocks noGrp="1"/>
          </p:cNvSpPr>
          <p:nvPr>
            <p:ph sz="half" idx="2"/>
          </p:nvPr>
        </p:nvSpPr>
        <p:spPr>
          <a:xfrm>
            <a:off x="694357" y="2071326"/>
            <a:ext cx="4264576" cy="30466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4BE24B-28A5-82A7-6330-AFEBFBB17A89}"/>
              </a:ext>
            </a:extLst>
          </p:cNvPr>
          <p:cNvSpPr>
            <a:spLocks noGrp="1"/>
          </p:cNvSpPr>
          <p:nvPr>
            <p:ph type="body" sz="quarter" idx="3"/>
          </p:nvPr>
        </p:nvSpPr>
        <p:spPr>
          <a:xfrm>
            <a:off x="5103316" y="1390073"/>
            <a:ext cx="4285579" cy="681253"/>
          </a:xfrm>
        </p:spPr>
        <p:txBody>
          <a:bodyPr anchor="b"/>
          <a:lstStyle>
            <a:lvl1pPr marL="0" indent="0">
              <a:buNone/>
              <a:defRPr sz="1984" b="1"/>
            </a:lvl1pPr>
            <a:lvl2pPr marL="378013" indent="0">
              <a:buNone/>
              <a:defRPr sz="1654" b="1"/>
            </a:lvl2pPr>
            <a:lvl3pPr marL="756026" indent="0">
              <a:buNone/>
              <a:defRPr sz="1488" b="1"/>
            </a:lvl3pPr>
            <a:lvl4pPr marL="1134039" indent="0">
              <a:buNone/>
              <a:defRPr sz="1323" b="1"/>
            </a:lvl4pPr>
            <a:lvl5pPr marL="1512052" indent="0">
              <a:buNone/>
              <a:defRPr sz="1323" b="1"/>
            </a:lvl5pPr>
            <a:lvl6pPr marL="1890065" indent="0">
              <a:buNone/>
              <a:defRPr sz="1323" b="1"/>
            </a:lvl6pPr>
            <a:lvl7pPr marL="2268078" indent="0">
              <a:buNone/>
              <a:defRPr sz="1323" b="1"/>
            </a:lvl7pPr>
            <a:lvl8pPr marL="2646091" indent="0">
              <a:buNone/>
              <a:defRPr sz="1323" b="1"/>
            </a:lvl8pPr>
            <a:lvl9pPr marL="3024104" indent="0">
              <a:buNone/>
              <a:defRPr sz="1323" b="1"/>
            </a:lvl9pPr>
          </a:lstStyle>
          <a:p>
            <a:pPr lvl="0"/>
            <a:r>
              <a:rPr lang="en-US"/>
              <a:t>Click to edit Master text styles</a:t>
            </a:r>
          </a:p>
        </p:txBody>
      </p:sp>
      <p:sp>
        <p:nvSpPr>
          <p:cNvPr id="6" name="Content Placeholder 5">
            <a:extLst>
              <a:ext uri="{FF2B5EF4-FFF2-40B4-BE49-F238E27FC236}">
                <a16:creationId xmlns:a16="http://schemas.microsoft.com/office/drawing/2014/main" id="{2222ED5C-2C4E-B06C-9817-80FAEBA18A32}"/>
              </a:ext>
            </a:extLst>
          </p:cNvPr>
          <p:cNvSpPr>
            <a:spLocks noGrp="1"/>
          </p:cNvSpPr>
          <p:nvPr>
            <p:ph sz="quarter" idx="4"/>
          </p:nvPr>
        </p:nvSpPr>
        <p:spPr>
          <a:xfrm>
            <a:off x="5103316" y="2071326"/>
            <a:ext cx="4285579" cy="30466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A479D5E-11BE-7C4D-68C2-F113854806E2}"/>
              </a:ext>
            </a:extLst>
          </p:cNvPr>
          <p:cNvSpPr>
            <a:spLocks noGrp="1"/>
          </p:cNvSpPr>
          <p:nvPr>
            <p:ph type="dt" sz="half" idx="10"/>
          </p:nvPr>
        </p:nvSpPr>
        <p:spPr/>
        <p:txBody>
          <a:bodyPr/>
          <a:lstStyle/>
          <a:p>
            <a:fld id="{900EE4C1-E6DD-460F-BBCE-82150D32478F}" type="datetimeFigureOut">
              <a:rPr lang="en-US" smtClean="0"/>
              <a:t>9/24/2024</a:t>
            </a:fld>
            <a:endParaRPr lang="en-US"/>
          </a:p>
        </p:txBody>
      </p:sp>
      <p:sp>
        <p:nvSpPr>
          <p:cNvPr id="8" name="Footer Placeholder 7">
            <a:extLst>
              <a:ext uri="{FF2B5EF4-FFF2-40B4-BE49-F238E27FC236}">
                <a16:creationId xmlns:a16="http://schemas.microsoft.com/office/drawing/2014/main" id="{8057C3F0-653D-1246-BFFB-9B0DEE449AE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5B60A5-FBAA-E1E4-634D-4307DEED9D5E}"/>
              </a:ext>
            </a:extLst>
          </p:cNvPr>
          <p:cNvSpPr>
            <a:spLocks noGrp="1"/>
          </p:cNvSpPr>
          <p:nvPr>
            <p:ph type="sldNum" sz="quarter" idx="12"/>
          </p:nvPr>
        </p:nvSpPr>
        <p:spPr/>
        <p:txBody>
          <a:bodyPr/>
          <a:lstStyle/>
          <a:p>
            <a:fld id="{56014784-DE1B-496A-A9E8-59476211BCA9}" type="slidenum">
              <a:rPr lang="en-US" smtClean="0"/>
              <a:t>‹#›</a:t>
            </a:fld>
            <a:endParaRPr lang="en-US"/>
          </a:p>
        </p:txBody>
      </p:sp>
    </p:spTree>
    <p:extLst>
      <p:ext uri="{BB962C8B-B14F-4D97-AF65-F5344CB8AC3E}">
        <p14:creationId xmlns:p14="http://schemas.microsoft.com/office/powerpoint/2010/main" val="7452168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4E47C-A225-80F3-63A2-E30E948642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1A3BBB-010F-F843-BA03-2DDC07CE9BC1}"/>
              </a:ext>
            </a:extLst>
          </p:cNvPr>
          <p:cNvSpPr>
            <a:spLocks noGrp="1"/>
          </p:cNvSpPr>
          <p:nvPr>
            <p:ph type="dt" sz="half" idx="10"/>
          </p:nvPr>
        </p:nvSpPr>
        <p:spPr/>
        <p:txBody>
          <a:bodyPr/>
          <a:lstStyle/>
          <a:p>
            <a:fld id="{900EE4C1-E6DD-460F-BBCE-82150D32478F}" type="datetimeFigureOut">
              <a:rPr lang="en-US" smtClean="0"/>
              <a:t>9/24/2024</a:t>
            </a:fld>
            <a:endParaRPr lang="en-US"/>
          </a:p>
        </p:txBody>
      </p:sp>
      <p:sp>
        <p:nvSpPr>
          <p:cNvPr id="4" name="Footer Placeholder 3">
            <a:extLst>
              <a:ext uri="{FF2B5EF4-FFF2-40B4-BE49-F238E27FC236}">
                <a16:creationId xmlns:a16="http://schemas.microsoft.com/office/drawing/2014/main" id="{7DB7773F-C3FF-D12A-6A00-7A227D4D563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41FE2A-D04C-899F-558F-764F28D300D7}"/>
              </a:ext>
            </a:extLst>
          </p:cNvPr>
          <p:cNvSpPr>
            <a:spLocks noGrp="1"/>
          </p:cNvSpPr>
          <p:nvPr>
            <p:ph type="sldNum" sz="quarter" idx="12"/>
          </p:nvPr>
        </p:nvSpPr>
        <p:spPr/>
        <p:txBody>
          <a:bodyPr/>
          <a:lstStyle/>
          <a:p>
            <a:fld id="{56014784-DE1B-496A-A9E8-59476211BCA9}" type="slidenum">
              <a:rPr lang="en-US" smtClean="0"/>
              <a:t>‹#›</a:t>
            </a:fld>
            <a:endParaRPr lang="en-US"/>
          </a:p>
        </p:txBody>
      </p:sp>
    </p:spTree>
    <p:extLst>
      <p:ext uri="{BB962C8B-B14F-4D97-AF65-F5344CB8AC3E}">
        <p14:creationId xmlns:p14="http://schemas.microsoft.com/office/powerpoint/2010/main" val="20334473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B244E2-6141-7979-2C6A-097AEE52DB50}"/>
              </a:ext>
            </a:extLst>
          </p:cNvPr>
          <p:cNvSpPr>
            <a:spLocks noGrp="1"/>
          </p:cNvSpPr>
          <p:nvPr>
            <p:ph type="dt" sz="half" idx="10"/>
          </p:nvPr>
        </p:nvSpPr>
        <p:spPr/>
        <p:txBody>
          <a:bodyPr/>
          <a:lstStyle/>
          <a:p>
            <a:fld id="{900EE4C1-E6DD-460F-BBCE-82150D32478F}" type="datetimeFigureOut">
              <a:rPr lang="en-US" smtClean="0"/>
              <a:t>9/24/2024</a:t>
            </a:fld>
            <a:endParaRPr lang="en-US"/>
          </a:p>
        </p:txBody>
      </p:sp>
      <p:sp>
        <p:nvSpPr>
          <p:cNvPr id="3" name="Footer Placeholder 2">
            <a:extLst>
              <a:ext uri="{FF2B5EF4-FFF2-40B4-BE49-F238E27FC236}">
                <a16:creationId xmlns:a16="http://schemas.microsoft.com/office/drawing/2014/main" id="{94E12AA4-CA7F-2D6F-6F9D-9163FA59EEB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370B684-83F9-AE0F-966D-F4388DD181B1}"/>
              </a:ext>
            </a:extLst>
          </p:cNvPr>
          <p:cNvSpPr>
            <a:spLocks noGrp="1"/>
          </p:cNvSpPr>
          <p:nvPr>
            <p:ph type="sldNum" sz="quarter" idx="12"/>
          </p:nvPr>
        </p:nvSpPr>
        <p:spPr/>
        <p:txBody>
          <a:bodyPr/>
          <a:lstStyle/>
          <a:p>
            <a:fld id="{56014784-DE1B-496A-A9E8-59476211BCA9}" type="slidenum">
              <a:rPr lang="en-US" smtClean="0"/>
              <a:t>‹#›</a:t>
            </a:fld>
            <a:endParaRPr lang="en-US"/>
          </a:p>
        </p:txBody>
      </p:sp>
    </p:spTree>
    <p:extLst>
      <p:ext uri="{BB962C8B-B14F-4D97-AF65-F5344CB8AC3E}">
        <p14:creationId xmlns:p14="http://schemas.microsoft.com/office/powerpoint/2010/main" val="18756258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44269-687A-A5F9-72C6-AE83A308C4F4}"/>
              </a:ext>
            </a:extLst>
          </p:cNvPr>
          <p:cNvSpPr>
            <a:spLocks noGrp="1"/>
          </p:cNvSpPr>
          <p:nvPr>
            <p:ph type="title"/>
          </p:nvPr>
        </p:nvSpPr>
        <p:spPr>
          <a:xfrm>
            <a:off x="694356" y="378037"/>
            <a:ext cx="3251264" cy="1323128"/>
          </a:xfrm>
        </p:spPr>
        <p:txBody>
          <a:bodyPr anchor="b"/>
          <a:lstStyle>
            <a:lvl1pPr>
              <a:defRPr sz="2646"/>
            </a:lvl1pPr>
          </a:lstStyle>
          <a:p>
            <a:r>
              <a:rPr lang="en-US"/>
              <a:t>Click to edit Master title style</a:t>
            </a:r>
          </a:p>
        </p:txBody>
      </p:sp>
      <p:sp>
        <p:nvSpPr>
          <p:cNvPr id="3" name="Content Placeholder 2">
            <a:extLst>
              <a:ext uri="{FF2B5EF4-FFF2-40B4-BE49-F238E27FC236}">
                <a16:creationId xmlns:a16="http://schemas.microsoft.com/office/drawing/2014/main" id="{1C9B5756-D2BE-A4DE-1857-6FB83A5E8EBF}"/>
              </a:ext>
            </a:extLst>
          </p:cNvPr>
          <p:cNvSpPr>
            <a:spLocks noGrp="1"/>
          </p:cNvSpPr>
          <p:nvPr>
            <p:ph idx="1"/>
          </p:nvPr>
        </p:nvSpPr>
        <p:spPr>
          <a:xfrm>
            <a:off x="4285579" y="816455"/>
            <a:ext cx="5103316" cy="4029766"/>
          </a:xfrm>
        </p:spPr>
        <p:txBody>
          <a:bodyPr/>
          <a:lstStyle>
            <a:lvl1pPr>
              <a:defRPr sz="2646"/>
            </a:lvl1pPr>
            <a:lvl2pPr>
              <a:defRPr sz="2315"/>
            </a:lvl2pPr>
            <a:lvl3pPr>
              <a:defRPr sz="1984"/>
            </a:lvl3pPr>
            <a:lvl4pPr>
              <a:defRPr sz="1654"/>
            </a:lvl4pPr>
            <a:lvl5pPr>
              <a:defRPr sz="1654"/>
            </a:lvl5pPr>
            <a:lvl6pPr>
              <a:defRPr sz="1654"/>
            </a:lvl6pPr>
            <a:lvl7pPr>
              <a:defRPr sz="1654"/>
            </a:lvl7pPr>
            <a:lvl8pPr>
              <a:defRPr sz="1654"/>
            </a:lvl8pPr>
            <a:lvl9pPr>
              <a:defRPr sz="165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94A142-2CC4-C7F1-BABB-48CC01DD1DBD}"/>
              </a:ext>
            </a:extLst>
          </p:cNvPr>
          <p:cNvSpPr>
            <a:spLocks noGrp="1"/>
          </p:cNvSpPr>
          <p:nvPr>
            <p:ph type="body" sz="half" idx="2"/>
          </p:nvPr>
        </p:nvSpPr>
        <p:spPr>
          <a:xfrm>
            <a:off x="694356" y="1701165"/>
            <a:ext cx="3251264" cy="3151619"/>
          </a:xfrm>
        </p:spPr>
        <p:txBody>
          <a:bodyPr/>
          <a:lstStyle>
            <a:lvl1pPr marL="0" indent="0">
              <a:buNone/>
              <a:defRPr sz="1323"/>
            </a:lvl1pPr>
            <a:lvl2pPr marL="378013" indent="0">
              <a:buNone/>
              <a:defRPr sz="1158"/>
            </a:lvl2pPr>
            <a:lvl3pPr marL="756026" indent="0">
              <a:buNone/>
              <a:defRPr sz="992"/>
            </a:lvl3pPr>
            <a:lvl4pPr marL="1134039" indent="0">
              <a:buNone/>
              <a:defRPr sz="827"/>
            </a:lvl4pPr>
            <a:lvl5pPr marL="1512052" indent="0">
              <a:buNone/>
              <a:defRPr sz="827"/>
            </a:lvl5pPr>
            <a:lvl6pPr marL="1890065" indent="0">
              <a:buNone/>
              <a:defRPr sz="827"/>
            </a:lvl6pPr>
            <a:lvl7pPr marL="2268078" indent="0">
              <a:buNone/>
              <a:defRPr sz="827"/>
            </a:lvl7pPr>
            <a:lvl8pPr marL="2646091" indent="0">
              <a:buNone/>
              <a:defRPr sz="827"/>
            </a:lvl8pPr>
            <a:lvl9pPr marL="3024104" indent="0">
              <a:buNone/>
              <a:defRPr sz="827"/>
            </a:lvl9pPr>
          </a:lstStyle>
          <a:p>
            <a:pPr lvl="0"/>
            <a:r>
              <a:rPr lang="en-US"/>
              <a:t>Click to edit Master text styles</a:t>
            </a:r>
          </a:p>
        </p:txBody>
      </p:sp>
      <p:sp>
        <p:nvSpPr>
          <p:cNvPr id="5" name="Date Placeholder 4">
            <a:extLst>
              <a:ext uri="{FF2B5EF4-FFF2-40B4-BE49-F238E27FC236}">
                <a16:creationId xmlns:a16="http://schemas.microsoft.com/office/drawing/2014/main" id="{A130E518-D2C7-274E-8E93-2C773D0C0978}"/>
              </a:ext>
            </a:extLst>
          </p:cNvPr>
          <p:cNvSpPr>
            <a:spLocks noGrp="1"/>
          </p:cNvSpPr>
          <p:nvPr>
            <p:ph type="dt" sz="half" idx="10"/>
          </p:nvPr>
        </p:nvSpPr>
        <p:spPr/>
        <p:txBody>
          <a:bodyPr/>
          <a:lstStyle/>
          <a:p>
            <a:fld id="{900EE4C1-E6DD-460F-BBCE-82150D32478F}" type="datetimeFigureOut">
              <a:rPr lang="en-US" smtClean="0"/>
              <a:t>9/24/2024</a:t>
            </a:fld>
            <a:endParaRPr lang="en-US"/>
          </a:p>
        </p:txBody>
      </p:sp>
      <p:sp>
        <p:nvSpPr>
          <p:cNvPr id="6" name="Footer Placeholder 5">
            <a:extLst>
              <a:ext uri="{FF2B5EF4-FFF2-40B4-BE49-F238E27FC236}">
                <a16:creationId xmlns:a16="http://schemas.microsoft.com/office/drawing/2014/main" id="{06371503-3563-FA54-BE9B-2CB861DFE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CBD593-D7C7-8903-BF6A-3AC3433DDD08}"/>
              </a:ext>
            </a:extLst>
          </p:cNvPr>
          <p:cNvSpPr>
            <a:spLocks noGrp="1"/>
          </p:cNvSpPr>
          <p:nvPr>
            <p:ph type="sldNum" sz="quarter" idx="12"/>
          </p:nvPr>
        </p:nvSpPr>
        <p:spPr/>
        <p:txBody>
          <a:bodyPr/>
          <a:lstStyle/>
          <a:p>
            <a:fld id="{56014784-DE1B-496A-A9E8-59476211BCA9}" type="slidenum">
              <a:rPr lang="en-US" smtClean="0"/>
              <a:t>‹#›</a:t>
            </a:fld>
            <a:endParaRPr lang="en-US"/>
          </a:p>
        </p:txBody>
      </p:sp>
    </p:spTree>
    <p:extLst>
      <p:ext uri="{BB962C8B-B14F-4D97-AF65-F5344CB8AC3E}">
        <p14:creationId xmlns:p14="http://schemas.microsoft.com/office/powerpoint/2010/main" val="262940735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967E4-3E08-959A-A0B6-03316D975570}"/>
              </a:ext>
            </a:extLst>
          </p:cNvPr>
          <p:cNvSpPr>
            <a:spLocks noGrp="1"/>
          </p:cNvSpPr>
          <p:nvPr>
            <p:ph type="title"/>
          </p:nvPr>
        </p:nvSpPr>
        <p:spPr>
          <a:xfrm>
            <a:off x="694356" y="378037"/>
            <a:ext cx="3251264" cy="1323128"/>
          </a:xfrm>
        </p:spPr>
        <p:txBody>
          <a:bodyPr anchor="b"/>
          <a:lstStyle>
            <a:lvl1pPr>
              <a:defRPr sz="2646"/>
            </a:lvl1pPr>
          </a:lstStyle>
          <a:p>
            <a:r>
              <a:rPr lang="en-US"/>
              <a:t>Click to edit Master title style</a:t>
            </a:r>
          </a:p>
        </p:txBody>
      </p:sp>
      <p:sp>
        <p:nvSpPr>
          <p:cNvPr id="3" name="Picture Placeholder 2">
            <a:extLst>
              <a:ext uri="{FF2B5EF4-FFF2-40B4-BE49-F238E27FC236}">
                <a16:creationId xmlns:a16="http://schemas.microsoft.com/office/drawing/2014/main" id="{262BB1FE-9706-9016-C618-C7A08159E4B7}"/>
              </a:ext>
            </a:extLst>
          </p:cNvPr>
          <p:cNvSpPr>
            <a:spLocks noGrp="1"/>
          </p:cNvSpPr>
          <p:nvPr>
            <p:ph type="pic" idx="1"/>
          </p:nvPr>
        </p:nvSpPr>
        <p:spPr>
          <a:xfrm>
            <a:off x="4285579" y="816455"/>
            <a:ext cx="5103316" cy="4029766"/>
          </a:xfrm>
        </p:spPr>
        <p:txBody>
          <a:bodyPr/>
          <a:lstStyle>
            <a:lvl1pPr marL="0" indent="0">
              <a:buNone/>
              <a:defRPr sz="2646"/>
            </a:lvl1pPr>
            <a:lvl2pPr marL="378013" indent="0">
              <a:buNone/>
              <a:defRPr sz="2315"/>
            </a:lvl2pPr>
            <a:lvl3pPr marL="756026" indent="0">
              <a:buNone/>
              <a:defRPr sz="1984"/>
            </a:lvl3pPr>
            <a:lvl4pPr marL="1134039" indent="0">
              <a:buNone/>
              <a:defRPr sz="1654"/>
            </a:lvl4pPr>
            <a:lvl5pPr marL="1512052" indent="0">
              <a:buNone/>
              <a:defRPr sz="1654"/>
            </a:lvl5pPr>
            <a:lvl6pPr marL="1890065" indent="0">
              <a:buNone/>
              <a:defRPr sz="1654"/>
            </a:lvl6pPr>
            <a:lvl7pPr marL="2268078" indent="0">
              <a:buNone/>
              <a:defRPr sz="1654"/>
            </a:lvl7pPr>
            <a:lvl8pPr marL="2646091" indent="0">
              <a:buNone/>
              <a:defRPr sz="1654"/>
            </a:lvl8pPr>
            <a:lvl9pPr marL="3024104" indent="0">
              <a:buNone/>
              <a:defRPr sz="1654"/>
            </a:lvl9pPr>
          </a:lstStyle>
          <a:p>
            <a:endParaRPr lang="en-US"/>
          </a:p>
        </p:txBody>
      </p:sp>
      <p:sp>
        <p:nvSpPr>
          <p:cNvPr id="4" name="Text Placeholder 3">
            <a:extLst>
              <a:ext uri="{FF2B5EF4-FFF2-40B4-BE49-F238E27FC236}">
                <a16:creationId xmlns:a16="http://schemas.microsoft.com/office/drawing/2014/main" id="{7FE47ACD-E4B6-CAD4-92C7-834D1D530D65}"/>
              </a:ext>
            </a:extLst>
          </p:cNvPr>
          <p:cNvSpPr>
            <a:spLocks noGrp="1"/>
          </p:cNvSpPr>
          <p:nvPr>
            <p:ph type="body" sz="half" idx="2"/>
          </p:nvPr>
        </p:nvSpPr>
        <p:spPr>
          <a:xfrm>
            <a:off x="694356" y="1701165"/>
            <a:ext cx="3251264" cy="3151619"/>
          </a:xfrm>
        </p:spPr>
        <p:txBody>
          <a:bodyPr/>
          <a:lstStyle>
            <a:lvl1pPr marL="0" indent="0">
              <a:buNone/>
              <a:defRPr sz="1323"/>
            </a:lvl1pPr>
            <a:lvl2pPr marL="378013" indent="0">
              <a:buNone/>
              <a:defRPr sz="1158"/>
            </a:lvl2pPr>
            <a:lvl3pPr marL="756026" indent="0">
              <a:buNone/>
              <a:defRPr sz="992"/>
            </a:lvl3pPr>
            <a:lvl4pPr marL="1134039" indent="0">
              <a:buNone/>
              <a:defRPr sz="827"/>
            </a:lvl4pPr>
            <a:lvl5pPr marL="1512052" indent="0">
              <a:buNone/>
              <a:defRPr sz="827"/>
            </a:lvl5pPr>
            <a:lvl6pPr marL="1890065" indent="0">
              <a:buNone/>
              <a:defRPr sz="827"/>
            </a:lvl6pPr>
            <a:lvl7pPr marL="2268078" indent="0">
              <a:buNone/>
              <a:defRPr sz="827"/>
            </a:lvl7pPr>
            <a:lvl8pPr marL="2646091" indent="0">
              <a:buNone/>
              <a:defRPr sz="827"/>
            </a:lvl8pPr>
            <a:lvl9pPr marL="3024104" indent="0">
              <a:buNone/>
              <a:defRPr sz="827"/>
            </a:lvl9pPr>
          </a:lstStyle>
          <a:p>
            <a:pPr lvl="0"/>
            <a:r>
              <a:rPr lang="en-US"/>
              <a:t>Click to edit Master text styles</a:t>
            </a:r>
          </a:p>
        </p:txBody>
      </p:sp>
      <p:sp>
        <p:nvSpPr>
          <p:cNvPr id="5" name="Date Placeholder 4">
            <a:extLst>
              <a:ext uri="{FF2B5EF4-FFF2-40B4-BE49-F238E27FC236}">
                <a16:creationId xmlns:a16="http://schemas.microsoft.com/office/drawing/2014/main" id="{14CC7827-8E0B-7904-7726-7B583653B963}"/>
              </a:ext>
            </a:extLst>
          </p:cNvPr>
          <p:cNvSpPr>
            <a:spLocks noGrp="1"/>
          </p:cNvSpPr>
          <p:nvPr>
            <p:ph type="dt" sz="half" idx="10"/>
          </p:nvPr>
        </p:nvSpPr>
        <p:spPr/>
        <p:txBody>
          <a:bodyPr/>
          <a:lstStyle/>
          <a:p>
            <a:fld id="{900EE4C1-E6DD-460F-BBCE-82150D32478F}" type="datetimeFigureOut">
              <a:rPr lang="en-US" smtClean="0"/>
              <a:t>9/24/2024</a:t>
            </a:fld>
            <a:endParaRPr lang="en-US"/>
          </a:p>
        </p:txBody>
      </p:sp>
      <p:sp>
        <p:nvSpPr>
          <p:cNvPr id="6" name="Footer Placeholder 5">
            <a:extLst>
              <a:ext uri="{FF2B5EF4-FFF2-40B4-BE49-F238E27FC236}">
                <a16:creationId xmlns:a16="http://schemas.microsoft.com/office/drawing/2014/main" id="{E778D9BA-C246-041B-2CAA-A7759D2A32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0836CA-FE98-5A1A-88FF-81FD60E7602F}"/>
              </a:ext>
            </a:extLst>
          </p:cNvPr>
          <p:cNvSpPr>
            <a:spLocks noGrp="1"/>
          </p:cNvSpPr>
          <p:nvPr>
            <p:ph type="sldNum" sz="quarter" idx="12"/>
          </p:nvPr>
        </p:nvSpPr>
        <p:spPr/>
        <p:txBody>
          <a:bodyPr/>
          <a:lstStyle/>
          <a:p>
            <a:fld id="{56014784-DE1B-496A-A9E8-59476211BCA9}" type="slidenum">
              <a:rPr lang="en-US" smtClean="0"/>
              <a:t>‹#›</a:t>
            </a:fld>
            <a:endParaRPr lang="en-US"/>
          </a:p>
        </p:txBody>
      </p:sp>
    </p:spTree>
    <p:extLst>
      <p:ext uri="{BB962C8B-B14F-4D97-AF65-F5344CB8AC3E}">
        <p14:creationId xmlns:p14="http://schemas.microsoft.com/office/powerpoint/2010/main" val="42616070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A2637-F853-AEC4-9F68-9E2F6414444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3815CD6-A6F3-76BE-C581-8E3AD67618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4206D8-4098-5680-36DF-FAC248E74778}"/>
              </a:ext>
            </a:extLst>
          </p:cNvPr>
          <p:cNvSpPr>
            <a:spLocks noGrp="1"/>
          </p:cNvSpPr>
          <p:nvPr>
            <p:ph type="dt" sz="half" idx="10"/>
          </p:nvPr>
        </p:nvSpPr>
        <p:spPr/>
        <p:txBody>
          <a:bodyPr/>
          <a:lstStyle/>
          <a:p>
            <a:fld id="{900EE4C1-E6DD-460F-BBCE-82150D32478F}" type="datetimeFigureOut">
              <a:rPr lang="en-US" smtClean="0"/>
              <a:t>9/24/2024</a:t>
            </a:fld>
            <a:endParaRPr lang="en-US"/>
          </a:p>
        </p:txBody>
      </p:sp>
      <p:sp>
        <p:nvSpPr>
          <p:cNvPr id="5" name="Footer Placeholder 4">
            <a:extLst>
              <a:ext uri="{FF2B5EF4-FFF2-40B4-BE49-F238E27FC236}">
                <a16:creationId xmlns:a16="http://schemas.microsoft.com/office/drawing/2014/main" id="{4B2E3321-366C-94A2-4985-7EF90E72E0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3B628C-DB21-9817-FAAD-F312EBF20C5C}"/>
              </a:ext>
            </a:extLst>
          </p:cNvPr>
          <p:cNvSpPr>
            <a:spLocks noGrp="1"/>
          </p:cNvSpPr>
          <p:nvPr>
            <p:ph type="sldNum" sz="quarter" idx="12"/>
          </p:nvPr>
        </p:nvSpPr>
        <p:spPr/>
        <p:txBody>
          <a:bodyPr/>
          <a:lstStyle/>
          <a:p>
            <a:fld id="{56014784-DE1B-496A-A9E8-59476211BCA9}" type="slidenum">
              <a:rPr lang="en-US" smtClean="0"/>
              <a:t>‹#›</a:t>
            </a:fld>
            <a:endParaRPr lang="en-US"/>
          </a:p>
        </p:txBody>
      </p:sp>
    </p:spTree>
    <p:extLst>
      <p:ext uri="{BB962C8B-B14F-4D97-AF65-F5344CB8AC3E}">
        <p14:creationId xmlns:p14="http://schemas.microsoft.com/office/powerpoint/2010/main" val="41947867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3758356-DC99-B793-D52A-3FEAC1D77E26}"/>
              </a:ext>
            </a:extLst>
          </p:cNvPr>
          <p:cNvSpPr>
            <a:spLocks noGrp="1"/>
          </p:cNvSpPr>
          <p:nvPr>
            <p:ph type="title" orient="vert"/>
          </p:nvPr>
        </p:nvSpPr>
        <p:spPr>
          <a:xfrm>
            <a:off x="7213947" y="301904"/>
            <a:ext cx="2173635" cy="480552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F12D96C-D1FD-920A-8412-5734A1ED984E}"/>
              </a:ext>
            </a:extLst>
          </p:cNvPr>
          <p:cNvSpPr>
            <a:spLocks noGrp="1"/>
          </p:cNvSpPr>
          <p:nvPr>
            <p:ph type="body" orient="vert" idx="1"/>
          </p:nvPr>
        </p:nvSpPr>
        <p:spPr>
          <a:xfrm>
            <a:off x="693043" y="301904"/>
            <a:ext cx="6394896" cy="48055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692CC5-D331-E850-BA24-09215DCD0C77}"/>
              </a:ext>
            </a:extLst>
          </p:cNvPr>
          <p:cNvSpPr>
            <a:spLocks noGrp="1"/>
          </p:cNvSpPr>
          <p:nvPr>
            <p:ph type="dt" sz="half" idx="10"/>
          </p:nvPr>
        </p:nvSpPr>
        <p:spPr/>
        <p:txBody>
          <a:bodyPr/>
          <a:lstStyle/>
          <a:p>
            <a:fld id="{900EE4C1-E6DD-460F-BBCE-82150D32478F}" type="datetimeFigureOut">
              <a:rPr lang="en-US" smtClean="0"/>
              <a:t>9/24/2024</a:t>
            </a:fld>
            <a:endParaRPr lang="en-US"/>
          </a:p>
        </p:txBody>
      </p:sp>
      <p:sp>
        <p:nvSpPr>
          <p:cNvPr id="5" name="Footer Placeholder 4">
            <a:extLst>
              <a:ext uri="{FF2B5EF4-FFF2-40B4-BE49-F238E27FC236}">
                <a16:creationId xmlns:a16="http://schemas.microsoft.com/office/drawing/2014/main" id="{3727BD6A-336F-11D7-5433-4AA991505B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CB6782-D9E4-4F42-2C3A-5DB86D9157D8}"/>
              </a:ext>
            </a:extLst>
          </p:cNvPr>
          <p:cNvSpPr>
            <a:spLocks noGrp="1"/>
          </p:cNvSpPr>
          <p:nvPr>
            <p:ph type="sldNum" sz="quarter" idx="12"/>
          </p:nvPr>
        </p:nvSpPr>
        <p:spPr/>
        <p:txBody>
          <a:bodyPr/>
          <a:lstStyle/>
          <a:p>
            <a:fld id="{56014784-DE1B-496A-A9E8-59476211BCA9}" type="slidenum">
              <a:rPr lang="en-US" smtClean="0"/>
              <a:t>‹#›</a:t>
            </a:fld>
            <a:endParaRPr lang="en-US"/>
          </a:p>
        </p:txBody>
      </p:sp>
    </p:spTree>
    <p:extLst>
      <p:ext uri="{BB962C8B-B14F-4D97-AF65-F5344CB8AC3E}">
        <p14:creationId xmlns:p14="http://schemas.microsoft.com/office/powerpoint/2010/main" val="360428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5" name="PlaceHolder 1"/>
          <p:cNvSpPr>
            <a:spLocks noGrp="1"/>
          </p:cNvSpPr>
          <p:nvPr>
            <p:ph type="subTitle"/>
          </p:nvPr>
        </p:nvSpPr>
        <p:spPr>
          <a:xfrm>
            <a:off x="504000" y="226080"/>
            <a:ext cx="9071640" cy="438840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17"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18" name="PlaceHolder 3"/>
          <p:cNvSpPr>
            <a:spLocks noGrp="1"/>
          </p:cNvSpPr>
          <p:nvPr>
            <p:ph type="body"/>
          </p:nvPr>
        </p:nvSpPr>
        <p:spPr>
          <a:xfrm>
            <a:off x="504000" y="3044160"/>
            <a:ext cx="4426920" cy="1568160"/>
          </a:xfrm>
          <a:prstGeom prst="rect">
            <a:avLst/>
          </a:prstGeom>
        </p:spPr>
        <p:txBody>
          <a:bodyPr lIns="0" tIns="0" rIns="0" bIns="0">
            <a:normAutofit/>
          </a:bodyPr>
          <a:lstStyle/>
          <a:p>
            <a:endParaRPr lang="en-US" sz="3200" b="0" strike="noStrike" spc="-1">
              <a:latin typeface="Arial"/>
            </a:endParaRPr>
          </a:p>
        </p:txBody>
      </p:sp>
      <p:sp>
        <p:nvSpPr>
          <p:cNvPr id="19" name="PlaceHolder 4"/>
          <p:cNvSpPr>
            <a:spLocks noGrp="1"/>
          </p:cNvSpPr>
          <p:nvPr>
            <p:ph type="body"/>
          </p:nvPr>
        </p:nvSpPr>
        <p:spPr>
          <a:xfrm>
            <a:off x="5152680" y="1326600"/>
            <a:ext cx="4426920" cy="3288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21" name="PlaceHolder 2"/>
          <p:cNvSpPr>
            <a:spLocks noGrp="1"/>
          </p:cNvSpPr>
          <p:nvPr>
            <p:ph type="body"/>
          </p:nvPr>
        </p:nvSpPr>
        <p:spPr>
          <a:xfrm>
            <a:off x="504000" y="1326600"/>
            <a:ext cx="4426920" cy="3288240"/>
          </a:xfrm>
          <a:prstGeom prst="rect">
            <a:avLst/>
          </a:prstGeom>
        </p:spPr>
        <p:txBody>
          <a:bodyPr lIns="0" tIns="0" rIns="0" bIns="0">
            <a:normAutofit/>
          </a:bodyPr>
          <a:lstStyle/>
          <a:p>
            <a:endParaRPr lang="en-US" sz="3200" b="0" strike="noStrike" spc="-1">
              <a:latin typeface="Arial"/>
            </a:endParaRPr>
          </a:p>
        </p:txBody>
      </p:sp>
      <p:sp>
        <p:nvSpPr>
          <p:cNvPr id="22"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23" name="PlaceHolder 4"/>
          <p:cNvSpPr>
            <a:spLocks noGrp="1"/>
          </p:cNvSpPr>
          <p:nvPr>
            <p:ph type="body"/>
          </p:nvPr>
        </p:nvSpPr>
        <p:spPr>
          <a:xfrm>
            <a:off x="5152680" y="3044160"/>
            <a:ext cx="442692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504000" y="226080"/>
            <a:ext cx="9071640" cy="946440"/>
          </a:xfrm>
          <a:prstGeom prst="rect">
            <a:avLst/>
          </a:prstGeom>
        </p:spPr>
        <p:txBody>
          <a:bodyPr lIns="0" tIns="0" rIns="0" bIns="0" anchor="ctr"/>
          <a:lstStyle/>
          <a:p>
            <a:pPr algn="ctr"/>
            <a:endParaRPr lang="en-US" sz="4400" b="0" strike="noStrike" spc="-1">
              <a:latin typeface="Arial"/>
            </a:endParaRPr>
          </a:p>
        </p:txBody>
      </p:sp>
      <p:sp>
        <p:nvSpPr>
          <p:cNvPr id="25" name="PlaceHolder 2"/>
          <p:cNvSpPr>
            <a:spLocks noGrp="1"/>
          </p:cNvSpPr>
          <p:nvPr>
            <p:ph type="body"/>
          </p:nvPr>
        </p:nvSpPr>
        <p:spPr>
          <a:xfrm>
            <a:off x="504000" y="1326600"/>
            <a:ext cx="4426920" cy="1568160"/>
          </a:xfrm>
          <a:prstGeom prst="rect">
            <a:avLst/>
          </a:prstGeom>
        </p:spPr>
        <p:txBody>
          <a:bodyPr lIns="0" tIns="0" rIns="0" bIns="0">
            <a:normAutofit/>
          </a:bodyPr>
          <a:lstStyle/>
          <a:p>
            <a:endParaRPr lang="en-US" sz="3200" b="0" strike="noStrike" spc="-1">
              <a:latin typeface="Arial"/>
            </a:endParaRPr>
          </a:p>
        </p:txBody>
      </p:sp>
      <p:sp>
        <p:nvSpPr>
          <p:cNvPr id="26" name="PlaceHolder 3"/>
          <p:cNvSpPr>
            <a:spLocks noGrp="1"/>
          </p:cNvSpPr>
          <p:nvPr>
            <p:ph type="body"/>
          </p:nvPr>
        </p:nvSpPr>
        <p:spPr>
          <a:xfrm>
            <a:off x="5152680" y="1326600"/>
            <a:ext cx="4426920" cy="1568160"/>
          </a:xfrm>
          <a:prstGeom prst="rect">
            <a:avLst/>
          </a:prstGeom>
        </p:spPr>
        <p:txBody>
          <a:bodyPr lIns="0" tIns="0" rIns="0" bIns="0">
            <a:normAutofit/>
          </a:bodyPr>
          <a:lstStyle/>
          <a:p>
            <a:endParaRPr lang="en-US" sz="3200" b="0" strike="noStrike" spc="-1">
              <a:latin typeface="Arial"/>
            </a:endParaRPr>
          </a:p>
        </p:txBody>
      </p:sp>
      <p:sp>
        <p:nvSpPr>
          <p:cNvPr id="27" name="PlaceHolder 4"/>
          <p:cNvSpPr>
            <a:spLocks noGrp="1"/>
          </p:cNvSpPr>
          <p:nvPr>
            <p:ph type="body"/>
          </p:nvPr>
        </p:nvSpPr>
        <p:spPr>
          <a:xfrm>
            <a:off x="504000" y="3044160"/>
            <a:ext cx="9071640" cy="15681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3.e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ags" Target="../tags/tag1.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4.emf"/><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CustomShape 1"/>
          <p:cNvSpPr/>
          <p:nvPr/>
        </p:nvSpPr>
        <p:spPr>
          <a:xfrm>
            <a:off x="0" y="0"/>
            <a:ext cx="10149840" cy="5669280"/>
          </a:xfrm>
          <a:prstGeom prst="rect">
            <a:avLst/>
          </a:prstGeom>
          <a:solidFill>
            <a:srgbClr val="004490"/>
          </a:solidFill>
          <a:ln>
            <a:solidFill>
              <a:srgbClr val="004490"/>
            </a:solidFill>
          </a:ln>
        </p:spPr>
        <p:style>
          <a:lnRef idx="0">
            <a:scrgbClr r="0" g="0" b="0"/>
          </a:lnRef>
          <a:fillRef idx="0">
            <a:scrgbClr r="0" g="0" b="0"/>
          </a:fillRef>
          <a:effectRef idx="0">
            <a:scrgbClr r="0" g="0" b="0"/>
          </a:effectRef>
          <a:fontRef idx="minor"/>
        </p:style>
      </p:sp>
      <p:sp>
        <p:nvSpPr>
          <p:cNvPr id="3" name="PlaceHolder 3"/>
          <p:cNvSpPr>
            <a:spLocks noGrp="1"/>
          </p:cNvSpPr>
          <p:nvPr>
            <p:ph type="body"/>
          </p:nvPr>
        </p:nvSpPr>
        <p:spPr>
          <a:xfrm>
            <a:off x="504000" y="1326600"/>
            <a:ext cx="9071640" cy="3288240"/>
          </a:xfrm>
          <a:prstGeom prst="rect">
            <a:avLst/>
          </a:prstGeom>
        </p:spPr>
        <p:txBody>
          <a:bodyPr lIns="0" tIns="0" rIns="0" bIns="0">
            <a:normAutofit/>
          </a:bodyPr>
          <a:lstStyle/>
          <a:p>
            <a:pPr marL="432000" indent="-324000">
              <a:spcBef>
                <a:spcPts val="1063"/>
              </a:spcBef>
              <a:buClr>
                <a:srgbClr val="000000"/>
              </a:buClr>
              <a:buSzPct val="45000"/>
              <a:buFont typeface="Wingdings" charset="2"/>
              <a:buChar char=""/>
            </a:pPr>
            <a:r>
              <a:rPr lang="en-US" sz="2400" b="0" strike="noStrike" spc="-1">
                <a:latin typeface="Arial"/>
              </a:rPr>
              <a:t>Click to edit the outline text format</a:t>
            </a:r>
          </a:p>
          <a:p>
            <a:pPr marL="864000" lvl="1" indent="-324000">
              <a:spcBef>
                <a:spcPts val="848"/>
              </a:spcBef>
              <a:buClr>
                <a:srgbClr val="000000"/>
              </a:buClr>
              <a:buSzPct val="75000"/>
              <a:buFont typeface="Symbol" charset="2"/>
              <a:buChar char=""/>
            </a:pPr>
            <a:r>
              <a:rPr lang="en-US" sz="2100" b="0" strike="noStrike" spc="-1">
                <a:latin typeface="Arial"/>
              </a:rPr>
              <a:t>Second Outline Level</a:t>
            </a:r>
          </a:p>
          <a:p>
            <a:pPr marL="1296000" lvl="2" indent="-288000">
              <a:spcBef>
                <a:spcPts val="635"/>
              </a:spcBef>
              <a:buClr>
                <a:srgbClr val="000000"/>
              </a:buClr>
              <a:buSzPct val="45000"/>
              <a:buFont typeface="Wingdings" charset="2"/>
              <a:buChar char=""/>
            </a:pPr>
            <a:r>
              <a:rPr lang="en-US" sz="1800" b="0" strike="noStrike" spc="-1">
                <a:latin typeface="Arial"/>
              </a:rPr>
              <a:t>Third Outline Level</a:t>
            </a:r>
          </a:p>
          <a:p>
            <a:pPr marL="1728000" lvl="3" indent="-216000">
              <a:spcBef>
                <a:spcPts val="422"/>
              </a:spcBef>
              <a:buClr>
                <a:srgbClr val="000000"/>
              </a:buClr>
              <a:buSzPct val="75000"/>
              <a:buFont typeface="Symbol" charset="2"/>
              <a:buChar char=""/>
            </a:pPr>
            <a:r>
              <a:rPr lang="en-US" sz="1500" b="0" strike="noStrike" spc="-1">
                <a:latin typeface="Arial"/>
              </a:rPr>
              <a:t>Fourth Outline Level</a:t>
            </a:r>
          </a:p>
          <a:p>
            <a:pPr marL="2160000" lvl="4" indent="-216000">
              <a:spcBef>
                <a:spcPts val="210"/>
              </a:spcBef>
              <a:buClr>
                <a:srgbClr val="000000"/>
              </a:buClr>
              <a:buSzPct val="45000"/>
              <a:buFont typeface="Wingdings" charset="2"/>
              <a:buChar char=""/>
            </a:pPr>
            <a:r>
              <a:rPr lang="en-US" sz="1500" b="0" strike="noStrike" spc="-1">
                <a:latin typeface="Arial"/>
              </a:rPr>
              <a:t>Fifth Outline Level</a:t>
            </a:r>
          </a:p>
          <a:p>
            <a:pPr marL="2592000" lvl="5" indent="-216000">
              <a:spcBef>
                <a:spcPts val="210"/>
              </a:spcBef>
              <a:buClr>
                <a:srgbClr val="000000"/>
              </a:buClr>
              <a:buSzPct val="45000"/>
              <a:buFont typeface="Wingdings" charset="2"/>
              <a:buChar char=""/>
            </a:pPr>
            <a:r>
              <a:rPr lang="en-US" sz="1500" b="0" strike="noStrike" spc="-1">
                <a:latin typeface="Arial"/>
              </a:rPr>
              <a:t>Sixth Outline Level</a:t>
            </a:r>
          </a:p>
          <a:p>
            <a:pPr marL="3024000" lvl="6" indent="-216000">
              <a:spcBef>
                <a:spcPts val="210"/>
              </a:spcBef>
              <a:buClr>
                <a:srgbClr val="000000"/>
              </a:buClr>
              <a:buSzPct val="45000"/>
              <a:buFont typeface="Wingdings" charset="2"/>
              <a:buChar char=""/>
            </a:pPr>
            <a:r>
              <a:rPr lang="en-US" sz="1500" b="0" strike="noStrike" spc="-1">
                <a:latin typeface="Arial"/>
              </a:rPr>
              <a:t>Seventh Outline Level</a:t>
            </a:r>
          </a:p>
        </p:txBody>
      </p:sp>
      <p:sp>
        <p:nvSpPr>
          <p:cNvPr id="4" name="PlaceHolder 4"/>
          <p:cNvSpPr>
            <a:spLocks noGrp="1"/>
          </p:cNvSpPr>
          <p:nvPr>
            <p:ph type="dt"/>
          </p:nvPr>
        </p:nvSpPr>
        <p:spPr>
          <a:xfrm>
            <a:off x="3447360" y="5165280"/>
            <a:ext cx="3195000" cy="390960"/>
          </a:xfrm>
          <a:prstGeom prst="rect">
            <a:avLst/>
          </a:prstGeom>
        </p:spPr>
        <p:txBody>
          <a:bodyPr lIns="0" tIns="0" rIns="0" bIns="0"/>
          <a:lstStyle/>
          <a:p>
            <a:r>
              <a:rPr lang="en-US" sz="1400" b="0" strike="noStrike" spc="-1">
                <a:latin typeface="Times New Roman"/>
              </a:rPr>
              <a:t>&lt;date/time&gt;</a:t>
            </a:r>
          </a:p>
        </p:txBody>
      </p:sp>
      <p:sp>
        <p:nvSpPr>
          <p:cNvPr id="5" name="PlaceHolder 5"/>
          <p:cNvSpPr>
            <a:spLocks noGrp="1"/>
          </p:cNvSpPr>
          <p:nvPr>
            <p:ph type="ftr"/>
          </p:nvPr>
        </p:nvSpPr>
        <p:spPr>
          <a:xfrm>
            <a:off x="7227360" y="5165280"/>
            <a:ext cx="3195000" cy="390960"/>
          </a:xfrm>
          <a:prstGeom prst="rect">
            <a:avLst/>
          </a:prstGeom>
        </p:spPr>
        <p:txBody>
          <a:bodyPr lIns="0" tIns="0" rIns="0" bIns="0"/>
          <a:lstStyle/>
          <a:p>
            <a:pPr algn="ctr"/>
            <a:r>
              <a:rPr lang="en-US" sz="1400" b="0" strike="noStrike" spc="-1">
                <a:latin typeface="Times New Roman"/>
              </a:rPr>
              <a:t>&lt;footer&gt;</a:t>
            </a:r>
          </a:p>
        </p:txBody>
      </p:sp>
      <p:sp>
        <p:nvSpPr>
          <p:cNvPr id="6" name="PlaceHolder 6"/>
          <p:cNvSpPr>
            <a:spLocks noGrp="1"/>
          </p:cNvSpPr>
          <p:nvPr>
            <p:ph type="sldNum"/>
          </p:nvPr>
        </p:nvSpPr>
        <p:spPr>
          <a:xfrm>
            <a:off x="504000" y="5165280"/>
            <a:ext cx="2348280" cy="390960"/>
          </a:xfrm>
          <a:prstGeom prst="rect">
            <a:avLst/>
          </a:prstGeom>
        </p:spPr>
        <p:txBody>
          <a:bodyPr lIns="0" tIns="0" rIns="0" bIns="0"/>
          <a:lstStyle/>
          <a:p>
            <a:pPr algn="r"/>
            <a:fld id="{4999AEC6-F556-45C8-A50D-29C2047FEE9B}" type="slidenum">
              <a:rPr lang="en-US" sz="1400" b="0" strike="noStrike" spc="-1">
                <a:latin typeface="Times New Roman"/>
              </a:rPr>
              <a:t>‹#›</a:t>
            </a:fld>
            <a:endParaRPr lang="en-US" sz="1400" b="0" strike="noStrike" spc="-1">
              <a:latin typeface="Times New Roman"/>
            </a:endParaRPr>
          </a:p>
        </p:txBody>
      </p:sp>
      <p:pic>
        <p:nvPicPr>
          <p:cNvPr id="10" name="Picture 9">
            <a:extLst>
              <a:ext uri="{FF2B5EF4-FFF2-40B4-BE49-F238E27FC236}">
                <a16:creationId xmlns:a16="http://schemas.microsoft.com/office/drawing/2014/main" id="{85DC716F-D71A-9A44-BB39-D34FBB5958B8}"/>
              </a:ext>
            </a:extLst>
          </p:cNvPr>
          <p:cNvPicPr>
            <a:picLocks noChangeAspect="1"/>
          </p:cNvPicPr>
          <p:nvPr userDrawn="1"/>
        </p:nvPicPr>
        <p:blipFill>
          <a:blip r:embed="rId14"/>
          <a:stretch>
            <a:fillRect/>
          </a:stretch>
        </p:blipFill>
        <p:spPr>
          <a:xfrm>
            <a:off x="7661633" y="272160"/>
            <a:ext cx="1978862" cy="77917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M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226080"/>
            <a:ext cx="9071640" cy="946440"/>
          </a:xfrm>
          <a:prstGeom prst="rect">
            <a:avLst/>
          </a:prstGeom>
        </p:spPr>
        <p:txBody>
          <a:bodyPr lIns="0" tIns="0" rIns="0" bIns="0" anchor="ctr"/>
          <a:lstStyle/>
          <a:p>
            <a:pPr algn="ctr"/>
            <a:r>
              <a:rPr lang="en-US" sz="4400" b="0" strike="noStrike" spc="-1">
                <a:latin typeface="Arial"/>
              </a:rPr>
              <a:t>Click to edit the title text format</a:t>
            </a:r>
          </a:p>
        </p:txBody>
      </p:sp>
      <p:sp>
        <p:nvSpPr>
          <p:cNvPr id="44" name="PlaceHolder 2"/>
          <p:cNvSpPr>
            <a:spLocks noGrp="1"/>
          </p:cNvSpPr>
          <p:nvPr>
            <p:ph type="body"/>
          </p:nvPr>
        </p:nvSpPr>
        <p:spPr>
          <a:xfrm>
            <a:off x="504000" y="1326600"/>
            <a:ext cx="9071640" cy="328824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en-US" sz="2800" b="0" strike="noStrike" spc="-1">
                <a:latin typeface="Arial"/>
              </a:rPr>
              <a:t>Second Outline Level</a:t>
            </a:r>
          </a:p>
          <a:p>
            <a:pPr marL="1296000" lvl="2" indent="-288000">
              <a:spcBef>
                <a:spcPts val="850"/>
              </a:spcBef>
              <a:buClr>
                <a:srgbClr val="000000"/>
              </a:buClr>
              <a:buSzPct val="45000"/>
              <a:buFont typeface="Wingdings" charset="2"/>
              <a:buChar char=""/>
            </a:pPr>
            <a:r>
              <a:rPr lang="en-US" sz="2400" b="0" strike="noStrike" spc="-1">
                <a:latin typeface="Arial"/>
              </a:rPr>
              <a:t>Third Outline Level</a:t>
            </a:r>
          </a:p>
          <a:p>
            <a:pPr marL="1728000" lvl="3" indent="-216000">
              <a:spcBef>
                <a:spcPts val="567"/>
              </a:spcBef>
              <a:buClr>
                <a:srgbClr val="000000"/>
              </a:buClr>
              <a:buSzPct val="75000"/>
              <a:buFont typeface="Symbol" charset="2"/>
              <a:buChar char=""/>
            </a:pPr>
            <a:r>
              <a:rPr lang="en-US" sz="2000" b="0" strike="noStrike" spc="-1">
                <a:latin typeface="Arial"/>
              </a:rPr>
              <a:t>Fourth Outline Level</a:t>
            </a:r>
          </a:p>
          <a:p>
            <a:pPr marL="2160000" lvl="4" indent="-216000">
              <a:spcBef>
                <a:spcPts val="283"/>
              </a:spcBef>
              <a:buClr>
                <a:srgbClr val="000000"/>
              </a:buClr>
              <a:buSzPct val="45000"/>
              <a:buFont typeface="Wingdings" charset="2"/>
              <a:buChar char=""/>
            </a:pPr>
            <a:r>
              <a:rPr lang="en-US" sz="2000" b="0" strike="noStrike" spc="-1">
                <a:latin typeface="Arial"/>
              </a:rPr>
              <a:t>Fifth Outline Level</a:t>
            </a:r>
          </a:p>
          <a:p>
            <a:pPr marL="2592000" lvl="5" indent="-216000">
              <a:spcBef>
                <a:spcPts val="283"/>
              </a:spcBef>
              <a:buClr>
                <a:srgbClr val="000000"/>
              </a:buClr>
              <a:buSzPct val="45000"/>
              <a:buFont typeface="Wingdings" charset="2"/>
              <a:buChar char=""/>
            </a:pPr>
            <a:r>
              <a:rPr lang="en-US" sz="2000" b="0" strike="noStrike" spc="-1">
                <a:latin typeface="Arial"/>
              </a:rPr>
              <a:t>Sixth Outline Level</a:t>
            </a:r>
          </a:p>
          <a:p>
            <a:pPr marL="3024000" lvl="6" indent="-216000">
              <a:spcBef>
                <a:spcPts val="283"/>
              </a:spcBef>
              <a:buClr>
                <a:srgbClr val="000000"/>
              </a:buClr>
              <a:buSzPct val="45000"/>
              <a:buFont typeface="Wingdings" charset="2"/>
              <a:buChar char=""/>
            </a:pPr>
            <a:r>
              <a:rPr lang="en-US" sz="2000" b="0" strike="noStrike" spc="-1">
                <a:latin typeface="Arial"/>
              </a:rPr>
              <a:t>Seventh Outline Level</a:t>
            </a:r>
          </a:p>
        </p:txBody>
      </p:sp>
      <p:sp>
        <p:nvSpPr>
          <p:cNvPr id="45" name="PlaceHolder 3"/>
          <p:cNvSpPr>
            <a:spLocks noGrp="1"/>
          </p:cNvSpPr>
          <p:nvPr>
            <p:ph type="dt"/>
          </p:nvPr>
        </p:nvSpPr>
        <p:spPr>
          <a:xfrm>
            <a:off x="3447360" y="5165280"/>
            <a:ext cx="3195000" cy="390600"/>
          </a:xfrm>
          <a:prstGeom prst="rect">
            <a:avLst/>
          </a:prstGeom>
        </p:spPr>
        <p:txBody>
          <a:bodyPr lIns="0" tIns="0" rIns="0" bIns="0"/>
          <a:lstStyle/>
          <a:p>
            <a:r>
              <a:rPr lang="en-US" sz="1400" b="0" strike="noStrike" spc="-1">
                <a:latin typeface="Times New Roman"/>
              </a:rPr>
              <a:t>&lt;date/time&gt;</a:t>
            </a:r>
          </a:p>
        </p:txBody>
      </p:sp>
      <p:sp>
        <p:nvSpPr>
          <p:cNvPr id="46" name="PlaceHolder 4"/>
          <p:cNvSpPr>
            <a:spLocks noGrp="1"/>
          </p:cNvSpPr>
          <p:nvPr>
            <p:ph type="ftr"/>
          </p:nvPr>
        </p:nvSpPr>
        <p:spPr>
          <a:xfrm>
            <a:off x="7227360" y="5165280"/>
            <a:ext cx="3195000" cy="390600"/>
          </a:xfrm>
          <a:prstGeom prst="rect">
            <a:avLst/>
          </a:prstGeom>
        </p:spPr>
        <p:txBody>
          <a:bodyPr lIns="0" tIns="0" rIns="0" bIns="0"/>
          <a:lstStyle/>
          <a:p>
            <a:pPr algn="ctr"/>
            <a:r>
              <a:rPr lang="en-US" sz="1400" b="0" strike="noStrike" spc="-1">
                <a:latin typeface="Times New Roman"/>
              </a:rPr>
              <a:t>&lt;footer&gt;</a:t>
            </a:r>
          </a:p>
        </p:txBody>
      </p:sp>
      <p:sp>
        <p:nvSpPr>
          <p:cNvPr id="47" name="PlaceHolder 5"/>
          <p:cNvSpPr>
            <a:spLocks noGrp="1"/>
          </p:cNvSpPr>
          <p:nvPr>
            <p:ph type="sldNum"/>
          </p:nvPr>
        </p:nvSpPr>
        <p:spPr>
          <a:xfrm>
            <a:off x="504000" y="5165280"/>
            <a:ext cx="2348280" cy="390600"/>
          </a:xfrm>
          <a:prstGeom prst="rect">
            <a:avLst/>
          </a:prstGeom>
        </p:spPr>
        <p:txBody>
          <a:bodyPr lIns="0" tIns="0" rIns="0" bIns="0"/>
          <a:lstStyle/>
          <a:p>
            <a:pPr algn="r"/>
            <a:fld id="{F96E1345-9771-43B6-AAD0-A2014B76DA8D}" type="slidenum">
              <a:rPr lang="en-US" sz="1400" b="0" strike="noStrike" spc="-1">
                <a:latin typeface="Times New Roman"/>
              </a:rPr>
              <a:t>‹#›</a:t>
            </a:fld>
            <a:endParaRPr lang="en-US" sz="1400" b="0" strike="noStrike" spc="-1">
              <a:latin typeface="Times New Roman"/>
            </a:endParaRPr>
          </a:p>
        </p:txBody>
      </p:sp>
      <p:sp>
        <p:nvSpPr>
          <p:cNvPr id="48" name="CustomShape 6"/>
          <p:cNvSpPr/>
          <p:nvPr/>
        </p:nvSpPr>
        <p:spPr>
          <a:xfrm>
            <a:off x="0" y="0"/>
            <a:ext cx="5029200" cy="5670000"/>
          </a:xfrm>
          <a:prstGeom prst="rect">
            <a:avLst/>
          </a:prstGeom>
          <a:solidFill>
            <a:srgbClr val="004490"/>
          </a:solidFill>
          <a:ln>
            <a:solidFill>
              <a:srgbClr val="3465A4"/>
            </a:solidFill>
          </a:ln>
        </p:spPr>
        <p:style>
          <a:lnRef idx="0">
            <a:scrgbClr r="0" g="0" b="0"/>
          </a:lnRef>
          <a:fillRef idx="0">
            <a:scrgbClr r="0" g="0" b="0"/>
          </a:fillRef>
          <a:effectRef idx="0">
            <a:scrgbClr r="0" g="0" b="0"/>
          </a:effectRef>
          <a:fontRef idx="minor"/>
        </p:style>
      </p:sp>
      <p:pic>
        <p:nvPicPr>
          <p:cNvPr id="11" name="Picture 10">
            <a:extLst>
              <a:ext uri="{FF2B5EF4-FFF2-40B4-BE49-F238E27FC236}">
                <a16:creationId xmlns:a16="http://schemas.microsoft.com/office/drawing/2014/main" id="{85F02C26-0136-1C44-B591-C8CF15DC1294}"/>
              </a:ext>
            </a:extLst>
          </p:cNvPr>
          <p:cNvPicPr>
            <a:picLocks noChangeAspect="1"/>
          </p:cNvPicPr>
          <p:nvPr userDrawn="1"/>
        </p:nvPicPr>
        <p:blipFill>
          <a:blip r:embed="rId14"/>
          <a:stretch>
            <a:fillRect/>
          </a:stretch>
        </p:blipFill>
        <p:spPr>
          <a:xfrm>
            <a:off x="8651408" y="276464"/>
            <a:ext cx="1117600" cy="4572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M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9" name="PlaceHolder 1"/>
          <p:cNvSpPr>
            <a:spLocks noGrp="1"/>
          </p:cNvSpPr>
          <p:nvPr>
            <p:ph type="title"/>
          </p:nvPr>
        </p:nvSpPr>
        <p:spPr>
          <a:xfrm>
            <a:off x="504000" y="226080"/>
            <a:ext cx="9071640" cy="946440"/>
          </a:xfrm>
          <a:prstGeom prst="rect">
            <a:avLst/>
          </a:prstGeom>
        </p:spPr>
        <p:txBody>
          <a:bodyPr lIns="0" tIns="0" rIns="0" bIns="0" anchor="ctr"/>
          <a:lstStyle/>
          <a:p>
            <a:pPr algn="ctr"/>
            <a:r>
              <a:rPr lang="en-US" sz="4400" b="0" strike="noStrike" spc="-1">
                <a:latin typeface="Arial"/>
              </a:rPr>
              <a:t>Click to edit the title text format</a:t>
            </a:r>
          </a:p>
        </p:txBody>
      </p:sp>
      <p:sp>
        <p:nvSpPr>
          <p:cNvPr id="130" name="PlaceHolder 2"/>
          <p:cNvSpPr>
            <a:spLocks noGrp="1"/>
          </p:cNvSpPr>
          <p:nvPr>
            <p:ph type="body"/>
          </p:nvPr>
        </p:nvSpPr>
        <p:spPr>
          <a:xfrm>
            <a:off x="504000" y="1326600"/>
            <a:ext cx="9071640" cy="328824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en-US" sz="2800" b="0" strike="noStrike" spc="-1">
                <a:latin typeface="Arial"/>
              </a:rPr>
              <a:t>Second Outline Level</a:t>
            </a:r>
          </a:p>
          <a:p>
            <a:pPr marL="1296000" lvl="2" indent="-288000">
              <a:spcBef>
                <a:spcPts val="850"/>
              </a:spcBef>
              <a:buClr>
                <a:srgbClr val="000000"/>
              </a:buClr>
              <a:buSzPct val="45000"/>
              <a:buFont typeface="Wingdings" charset="2"/>
              <a:buChar char=""/>
            </a:pPr>
            <a:r>
              <a:rPr lang="en-US" sz="2400" b="0" strike="noStrike" spc="-1">
                <a:latin typeface="Arial"/>
              </a:rPr>
              <a:t>Third Outline Level</a:t>
            </a:r>
          </a:p>
          <a:p>
            <a:pPr marL="1728000" lvl="3" indent="-216000">
              <a:spcBef>
                <a:spcPts val="567"/>
              </a:spcBef>
              <a:buClr>
                <a:srgbClr val="000000"/>
              </a:buClr>
              <a:buSzPct val="75000"/>
              <a:buFont typeface="Symbol" charset="2"/>
              <a:buChar char=""/>
            </a:pPr>
            <a:r>
              <a:rPr lang="en-US" sz="2000" b="0" strike="noStrike" spc="-1">
                <a:latin typeface="Arial"/>
              </a:rPr>
              <a:t>Fourth Outline Level</a:t>
            </a:r>
          </a:p>
          <a:p>
            <a:pPr marL="2160000" lvl="4" indent="-216000">
              <a:spcBef>
                <a:spcPts val="283"/>
              </a:spcBef>
              <a:buClr>
                <a:srgbClr val="000000"/>
              </a:buClr>
              <a:buSzPct val="45000"/>
              <a:buFont typeface="Wingdings" charset="2"/>
              <a:buChar char=""/>
            </a:pPr>
            <a:r>
              <a:rPr lang="en-US" sz="2000" b="0" strike="noStrike" spc="-1">
                <a:latin typeface="Arial"/>
              </a:rPr>
              <a:t>Fifth Outline Level</a:t>
            </a:r>
          </a:p>
          <a:p>
            <a:pPr marL="2592000" lvl="5" indent="-216000">
              <a:spcBef>
                <a:spcPts val="283"/>
              </a:spcBef>
              <a:buClr>
                <a:srgbClr val="000000"/>
              </a:buClr>
              <a:buSzPct val="45000"/>
              <a:buFont typeface="Wingdings" charset="2"/>
              <a:buChar char=""/>
            </a:pPr>
            <a:r>
              <a:rPr lang="en-US" sz="2000" b="0" strike="noStrike" spc="-1">
                <a:latin typeface="Arial"/>
              </a:rPr>
              <a:t>Sixth Outline Level</a:t>
            </a:r>
          </a:p>
          <a:p>
            <a:pPr marL="3024000" lvl="6" indent="-216000">
              <a:spcBef>
                <a:spcPts val="283"/>
              </a:spcBef>
              <a:buClr>
                <a:srgbClr val="000000"/>
              </a:buClr>
              <a:buSzPct val="45000"/>
              <a:buFont typeface="Wingdings" charset="2"/>
              <a:buChar char=""/>
            </a:pPr>
            <a:r>
              <a:rPr lang="en-US" sz="2000" b="0" strike="noStrike" spc="-1">
                <a:latin typeface="Arial"/>
              </a:rPr>
              <a:t>Seventh Outline Level</a:t>
            </a:r>
          </a:p>
        </p:txBody>
      </p:sp>
      <p:sp>
        <p:nvSpPr>
          <p:cNvPr id="131" name="PlaceHolder 3"/>
          <p:cNvSpPr>
            <a:spLocks noGrp="1"/>
          </p:cNvSpPr>
          <p:nvPr>
            <p:ph type="dt"/>
          </p:nvPr>
        </p:nvSpPr>
        <p:spPr>
          <a:xfrm>
            <a:off x="3447360" y="5165280"/>
            <a:ext cx="3195000" cy="390600"/>
          </a:xfrm>
          <a:prstGeom prst="rect">
            <a:avLst/>
          </a:prstGeom>
        </p:spPr>
        <p:txBody>
          <a:bodyPr lIns="0" tIns="0" rIns="0" bIns="0"/>
          <a:lstStyle/>
          <a:p>
            <a:r>
              <a:rPr lang="en-US" sz="1400" b="0" strike="noStrike" spc="-1">
                <a:latin typeface="Times New Roman"/>
              </a:rPr>
              <a:t>&lt;date/time&gt;</a:t>
            </a:r>
          </a:p>
        </p:txBody>
      </p:sp>
      <p:sp>
        <p:nvSpPr>
          <p:cNvPr id="132" name="PlaceHolder 4"/>
          <p:cNvSpPr>
            <a:spLocks noGrp="1"/>
          </p:cNvSpPr>
          <p:nvPr>
            <p:ph type="ftr"/>
          </p:nvPr>
        </p:nvSpPr>
        <p:spPr>
          <a:xfrm>
            <a:off x="7227360" y="5165280"/>
            <a:ext cx="3195000" cy="390600"/>
          </a:xfrm>
          <a:prstGeom prst="rect">
            <a:avLst/>
          </a:prstGeom>
        </p:spPr>
        <p:txBody>
          <a:bodyPr lIns="0" tIns="0" rIns="0" bIns="0"/>
          <a:lstStyle/>
          <a:p>
            <a:pPr algn="ctr"/>
            <a:r>
              <a:rPr lang="en-US" sz="1400" b="0" strike="noStrike" spc="-1">
                <a:latin typeface="Times New Roman"/>
              </a:rPr>
              <a:t>&lt;footer&gt;</a:t>
            </a:r>
          </a:p>
        </p:txBody>
      </p:sp>
      <p:sp>
        <p:nvSpPr>
          <p:cNvPr id="133" name="PlaceHolder 5"/>
          <p:cNvSpPr>
            <a:spLocks noGrp="1"/>
          </p:cNvSpPr>
          <p:nvPr>
            <p:ph type="sldNum"/>
          </p:nvPr>
        </p:nvSpPr>
        <p:spPr>
          <a:xfrm>
            <a:off x="504000" y="5165280"/>
            <a:ext cx="2348280" cy="390600"/>
          </a:xfrm>
          <a:prstGeom prst="rect">
            <a:avLst/>
          </a:prstGeom>
        </p:spPr>
        <p:txBody>
          <a:bodyPr lIns="0" tIns="0" rIns="0" bIns="0"/>
          <a:lstStyle/>
          <a:p>
            <a:pPr algn="r"/>
            <a:fld id="{651E6B98-7F24-4056-90E8-82279778AAF2}" type="slidenum">
              <a:rPr lang="en-US" sz="1400" b="0" strike="noStrike" spc="-1">
                <a:latin typeface="Times New Roman"/>
              </a:rPr>
              <a:t>‹#›</a:t>
            </a:fld>
            <a:endParaRPr lang="en-US" sz="1400" b="0" strike="noStrike" spc="-1">
              <a:latin typeface="Times New Roman"/>
            </a:endParaRPr>
          </a:p>
        </p:txBody>
      </p:sp>
      <p:sp>
        <p:nvSpPr>
          <p:cNvPr id="134" name="CustomShape 6"/>
          <p:cNvSpPr/>
          <p:nvPr/>
        </p:nvSpPr>
        <p:spPr>
          <a:xfrm>
            <a:off x="4867920" y="-720"/>
            <a:ext cx="5212080" cy="5670000"/>
          </a:xfrm>
          <a:prstGeom prst="rect">
            <a:avLst/>
          </a:prstGeom>
          <a:solidFill>
            <a:srgbClr val="CCCCCC"/>
          </a:solidFill>
          <a:ln>
            <a:solidFill>
              <a:srgbClr val="3465A4"/>
            </a:solidFill>
          </a:ln>
        </p:spPr>
        <p:style>
          <a:lnRef idx="0">
            <a:scrgbClr r="0" g="0" b="0"/>
          </a:lnRef>
          <a:fillRef idx="0">
            <a:scrgbClr r="0" g="0" b="0"/>
          </a:fillRef>
          <a:effectRef idx="0">
            <a:scrgbClr r="0" g="0" b="0"/>
          </a:effectRef>
          <a:fontRef idx="minor"/>
        </p:style>
      </p:sp>
      <p:pic>
        <p:nvPicPr>
          <p:cNvPr id="9" name="Picture 8">
            <a:extLst>
              <a:ext uri="{FF2B5EF4-FFF2-40B4-BE49-F238E27FC236}">
                <a16:creationId xmlns:a16="http://schemas.microsoft.com/office/drawing/2014/main" id="{8A0F3A32-1237-4044-9FE7-04A00E6F16D1}"/>
              </a:ext>
            </a:extLst>
          </p:cNvPr>
          <p:cNvPicPr>
            <a:picLocks noChangeAspect="1"/>
          </p:cNvPicPr>
          <p:nvPr userDrawn="1"/>
        </p:nvPicPr>
        <p:blipFill>
          <a:blip r:embed="rId14"/>
          <a:stretch>
            <a:fillRect/>
          </a:stretch>
        </p:blipFill>
        <p:spPr>
          <a:xfrm>
            <a:off x="8564732" y="267913"/>
            <a:ext cx="1117600" cy="457200"/>
          </a:xfrm>
          <a:prstGeom prst="rect">
            <a:avLst/>
          </a:prstGeom>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M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E62A9A22-6782-442C-EAE3-6F41CF05FBEE}"/>
              </a:ext>
            </a:extLst>
          </p:cNvPr>
          <p:cNvGraphicFramePr>
            <a:graphicFrameLocks noChangeAspect="1"/>
          </p:cNvGraphicFramePr>
          <p:nvPr userDrawn="1">
            <p:custDataLst>
              <p:tags r:id="rId13"/>
            </p:custDataLst>
            <p:extLst>
              <p:ext uri="{D42A27DB-BD31-4B8C-83A1-F6EECF244321}">
                <p14:modId xmlns:p14="http://schemas.microsoft.com/office/powerpoint/2010/main" val="157764811"/>
              </p:ext>
            </p:extLst>
          </p:nvPr>
        </p:nvGraphicFramePr>
        <p:xfrm>
          <a:off x="1313" y="1313"/>
          <a:ext cx="1313" cy="1313"/>
        </p:xfrm>
        <a:graphic>
          <a:graphicData uri="http://schemas.openxmlformats.org/presentationml/2006/ole">
            <mc:AlternateContent xmlns:mc="http://schemas.openxmlformats.org/markup-compatibility/2006">
              <mc:Choice xmlns:v="urn:schemas-microsoft-com:vml" Requires="v">
                <p:oleObj name="think-cell Slide" r:id="rId14" imgW="347" imgH="348" progId="TCLayout.ActiveDocument.1">
                  <p:embed/>
                </p:oleObj>
              </mc:Choice>
              <mc:Fallback>
                <p:oleObj name="think-cell Slide" r:id="rId14" imgW="347" imgH="348" progId="TCLayout.ActiveDocument.1">
                  <p:embed/>
                  <p:pic>
                    <p:nvPicPr>
                      <p:cNvPr id="8" name="think-cell data - do not delete" hidden="1">
                        <a:extLst>
                          <a:ext uri="{FF2B5EF4-FFF2-40B4-BE49-F238E27FC236}">
                            <a16:creationId xmlns:a16="http://schemas.microsoft.com/office/drawing/2014/main" id="{E62A9A22-6782-442C-EAE3-6F41CF05FBEE}"/>
                          </a:ext>
                        </a:extLst>
                      </p:cNvPr>
                      <p:cNvPicPr/>
                      <p:nvPr/>
                    </p:nvPicPr>
                    <p:blipFill>
                      <a:blip r:embed="rId15"/>
                      <a:stretch>
                        <a:fillRect/>
                      </a:stretch>
                    </p:blipFill>
                    <p:spPr>
                      <a:xfrm>
                        <a:off x="1313" y="1313"/>
                        <a:ext cx="1313" cy="1313"/>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53A38DDF-2D8F-5016-9364-E5352EE3D7A0}"/>
              </a:ext>
            </a:extLst>
          </p:cNvPr>
          <p:cNvSpPr>
            <a:spLocks noGrp="1"/>
          </p:cNvSpPr>
          <p:nvPr>
            <p:ph type="title"/>
          </p:nvPr>
        </p:nvSpPr>
        <p:spPr>
          <a:xfrm>
            <a:off x="693043" y="301905"/>
            <a:ext cx="8694539" cy="109604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A60EFDC-526D-02B5-864E-F8528702977C}"/>
              </a:ext>
            </a:extLst>
          </p:cNvPr>
          <p:cNvSpPr>
            <a:spLocks noGrp="1"/>
          </p:cNvSpPr>
          <p:nvPr>
            <p:ph type="body" idx="1"/>
          </p:nvPr>
        </p:nvSpPr>
        <p:spPr>
          <a:xfrm>
            <a:off x="693043" y="1509521"/>
            <a:ext cx="8694539" cy="35979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0D2A12-C0EF-B938-53B7-B0360B93D60A}"/>
              </a:ext>
            </a:extLst>
          </p:cNvPr>
          <p:cNvSpPr>
            <a:spLocks noGrp="1"/>
          </p:cNvSpPr>
          <p:nvPr>
            <p:ph type="dt" sz="half" idx="2"/>
          </p:nvPr>
        </p:nvSpPr>
        <p:spPr>
          <a:xfrm>
            <a:off x="693043" y="5255760"/>
            <a:ext cx="2268141" cy="301904"/>
          </a:xfrm>
          <a:prstGeom prst="rect">
            <a:avLst/>
          </a:prstGeom>
        </p:spPr>
        <p:txBody>
          <a:bodyPr vert="horz" lIns="91440" tIns="45720" rIns="91440" bIns="45720" rtlCol="0" anchor="ctr"/>
          <a:lstStyle>
            <a:lvl1pPr algn="l">
              <a:defRPr sz="992">
                <a:solidFill>
                  <a:schemeClr val="tx1">
                    <a:tint val="75000"/>
                  </a:schemeClr>
                </a:solidFill>
              </a:defRPr>
            </a:lvl1pPr>
          </a:lstStyle>
          <a:p>
            <a:fld id="{900EE4C1-E6DD-460F-BBCE-82150D32478F}" type="datetimeFigureOut">
              <a:rPr lang="en-US" smtClean="0"/>
              <a:t>9/24/2024</a:t>
            </a:fld>
            <a:endParaRPr lang="en-US"/>
          </a:p>
        </p:txBody>
      </p:sp>
      <p:sp>
        <p:nvSpPr>
          <p:cNvPr id="5" name="Footer Placeholder 4">
            <a:extLst>
              <a:ext uri="{FF2B5EF4-FFF2-40B4-BE49-F238E27FC236}">
                <a16:creationId xmlns:a16="http://schemas.microsoft.com/office/drawing/2014/main" id="{2BB79626-30F3-B02D-A551-8F850D8428F6}"/>
              </a:ext>
            </a:extLst>
          </p:cNvPr>
          <p:cNvSpPr>
            <a:spLocks noGrp="1"/>
          </p:cNvSpPr>
          <p:nvPr>
            <p:ph type="ftr" sz="quarter" idx="3"/>
          </p:nvPr>
        </p:nvSpPr>
        <p:spPr>
          <a:xfrm>
            <a:off x="3339207" y="5255760"/>
            <a:ext cx="3402211" cy="301904"/>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2B77F6F-8EB0-2523-946F-BF42E194CF85}"/>
              </a:ext>
            </a:extLst>
          </p:cNvPr>
          <p:cNvSpPr>
            <a:spLocks noGrp="1"/>
          </p:cNvSpPr>
          <p:nvPr>
            <p:ph type="sldNum" sz="quarter" idx="4"/>
          </p:nvPr>
        </p:nvSpPr>
        <p:spPr>
          <a:xfrm>
            <a:off x="7119441" y="5255760"/>
            <a:ext cx="2268141" cy="301904"/>
          </a:xfrm>
          <a:prstGeom prst="rect">
            <a:avLst/>
          </a:prstGeom>
        </p:spPr>
        <p:txBody>
          <a:bodyPr vert="horz" lIns="91440" tIns="45720" rIns="91440" bIns="45720" rtlCol="0" anchor="ctr"/>
          <a:lstStyle>
            <a:lvl1pPr algn="r">
              <a:defRPr sz="992">
                <a:solidFill>
                  <a:schemeClr val="tx1">
                    <a:tint val="75000"/>
                  </a:schemeClr>
                </a:solidFill>
              </a:defRPr>
            </a:lvl1pPr>
          </a:lstStyle>
          <a:p>
            <a:fld id="{56014784-DE1B-496A-A9E8-59476211BCA9}" type="slidenum">
              <a:rPr lang="en-US" smtClean="0"/>
              <a:t>‹#›</a:t>
            </a:fld>
            <a:endParaRPr lang="en-US"/>
          </a:p>
        </p:txBody>
      </p:sp>
    </p:spTree>
    <p:extLst>
      <p:ext uri="{BB962C8B-B14F-4D97-AF65-F5344CB8AC3E}">
        <p14:creationId xmlns:p14="http://schemas.microsoft.com/office/powerpoint/2010/main" val="161927167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defTabSz="756026" rtl="0" eaLnBrk="1" latinLnBrk="0" hangingPunct="1">
        <a:lnSpc>
          <a:spcPct val="90000"/>
        </a:lnSpc>
        <a:spcBef>
          <a:spcPct val="0"/>
        </a:spcBef>
        <a:buNone/>
        <a:defRPr sz="3638" kern="1200">
          <a:solidFill>
            <a:schemeClr val="tx1"/>
          </a:solidFill>
          <a:latin typeface="+mj-lt"/>
          <a:ea typeface="+mj-ea"/>
          <a:cs typeface="+mj-cs"/>
        </a:defRPr>
      </a:lvl1pPr>
    </p:titleStyle>
    <p:bodyStyle>
      <a:lvl1pPr marL="189006" indent="-189006" algn="l" defTabSz="756026"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7019" indent="-189006" algn="l" defTabSz="756026"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5032" indent="-189006" algn="l" defTabSz="756026" rtl="0" eaLnBrk="1" latinLnBrk="0" hangingPunct="1">
        <a:lnSpc>
          <a:spcPct val="90000"/>
        </a:lnSpc>
        <a:spcBef>
          <a:spcPts val="413"/>
        </a:spcBef>
        <a:buFont typeface="Arial" panose="020B0604020202020204" pitchFamily="34" charset="0"/>
        <a:buChar char="•"/>
        <a:defRPr sz="1654" kern="1200">
          <a:solidFill>
            <a:schemeClr val="tx1"/>
          </a:solidFill>
          <a:latin typeface="+mn-lt"/>
          <a:ea typeface="+mn-ea"/>
          <a:cs typeface="+mn-cs"/>
        </a:defRPr>
      </a:lvl3pPr>
      <a:lvl4pPr marL="1323045"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1058"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9071"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7084"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5097"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3110"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6026" rtl="0" eaLnBrk="1" latinLnBrk="0" hangingPunct="1">
        <a:defRPr sz="1488" kern="1200">
          <a:solidFill>
            <a:schemeClr val="tx1"/>
          </a:solidFill>
          <a:latin typeface="+mn-lt"/>
          <a:ea typeface="+mn-ea"/>
          <a:cs typeface="+mn-cs"/>
        </a:defRPr>
      </a:lvl1pPr>
      <a:lvl2pPr marL="378013" algn="l" defTabSz="756026" rtl="0" eaLnBrk="1" latinLnBrk="0" hangingPunct="1">
        <a:defRPr sz="1488" kern="1200">
          <a:solidFill>
            <a:schemeClr val="tx1"/>
          </a:solidFill>
          <a:latin typeface="+mn-lt"/>
          <a:ea typeface="+mn-ea"/>
          <a:cs typeface="+mn-cs"/>
        </a:defRPr>
      </a:lvl2pPr>
      <a:lvl3pPr marL="756026" algn="l" defTabSz="756026" rtl="0" eaLnBrk="1" latinLnBrk="0" hangingPunct="1">
        <a:defRPr sz="1488" kern="1200">
          <a:solidFill>
            <a:schemeClr val="tx1"/>
          </a:solidFill>
          <a:latin typeface="+mn-lt"/>
          <a:ea typeface="+mn-ea"/>
          <a:cs typeface="+mn-cs"/>
        </a:defRPr>
      </a:lvl3pPr>
      <a:lvl4pPr marL="1134039" algn="l" defTabSz="756026" rtl="0" eaLnBrk="1" latinLnBrk="0" hangingPunct="1">
        <a:defRPr sz="1488" kern="1200">
          <a:solidFill>
            <a:schemeClr val="tx1"/>
          </a:solidFill>
          <a:latin typeface="+mn-lt"/>
          <a:ea typeface="+mn-ea"/>
          <a:cs typeface="+mn-cs"/>
        </a:defRPr>
      </a:lvl4pPr>
      <a:lvl5pPr marL="1512052" algn="l" defTabSz="756026" rtl="0" eaLnBrk="1" latinLnBrk="0" hangingPunct="1">
        <a:defRPr sz="1488" kern="1200">
          <a:solidFill>
            <a:schemeClr val="tx1"/>
          </a:solidFill>
          <a:latin typeface="+mn-lt"/>
          <a:ea typeface="+mn-ea"/>
          <a:cs typeface="+mn-cs"/>
        </a:defRPr>
      </a:lvl5pPr>
      <a:lvl6pPr marL="1890065" algn="l" defTabSz="756026" rtl="0" eaLnBrk="1" latinLnBrk="0" hangingPunct="1">
        <a:defRPr sz="1488" kern="1200">
          <a:solidFill>
            <a:schemeClr val="tx1"/>
          </a:solidFill>
          <a:latin typeface="+mn-lt"/>
          <a:ea typeface="+mn-ea"/>
          <a:cs typeface="+mn-cs"/>
        </a:defRPr>
      </a:lvl6pPr>
      <a:lvl7pPr marL="2268078" algn="l" defTabSz="756026" rtl="0" eaLnBrk="1" latinLnBrk="0" hangingPunct="1">
        <a:defRPr sz="1488" kern="1200">
          <a:solidFill>
            <a:schemeClr val="tx1"/>
          </a:solidFill>
          <a:latin typeface="+mn-lt"/>
          <a:ea typeface="+mn-ea"/>
          <a:cs typeface="+mn-cs"/>
        </a:defRPr>
      </a:lvl7pPr>
      <a:lvl8pPr marL="2646091" algn="l" defTabSz="756026" rtl="0" eaLnBrk="1" latinLnBrk="0" hangingPunct="1">
        <a:defRPr sz="1488" kern="1200">
          <a:solidFill>
            <a:schemeClr val="tx1"/>
          </a:solidFill>
          <a:latin typeface="+mn-lt"/>
          <a:ea typeface="+mn-ea"/>
          <a:cs typeface="+mn-cs"/>
        </a:defRPr>
      </a:lvl8pPr>
      <a:lvl9pPr marL="3024104" algn="l" defTabSz="756026"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8.emf"/><Relationship Id="rId7"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28.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png"/><Relationship Id="rId9" Type="http://schemas.openxmlformats.org/officeDocument/2006/relationships/image" Target="../media/image15.jpg"/></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28.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8.xml"/><Relationship Id="rId4"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TextShape 1"/>
          <p:cNvSpPr txBox="1"/>
          <p:nvPr/>
        </p:nvSpPr>
        <p:spPr>
          <a:xfrm>
            <a:off x="3874575" y="4331125"/>
            <a:ext cx="5701827" cy="478021"/>
          </a:xfrm>
          <a:prstGeom prst="rect">
            <a:avLst/>
          </a:prstGeom>
          <a:noFill/>
          <a:ln>
            <a:noFill/>
          </a:ln>
        </p:spPr>
        <p:txBody>
          <a:bodyPr lIns="0" tIns="0" rIns="0" bIns="0" anchor="t"/>
          <a:lstStyle/>
          <a:p>
            <a:pPr algn="r">
              <a:lnSpc>
                <a:spcPct val="100000"/>
              </a:lnSpc>
            </a:pPr>
            <a:r>
              <a:rPr lang="en-US" sz="3200" b="1" spc="-1" dirty="0">
                <a:solidFill>
                  <a:srgbClr val="FFFFFF"/>
                </a:solidFill>
                <a:latin typeface="Arial"/>
                <a:cs typeface="Arial"/>
              </a:rPr>
              <a:t>15th Joint Statement Meeting</a:t>
            </a:r>
          </a:p>
        </p:txBody>
      </p:sp>
      <p:sp>
        <p:nvSpPr>
          <p:cNvPr id="218" name="TextShape 2"/>
          <p:cNvSpPr txBox="1"/>
          <p:nvPr/>
        </p:nvSpPr>
        <p:spPr>
          <a:xfrm>
            <a:off x="840460" y="1973383"/>
            <a:ext cx="8580960" cy="1026360"/>
          </a:xfrm>
          <a:prstGeom prst="rect">
            <a:avLst/>
          </a:prstGeom>
          <a:noFill/>
          <a:ln>
            <a:noFill/>
          </a:ln>
        </p:spPr>
        <p:txBody>
          <a:bodyPr lIns="0" tIns="0" rIns="0" bIns="0" anchor="t"/>
          <a:lstStyle/>
          <a:p>
            <a:pPr algn="ctr">
              <a:lnSpc>
                <a:spcPct val="100000"/>
              </a:lnSpc>
            </a:pPr>
            <a:r>
              <a:rPr lang="en-US" sz="3200" b="1" spc="-1" dirty="0">
                <a:solidFill>
                  <a:srgbClr val="FFFFFF"/>
                </a:solidFill>
                <a:latin typeface="Arial"/>
                <a:cs typeface="Arial"/>
              </a:rPr>
              <a:t>The Role of the TCT Permanent Secretariat in improving Inland Navigation in the region</a:t>
            </a:r>
            <a:endParaRPr lang="en-US" sz="3200" b="1" strike="noStrike" spc="-1" dirty="0">
              <a:latin typeface="Arial" panose="020B0604020202020204" pitchFamily="34" charset="0"/>
              <a:cs typeface="Arial" panose="020B0604020202020204" pitchFamily="34" charset="0"/>
            </a:endParaRPr>
          </a:p>
        </p:txBody>
      </p:sp>
      <p:sp>
        <p:nvSpPr>
          <p:cNvPr id="219" name="Line 3"/>
          <p:cNvSpPr/>
          <p:nvPr/>
        </p:nvSpPr>
        <p:spPr>
          <a:xfrm>
            <a:off x="6866640" y="3629837"/>
            <a:ext cx="2368800" cy="0"/>
          </a:xfrm>
          <a:prstGeom prst="line">
            <a:avLst/>
          </a:prstGeom>
          <a:ln w="29160">
            <a:solidFill>
              <a:srgbClr val="FFFFFF"/>
            </a:solidFill>
            <a:round/>
          </a:ln>
        </p:spPr>
        <p:style>
          <a:lnRef idx="0">
            <a:scrgbClr r="0" g="0" b="0"/>
          </a:lnRef>
          <a:fillRef idx="0">
            <a:scrgbClr r="0" g="0" b="0"/>
          </a:fillRef>
          <a:effectRef idx="0">
            <a:scrgbClr r="0" g="0" b="0"/>
          </a:effectRef>
          <a:fontRef idx="minor"/>
        </p:style>
        <p:txBody>
          <a:bodyPr/>
          <a:lstStyle/>
          <a:p>
            <a:endParaRPr lang="en-GB"/>
          </a:p>
        </p:txBody>
      </p:sp>
      <p:sp>
        <p:nvSpPr>
          <p:cNvPr id="220" name="CustomShape 4"/>
          <p:cNvSpPr/>
          <p:nvPr/>
        </p:nvSpPr>
        <p:spPr>
          <a:xfrm>
            <a:off x="0" y="4186800"/>
            <a:ext cx="2216160" cy="457200"/>
          </a:xfrm>
          <a:prstGeom prst="rect">
            <a:avLst/>
          </a:prstGeom>
          <a:solidFill>
            <a:srgbClr val="F9C84D"/>
          </a:solidFill>
          <a:ln>
            <a:noFill/>
          </a:ln>
        </p:spPr>
        <p:style>
          <a:lnRef idx="0">
            <a:scrgbClr r="0" g="0" b="0"/>
          </a:lnRef>
          <a:fillRef idx="0">
            <a:scrgbClr r="0" g="0" b="0"/>
          </a:fillRef>
          <a:effectRef idx="0">
            <a:scrgbClr r="0" g="0" b="0"/>
          </a:effectRef>
          <a:fontRef idx="minor"/>
        </p:style>
        <p:txBody>
          <a:bodyPr wrap="none" lIns="90000" tIns="45000" rIns="90000" bIns="45000" anchor="ctr"/>
          <a:lstStyle/>
          <a:p>
            <a:pPr algn="ctr"/>
            <a:r>
              <a:rPr lang="en-US" b="1" spc="-1" dirty="0">
                <a:solidFill>
                  <a:srgbClr val="004490"/>
                </a:solidFill>
                <a:latin typeface="Arial"/>
                <a:cs typeface="Arial"/>
              </a:rPr>
              <a:t>26/09/2024</a:t>
            </a:r>
            <a:endParaRPr lang="en-US" sz="1800" b="0" strike="noStrike" spc="-1" dirty="0">
              <a:latin typeface="Arial" panose="020B0604020202020204" pitchFamily="34" charset="0"/>
              <a:cs typeface="Arial" panose="020B0604020202020204" pitchFamily="34" charset="0"/>
            </a:endParaRPr>
          </a:p>
        </p:txBody>
      </p:sp>
      <p:sp>
        <p:nvSpPr>
          <p:cNvPr id="5" name="TextShape 1">
            <a:extLst>
              <a:ext uri="{FF2B5EF4-FFF2-40B4-BE49-F238E27FC236}">
                <a16:creationId xmlns:a16="http://schemas.microsoft.com/office/drawing/2014/main" id="{591D2691-3AA5-AD55-756C-62F18C9D332E}"/>
              </a:ext>
            </a:extLst>
          </p:cNvPr>
          <p:cNvSpPr txBox="1"/>
          <p:nvPr/>
        </p:nvSpPr>
        <p:spPr>
          <a:xfrm>
            <a:off x="3874574" y="4809146"/>
            <a:ext cx="5701827" cy="478021"/>
          </a:xfrm>
          <a:prstGeom prst="rect">
            <a:avLst/>
          </a:prstGeom>
          <a:noFill/>
          <a:ln>
            <a:noFill/>
          </a:ln>
        </p:spPr>
        <p:txBody>
          <a:bodyPr lIns="0" tIns="0" rIns="0" bIns="0" anchor="t"/>
          <a:lstStyle/>
          <a:p>
            <a:pPr algn="r">
              <a:lnSpc>
                <a:spcPct val="100000"/>
              </a:lnSpc>
            </a:pPr>
            <a:r>
              <a:rPr lang="en-US" sz="3200" b="1" spc="-1" dirty="0">
                <a:solidFill>
                  <a:srgbClr val="FFC000"/>
                </a:solidFill>
                <a:latin typeface="Arial"/>
                <a:cs typeface="Arial"/>
              </a:rPr>
              <a:t>Vienna</a:t>
            </a: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CustomShape 1"/>
          <p:cNvSpPr/>
          <p:nvPr/>
        </p:nvSpPr>
        <p:spPr>
          <a:xfrm>
            <a:off x="0" y="0"/>
            <a:ext cx="5029200" cy="5670000"/>
          </a:xfrm>
          <a:prstGeom prst="rect">
            <a:avLst/>
          </a:prstGeom>
          <a:solidFill>
            <a:srgbClr val="004490"/>
          </a:solidFill>
          <a:ln>
            <a:solidFill>
              <a:srgbClr val="3465A4"/>
            </a:solidFill>
          </a:ln>
        </p:spPr>
        <p:style>
          <a:lnRef idx="0">
            <a:scrgbClr r="0" g="0" b="0"/>
          </a:lnRef>
          <a:fillRef idx="0">
            <a:scrgbClr r="0" g="0" b="0"/>
          </a:fillRef>
          <a:effectRef idx="0">
            <a:scrgbClr r="0" g="0" b="0"/>
          </a:effectRef>
          <a:fontRef idx="minor"/>
        </p:style>
        <p:txBody>
          <a:bodyPr/>
          <a:lstStyle/>
          <a:p>
            <a:endParaRPr lang="en-GB"/>
          </a:p>
        </p:txBody>
      </p:sp>
      <p:sp>
        <p:nvSpPr>
          <p:cNvPr id="223" name="TextShape 2"/>
          <p:cNvSpPr txBox="1"/>
          <p:nvPr/>
        </p:nvSpPr>
        <p:spPr>
          <a:xfrm>
            <a:off x="5303520" y="1097280"/>
            <a:ext cx="4272120" cy="946800"/>
          </a:xfrm>
          <a:prstGeom prst="rect">
            <a:avLst/>
          </a:prstGeom>
          <a:noFill/>
          <a:ln>
            <a:noFill/>
          </a:ln>
        </p:spPr>
        <p:txBody>
          <a:bodyPr lIns="0" tIns="0" rIns="0" bIns="0" anchor="ctr"/>
          <a:lstStyle/>
          <a:p>
            <a:r>
              <a:rPr lang="en-US" sz="4400" b="0" strike="noStrike" spc="-1" dirty="0">
                <a:solidFill>
                  <a:srgbClr val="004490"/>
                </a:solidFill>
                <a:latin typeface="Arial" panose="020B0604020202020204" pitchFamily="34" charset="0"/>
                <a:cs typeface="Arial" panose="020B0604020202020204" pitchFamily="34" charset="0"/>
              </a:rPr>
              <a:t>Agenda</a:t>
            </a:r>
            <a:endParaRPr lang="en-US" sz="4400" b="0" strike="noStrike" spc="-1" dirty="0">
              <a:latin typeface="Arial" panose="020B0604020202020204" pitchFamily="34" charset="0"/>
              <a:cs typeface="Arial" panose="020B0604020202020204" pitchFamily="34" charset="0"/>
            </a:endParaRPr>
          </a:p>
        </p:txBody>
      </p:sp>
      <p:sp>
        <p:nvSpPr>
          <p:cNvPr id="225" name="TextShape 4"/>
          <p:cNvSpPr txBox="1"/>
          <p:nvPr/>
        </p:nvSpPr>
        <p:spPr>
          <a:xfrm>
            <a:off x="5486400" y="2286000"/>
            <a:ext cx="4093200" cy="2926080"/>
          </a:xfrm>
          <a:prstGeom prst="rect">
            <a:avLst/>
          </a:prstGeom>
          <a:noFill/>
          <a:ln>
            <a:noFill/>
          </a:ln>
        </p:spPr>
        <p:txBody>
          <a:bodyPr lIns="0" tIns="0" rIns="0" bIns="0">
            <a:normAutofit/>
          </a:bodyPr>
          <a:lstStyle/>
          <a:p>
            <a:pPr>
              <a:lnSpc>
                <a:spcPct val="150000"/>
              </a:lnSpc>
              <a:spcBef>
                <a:spcPts val="1001"/>
              </a:spcBef>
            </a:pPr>
            <a:r>
              <a:rPr lang="en-US" sz="1900" b="0" strike="noStrike" spc="-1" dirty="0">
                <a:solidFill>
                  <a:srgbClr val="004490"/>
                </a:solidFill>
                <a:latin typeface="Arial" panose="020B0604020202020204" pitchFamily="34" charset="0"/>
                <a:cs typeface="Arial" panose="020B0604020202020204" pitchFamily="34" charset="0"/>
              </a:rPr>
              <a:t>1. Who we are</a:t>
            </a:r>
            <a:endParaRPr lang="en-US" sz="1900" b="0" strike="noStrike" spc="-1" dirty="0">
              <a:latin typeface="Arial" panose="020B0604020202020204" pitchFamily="34" charset="0"/>
              <a:cs typeface="Arial" panose="020B0604020202020204" pitchFamily="34" charset="0"/>
            </a:endParaRPr>
          </a:p>
          <a:p>
            <a:pPr>
              <a:lnSpc>
                <a:spcPct val="150000"/>
              </a:lnSpc>
              <a:spcBef>
                <a:spcPts val="1001"/>
              </a:spcBef>
            </a:pPr>
            <a:r>
              <a:rPr lang="en-US" sz="1900" b="0" strike="noStrike" spc="-1" dirty="0">
                <a:solidFill>
                  <a:srgbClr val="004490"/>
                </a:solidFill>
                <a:latin typeface="Arial" panose="020B0604020202020204" pitchFamily="34" charset="0"/>
                <a:cs typeface="Arial" panose="020B0604020202020204" pitchFamily="34" charset="0"/>
              </a:rPr>
              <a:t>2. Main documents</a:t>
            </a:r>
            <a:endParaRPr lang="en-US" sz="1900" b="0" strike="noStrike" spc="-1" dirty="0">
              <a:latin typeface="Arial" panose="020B0604020202020204" pitchFamily="34" charset="0"/>
              <a:cs typeface="Arial" panose="020B0604020202020204" pitchFamily="34" charset="0"/>
            </a:endParaRPr>
          </a:p>
          <a:p>
            <a:pPr>
              <a:lnSpc>
                <a:spcPct val="150000"/>
              </a:lnSpc>
              <a:spcBef>
                <a:spcPts val="1001"/>
              </a:spcBef>
            </a:pPr>
            <a:r>
              <a:rPr lang="en-US" sz="1900" b="0" strike="noStrike" spc="-1" dirty="0">
                <a:solidFill>
                  <a:srgbClr val="004490"/>
                </a:solidFill>
                <a:latin typeface="Arial" panose="020B0604020202020204" pitchFamily="34" charset="0"/>
                <a:cs typeface="Arial" panose="020B0604020202020204" pitchFamily="34" charset="0"/>
              </a:rPr>
              <a:t>3. Our main activities</a:t>
            </a:r>
          </a:p>
          <a:p>
            <a:pPr>
              <a:lnSpc>
                <a:spcPct val="150000"/>
              </a:lnSpc>
              <a:spcBef>
                <a:spcPts val="1001"/>
              </a:spcBef>
            </a:pPr>
            <a:r>
              <a:rPr lang="en-US" sz="1900" b="0" strike="noStrike" spc="-1" dirty="0">
                <a:solidFill>
                  <a:srgbClr val="004490"/>
                </a:solidFill>
                <a:latin typeface="Arial" panose="020B0604020202020204" pitchFamily="34" charset="0"/>
                <a:cs typeface="Arial" panose="020B0604020202020204" pitchFamily="34" charset="0"/>
              </a:rPr>
              <a:t>4. Future work</a:t>
            </a:r>
          </a:p>
          <a:p>
            <a:pPr>
              <a:lnSpc>
                <a:spcPct val="150000"/>
              </a:lnSpc>
              <a:spcBef>
                <a:spcPts val="1001"/>
              </a:spcBef>
            </a:pPr>
            <a:endParaRPr lang="en-US" sz="1900" b="0" strike="noStrike" spc="-1" dirty="0">
              <a:latin typeface="Arial" panose="020B0604020202020204" pitchFamily="34" charset="0"/>
              <a:cs typeface="Arial" panose="020B0604020202020204" pitchFamily="34" charset="0"/>
            </a:endParaRPr>
          </a:p>
        </p:txBody>
      </p:sp>
      <p:pic>
        <p:nvPicPr>
          <p:cNvPr id="226" name="Picture 225"/>
          <p:cNvPicPr/>
          <p:nvPr/>
        </p:nvPicPr>
        <p:blipFill>
          <a:blip r:embed="rId3"/>
          <a:stretch/>
        </p:blipFill>
        <p:spPr>
          <a:xfrm>
            <a:off x="156960" y="320147"/>
            <a:ext cx="528840" cy="5105187"/>
          </a:xfrm>
          <a:prstGeom prst="rect">
            <a:avLst/>
          </a:prstGeom>
          <a:ln>
            <a:noFill/>
          </a:ln>
        </p:spPr>
      </p:pic>
      <p:sp>
        <p:nvSpPr>
          <p:cNvPr id="228" name="Line 5"/>
          <p:cNvSpPr/>
          <p:nvPr/>
        </p:nvSpPr>
        <p:spPr>
          <a:xfrm flipV="1">
            <a:off x="5339520" y="2070000"/>
            <a:ext cx="0" cy="2867760"/>
          </a:xfrm>
          <a:prstGeom prst="line">
            <a:avLst/>
          </a:prstGeom>
          <a:ln w="19080">
            <a:solidFill>
              <a:srgbClr val="004490"/>
            </a:solidFill>
            <a:round/>
          </a:ln>
        </p:spPr>
        <p:style>
          <a:lnRef idx="0">
            <a:scrgbClr r="0" g="0" b="0"/>
          </a:lnRef>
          <a:fillRef idx="0">
            <a:scrgbClr r="0" g="0" b="0"/>
          </a:fillRef>
          <a:effectRef idx="0">
            <a:scrgbClr r="0" g="0" b="0"/>
          </a:effectRef>
          <a:fontRef idx="minor"/>
        </p:style>
        <p:txBody>
          <a:bodyPr/>
          <a:lstStyle/>
          <a:p>
            <a:endParaRPr lang="en-GB"/>
          </a:p>
        </p:txBody>
      </p:sp>
      <p:pic>
        <p:nvPicPr>
          <p:cNvPr id="3" name="Picture 2" descr="A map of europe with different colored countries/regions&#10;&#10;Description automatically generated">
            <a:extLst>
              <a:ext uri="{FF2B5EF4-FFF2-40B4-BE49-F238E27FC236}">
                <a16:creationId xmlns:a16="http://schemas.microsoft.com/office/drawing/2014/main" id="{82287E7F-9E88-90C3-165F-0375FE0F7341}"/>
              </a:ext>
            </a:extLst>
          </p:cNvPr>
          <p:cNvPicPr>
            <a:picLocks noChangeAspect="1"/>
          </p:cNvPicPr>
          <p:nvPr/>
        </p:nvPicPr>
        <p:blipFill rotWithShape="1">
          <a:blip r:embed="rId4">
            <a:extLst>
              <a:ext uri="{28A0092B-C50C-407E-A947-70E740481C1C}">
                <a14:useLocalDpi xmlns:a14="http://schemas.microsoft.com/office/drawing/2010/main" val="0"/>
              </a:ext>
            </a:extLst>
          </a:blip>
          <a:srcRect t="17456"/>
          <a:stretch/>
        </p:blipFill>
        <p:spPr>
          <a:xfrm>
            <a:off x="395927" y="754381"/>
            <a:ext cx="4442773" cy="4247178"/>
          </a:xfrm>
          <a:prstGeom prst="rect">
            <a:avLst/>
          </a:prstGeom>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CustomShape 1"/>
          <p:cNvSpPr/>
          <p:nvPr/>
        </p:nvSpPr>
        <p:spPr>
          <a:xfrm>
            <a:off x="0" y="0"/>
            <a:ext cx="5029200" cy="5670000"/>
          </a:xfrm>
          <a:prstGeom prst="rect">
            <a:avLst/>
          </a:prstGeom>
          <a:solidFill>
            <a:srgbClr val="004490"/>
          </a:solidFill>
          <a:ln>
            <a:solidFill>
              <a:srgbClr val="3465A4"/>
            </a:solidFill>
          </a:ln>
        </p:spPr>
        <p:style>
          <a:lnRef idx="0">
            <a:scrgbClr r="0" g="0" b="0"/>
          </a:lnRef>
          <a:fillRef idx="0">
            <a:scrgbClr r="0" g="0" b="0"/>
          </a:fillRef>
          <a:effectRef idx="0">
            <a:scrgbClr r="0" g="0" b="0"/>
          </a:effectRef>
          <a:fontRef idx="minor"/>
        </p:style>
        <p:txBody>
          <a:bodyPr/>
          <a:lstStyle/>
          <a:p>
            <a:endParaRPr lang="en-GB" sz="900" dirty="0"/>
          </a:p>
        </p:txBody>
      </p:sp>
      <p:sp>
        <p:nvSpPr>
          <p:cNvPr id="230" name="TextShape 2"/>
          <p:cNvSpPr txBox="1"/>
          <p:nvPr/>
        </p:nvSpPr>
        <p:spPr>
          <a:xfrm>
            <a:off x="574200" y="539100"/>
            <a:ext cx="4272120" cy="946800"/>
          </a:xfrm>
          <a:prstGeom prst="rect">
            <a:avLst/>
          </a:prstGeom>
          <a:noFill/>
          <a:ln>
            <a:noFill/>
          </a:ln>
        </p:spPr>
        <p:txBody>
          <a:bodyPr lIns="0" tIns="0" rIns="0" bIns="0" anchor="ctr"/>
          <a:lstStyle/>
          <a:p>
            <a:r>
              <a:rPr lang="en-US" sz="4400" spc="-1" dirty="0">
                <a:solidFill>
                  <a:srgbClr val="FFFFFF"/>
                </a:solidFill>
                <a:latin typeface="Arial"/>
                <a:cs typeface="Arial"/>
              </a:rPr>
              <a:t>Who we are</a:t>
            </a:r>
            <a:endParaRPr lang="en-US" sz="4400" b="0" strike="noStrike" spc="-1" dirty="0">
              <a:latin typeface="Arial" panose="020B0604020202020204" pitchFamily="34" charset="0"/>
              <a:cs typeface="Arial" panose="020B0604020202020204" pitchFamily="34" charset="0"/>
            </a:endParaRPr>
          </a:p>
        </p:txBody>
      </p:sp>
      <p:sp>
        <p:nvSpPr>
          <p:cNvPr id="232" name="Line 3"/>
          <p:cNvSpPr/>
          <p:nvPr/>
        </p:nvSpPr>
        <p:spPr>
          <a:xfrm>
            <a:off x="381000" y="1967143"/>
            <a:ext cx="0" cy="1619915"/>
          </a:xfrm>
          <a:prstGeom prst="line">
            <a:avLst/>
          </a:prstGeom>
          <a:ln w="12600">
            <a:solidFill>
              <a:srgbClr val="FFFFFF"/>
            </a:solidFill>
            <a:round/>
          </a:ln>
        </p:spPr>
        <p:style>
          <a:lnRef idx="0">
            <a:scrgbClr r="0" g="0" b="0"/>
          </a:lnRef>
          <a:fillRef idx="0">
            <a:scrgbClr r="0" g="0" b="0"/>
          </a:fillRef>
          <a:effectRef idx="0">
            <a:scrgbClr r="0" g="0" b="0"/>
          </a:effectRef>
          <a:fontRef idx="minor"/>
        </p:style>
        <p:txBody>
          <a:bodyPr/>
          <a:lstStyle/>
          <a:p>
            <a:endParaRPr lang="en-GB"/>
          </a:p>
        </p:txBody>
      </p:sp>
      <p:sp>
        <p:nvSpPr>
          <p:cNvPr id="233" name="TextShape 4"/>
          <p:cNvSpPr txBox="1"/>
          <p:nvPr/>
        </p:nvSpPr>
        <p:spPr>
          <a:xfrm>
            <a:off x="574201" y="1859280"/>
            <a:ext cx="4325454" cy="1925760"/>
          </a:xfrm>
          <a:prstGeom prst="rect">
            <a:avLst/>
          </a:prstGeom>
          <a:noFill/>
          <a:ln>
            <a:noFill/>
          </a:ln>
        </p:spPr>
        <p:txBody>
          <a:bodyPr lIns="0" tIns="0" rIns="0" bIns="0">
            <a:normAutofit fontScale="85000" lnSpcReduction="10000"/>
          </a:bodyPr>
          <a:lstStyle/>
          <a:p>
            <a:pPr>
              <a:lnSpc>
                <a:spcPct val="150000"/>
              </a:lnSpc>
              <a:spcBef>
                <a:spcPts val="1001"/>
              </a:spcBef>
            </a:pPr>
            <a:r>
              <a:rPr lang="en-US" sz="1400" b="0" strike="noStrike" spc="-1" dirty="0">
                <a:solidFill>
                  <a:srgbClr val="FFFFFF"/>
                </a:solidFill>
                <a:latin typeface="Arial" panose="020B0604020202020204" pitchFamily="34" charset="0"/>
                <a:cs typeface="Arial" panose="020B0604020202020204" pitchFamily="34" charset="0"/>
              </a:rPr>
              <a:t>The Transport Community is an international </a:t>
            </a:r>
            <a:r>
              <a:rPr lang="en-US" sz="1400" b="0" strike="noStrike" spc="-1" dirty="0" err="1">
                <a:solidFill>
                  <a:srgbClr val="FFFFFF"/>
                </a:solidFill>
                <a:latin typeface="Arial" panose="020B0604020202020204" pitchFamily="34" charset="0"/>
                <a:cs typeface="Arial" panose="020B0604020202020204" pitchFamily="34" charset="0"/>
              </a:rPr>
              <a:t>organisation</a:t>
            </a:r>
            <a:r>
              <a:rPr lang="en-US" sz="1400" b="0" strike="noStrike" spc="-1" dirty="0">
                <a:solidFill>
                  <a:srgbClr val="FFFFFF"/>
                </a:solidFill>
                <a:latin typeface="Arial" panose="020B0604020202020204" pitchFamily="34" charset="0"/>
                <a:cs typeface="Arial" panose="020B0604020202020204" pitchFamily="34" charset="0"/>
              </a:rPr>
              <a:t> in the field of mobility and transport with 36 participants – the European Union member states, the six South East European Parties (the Republic of Albania, Bosnia and Herzegovina, Kosovo*, Montenegro, the Republic of North Macedonia, and the Republic of Serbia) and the three observing participants (Georgia, Republic of Moldova and Ukraine)</a:t>
            </a:r>
            <a:endParaRPr lang="en-US" sz="1400" b="0" strike="noStrike" spc="-1" dirty="0">
              <a:latin typeface="Arial" panose="020B0604020202020204" pitchFamily="34" charset="0"/>
              <a:cs typeface="Arial" panose="020B0604020202020204" pitchFamily="34" charset="0"/>
            </a:endParaRPr>
          </a:p>
        </p:txBody>
      </p:sp>
      <p:sp>
        <p:nvSpPr>
          <p:cNvPr id="234" name="Line 5"/>
          <p:cNvSpPr/>
          <p:nvPr/>
        </p:nvSpPr>
        <p:spPr>
          <a:xfrm>
            <a:off x="381000" y="3931920"/>
            <a:ext cx="0" cy="1005840"/>
          </a:xfrm>
          <a:prstGeom prst="line">
            <a:avLst/>
          </a:prstGeom>
          <a:ln w="12600">
            <a:solidFill>
              <a:srgbClr val="FFFFFF"/>
            </a:solidFill>
            <a:round/>
          </a:ln>
        </p:spPr>
        <p:style>
          <a:lnRef idx="0">
            <a:scrgbClr r="0" g="0" b="0"/>
          </a:lnRef>
          <a:fillRef idx="0">
            <a:scrgbClr r="0" g="0" b="0"/>
          </a:fillRef>
          <a:effectRef idx="0">
            <a:scrgbClr r="0" g="0" b="0"/>
          </a:effectRef>
          <a:fontRef idx="minor"/>
        </p:style>
        <p:txBody>
          <a:bodyPr/>
          <a:lstStyle/>
          <a:p>
            <a:endParaRPr lang="en-GB"/>
          </a:p>
        </p:txBody>
      </p:sp>
      <p:sp>
        <p:nvSpPr>
          <p:cNvPr id="235" name="TextShape 6"/>
          <p:cNvSpPr txBox="1"/>
          <p:nvPr/>
        </p:nvSpPr>
        <p:spPr>
          <a:xfrm>
            <a:off x="574199" y="3967920"/>
            <a:ext cx="4325453" cy="1133280"/>
          </a:xfrm>
          <a:prstGeom prst="rect">
            <a:avLst/>
          </a:prstGeom>
          <a:noFill/>
          <a:ln>
            <a:noFill/>
          </a:ln>
        </p:spPr>
        <p:txBody>
          <a:bodyPr lIns="0" tIns="0" rIns="0" bIns="0">
            <a:normAutofit fontScale="77500" lnSpcReduction="20000"/>
          </a:bodyPr>
          <a:lstStyle/>
          <a:p>
            <a:pPr>
              <a:lnSpc>
                <a:spcPct val="150000"/>
              </a:lnSpc>
              <a:spcBef>
                <a:spcPts val="1001"/>
              </a:spcBef>
            </a:pPr>
            <a:r>
              <a:rPr lang="en-US" sz="1400" b="0" strike="noStrike" spc="-1" dirty="0">
                <a:solidFill>
                  <a:srgbClr val="FFFFFF"/>
                </a:solidFill>
                <a:latin typeface="Arial" panose="020B0604020202020204" pitchFamily="34" charset="0"/>
                <a:cs typeface="Arial" panose="020B0604020202020204" pitchFamily="34" charset="0"/>
              </a:rPr>
              <a:t>We are working on integrating Western Balkans’ transport markets into the EU by assisting the six Western Balkans partners in adopting and implementing the EU legislation in the transport field and supporting projects connecting Western Balkans regional partners among themselves and with the EU.</a:t>
            </a:r>
            <a:endParaRPr lang="en-US" sz="1400" b="0" strike="noStrike" spc="-1" dirty="0">
              <a:latin typeface="Arial" panose="020B0604020202020204" pitchFamily="34" charset="0"/>
              <a:cs typeface="Arial" panose="020B0604020202020204" pitchFamily="34" charset="0"/>
            </a:endParaRPr>
          </a:p>
        </p:txBody>
      </p:sp>
      <p:sp>
        <p:nvSpPr>
          <p:cNvPr id="236" name="CustomShape 7"/>
          <p:cNvSpPr/>
          <p:nvPr/>
        </p:nvSpPr>
        <p:spPr>
          <a:xfrm>
            <a:off x="6401160" y="1097280"/>
            <a:ext cx="1828800" cy="1828800"/>
          </a:xfrm>
          <a:prstGeom prst="ellipse">
            <a:avLst/>
          </a:prstGeom>
          <a:solidFill>
            <a:srgbClr val="F9C84D"/>
          </a:solidFill>
          <a:ln>
            <a:noFill/>
          </a:ln>
        </p:spPr>
        <p:style>
          <a:lnRef idx="0">
            <a:scrgbClr r="0" g="0" b="0"/>
          </a:lnRef>
          <a:fillRef idx="0">
            <a:scrgbClr r="0" g="0" b="0"/>
          </a:fillRef>
          <a:effectRef idx="0">
            <a:scrgbClr r="0" g="0" b="0"/>
          </a:effectRef>
          <a:fontRef idx="minor"/>
        </p:style>
        <p:txBody>
          <a:bodyPr wrap="none" lIns="90000" tIns="45000" rIns="90000" bIns="45000" anchor="ctr"/>
          <a:lstStyle/>
          <a:p>
            <a:pPr algn="ctr"/>
            <a:r>
              <a:rPr lang="en-US" sz="2400" b="1" strike="noStrike" spc="-1" dirty="0">
                <a:solidFill>
                  <a:srgbClr val="004490"/>
                </a:solidFill>
                <a:latin typeface="Arial" panose="020B0604020202020204" pitchFamily="34" charset="0"/>
                <a:cs typeface="Arial" panose="020B0604020202020204" pitchFamily="34" charset="0"/>
              </a:rPr>
              <a:t>100%</a:t>
            </a:r>
            <a:endParaRPr lang="en-US" sz="2400" b="0" strike="noStrike" spc="-1" dirty="0">
              <a:latin typeface="Arial" panose="020B0604020202020204" pitchFamily="34" charset="0"/>
              <a:cs typeface="Arial" panose="020B0604020202020204" pitchFamily="34" charset="0"/>
            </a:endParaRPr>
          </a:p>
          <a:p>
            <a:pPr algn="ctr"/>
            <a:r>
              <a:rPr lang="en-US" sz="2400" b="1" spc="-1" dirty="0">
                <a:solidFill>
                  <a:srgbClr val="004490"/>
                </a:solidFill>
                <a:latin typeface="Arial"/>
                <a:cs typeface="Arial"/>
              </a:rPr>
              <a:t>text</a:t>
            </a:r>
            <a:endParaRPr lang="en-US" sz="2400" b="0" strike="noStrike" spc="-1" dirty="0">
              <a:latin typeface="Arial" panose="020B0604020202020204" pitchFamily="34" charset="0"/>
              <a:cs typeface="Arial" panose="020B0604020202020204" pitchFamily="34" charset="0"/>
            </a:endParaRPr>
          </a:p>
        </p:txBody>
      </p:sp>
      <p:sp>
        <p:nvSpPr>
          <p:cNvPr id="237" name="CustomShape 8"/>
          <p:cNvSpPr/>
          <p:nvPr/>
        </p:nvSpPr>
        <p:spPr>
          <a:xfrm>
            <a:off x="6401160" y="3207600"/>
            <a:ext cx="1828800" cy="1828800"/>
          </a:xfrm>
          <a:prstGeom prst="ellipse">
            <a:avLst/>
          </a:prstGeom>
          <a:solidFill>
            <a:srgbClr val="004490"/>
          </a:solidFill>
          <a:ln>
            <a:noFill/>
          </a:ln>
        </p:spPr>
        <p:style>
          <a:lnRef idx="0">
            <a:scrgbClr r="0" g="0" b="0"/>
          </a:lnRef>
          <a:fillRef idx="0">
            <a:scrgbClr r="0" g="0" b="0"/>
          </a:fillRef>
          <a:effectRef idx="0">
            <a:scrgbClr r="0" g="0" b="0"/>
          </a:effectRef>
          <a:fontRef idx="minor"/>
        </p:style>
        <p:txBody>
          <a:bodyPr wrap="none" lIns="90000" tIns="45000" rIns="90000" bIns="45000" anchor="ctr"/>
          <a:lstStyle/>
          <a:p>
            <a:pPr algn="ctr"/>
            <a:r>
              <a:rPr lang="en-US" sz="2400" b="1" strike="noStrike" spc="-1" dirty="0">
                <a:solidFill>
                  <a:srgbClr val="FFFFFF"/>
                </a:solidFill>
                <a:latin typeface="Arial" panose="020B0604020202020204" pitchFamily="34" charset="0"/>
                <a:cs typeface="Arial" panose="020B0604020202020204" pitchFamily="34" charset="0"/>
              </a:rPr>
              <a:t>45%</a:t>
            </a:r>
            <a:endParaRPr lang="en-US" sz="2400" b="0" strike="noStrike" spc="-1" dirty="0">
              <a:latin typeface="Arial" panose="020B0604020202020204" pitchFamily="34" charset="0"/>
              <a:cs typeface="Arial" panose="020B0604020202020204" pitchFamily="34" charset="0"/>
            </a:endParaRPr>
          </a:p>
          <a:p>
            <a:pPr algn="ctr"/>
            <a:r>
              <a:rPr lang="en-US" sz="2400" b="1" spc="-1" dirty="0">
                <a:solidFill>
                  <a:srgbClr val="FFFFFF"/>
                </a:solidFill>
                <a:latin typeface="Arial"/>
                <a:cs typeface="Arial"/>
              </a:rPr>
              <a:t>text</a:t>
            </a:r>
            <a:endParaRPr lang="en-US" sz="2400" b="0" strike="noStrike" spc="-1"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0C33656A-C298-8644-2CFB-652EEB8EA6FA}"/>
              </a:ext>
            </a:extLst>
          </p:cNvPr>
          <p:cNvSpPr txBox="1"/>
          <p:nvPr/>
        </p:nvSpPr>
        <p:spPr>
          <a:xfrm>
            <a:off x="76207" y="5265420"/>
            <a:ext cx="4914891" cy="307777"/>
          </a:xfrm>
          <a:prstGeom prst="rect">
            <a:avLst/>
          </a:prstGeom>
          <a:noFill/>
        </p:spPr>
        <p:txBody>
          <a:bodyPr wrap="square" rtlCol="0">
            <a:spAutoFit/>
          </a:bodyPr>
          <a:lstStyle/>
          <a:p>
            <a:r>
              <a:rPr lang="en-US" sz="700" b="1" i="0" dirty="0">
                <a:solidFill>
                  <a:schemeClr val="bg2"/>
                </a:solidFill>
                <a:effectLst/>
                <a:latin typeface="Source Sans Pro" panose="020B0503030403020204" pitchFamily="34" charset="0"/>
              </a:rPr>
              <a:t>* This designation is without prejudice to positions on status, and is in line with UNSCR 1244/1999 and the ICJ Opinion on the Kosovo declaration of independence</a:t>
            </a:r>
            <a:endParaRPr lang="en-GB" sz="700" dirty="0">
              <a:solidFill>
                <a:schemeClr val="bg2"/>
              </a:solidFill>
            </a:endParaRPr>
          </a:p>
        </p:txBody>
      </p:sp>
      <p:pic>
        <p:nvPicPr>
          <p:cNvPr id="1026" name="Picture 2" descr="Map&#10;&#10;Description automatically generated">
            <a:extLst>
              <a:ext uri="{FF2B5EF4-FFF2-40B4-BE49-F238E27FC236}">
                <a16:creationId xmlns:a16="http://schemas.microsoft.com/office/drawing/2014/main" id="{B17CA8CB-0BF7-2784-4E17-2C8DCC2BB6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199" y="769620"/>
            <a:ext cx="5029199" cy="49009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extShape 2"/>
          <p:cNvSpPr txBox="1"/>
          <p:nvPr/>
        </p:nvSpPr>
        <p:spPr>
          <a:xfrm>
            <a:off x="363480" y="1333500"/>
            <a:ext cx="4391400" cy="2865120"/>
          </a:xfrm>
          <a:prstGeom prst="rect">
            <a:avLst/>
          </a:prstGeom>
          <a:noFill/>
          <a:ln>
            <a:noFill/>
          </a:ln>
        </p:spPr>
        <p:txBody>
          <a:bodyPr lIns="0" tIns="0" rIns="0" bIns="0">
            <a:normAutofit fontScale="92500" lnSpcReduction="20000"/>
          </a:bodyPr>
          <a:lstStyle/>
          <a:p>
            <a:pPr marL="288925" indent="-288925">
              <a:lnSpc>
                <a:spcPct val="150000"/>
              </a:lnSpc>
              <a:spcBef>
                <a:spcPts val="1001"/>
              </a:spcBef>
              <a:buFont typeface="+mj-lt"/>
              <a:buAutoNum type="arabicPeriod"/>
            </a:pPr>
            <a:r>
              <a:rPr lang="en-US" sz="1600" b="1" strike="noStrike" spc="-1" dirty="0">
                <a:solidFill>
                  <a:srgbClr val="004490"/>
                </a:solidFill>
                <a:latin typeface="Arial" panose="020B0604020202020204" pitchFamily="34" charset="0"/>
                <a:cs typeface="Arial" panose="020B0604020202020204" pitchFamily="34" charset="0"/>
              </a:rPr>
              <a:t>Action Plan and the EU Acquis Progress Report</a:t>
            </a:r>
          </a:p>
          <a:p>
            <a:pPr marL="288925" indent="-288925">
              <a:lnSpc>
                <a:spcPct val="150000"/>
              </a:lnSpc>
              <a:spcBef>
                <a:spcPts val="1001"/>
              </a:spcBef>
              <a:buFont typeface="+mj-lt"/>
              <a:buAutoNum type="arabicPeriod"/>
            </a:pPr>
            <a:r>
              <a:rPr lang="en-US" sz="1600" b="1" spc="-1" dirty="0">
                <a:solidFill>
                  <a:srgbClr val="004490"/>
                </a:solidFill>
                <a:latin typeface="Arial" panose="020B0604020202020204" pitchFamily="34" charset="0"/>
                <a:cs typeface="Arial" panose="020B0604020202020204" pitchFamily="34" charset="0"/>
              </a:rPr>
              <a:t>Development of indicative TEN-T extension of Comprehensive and Core Network in western Balkan</a:t>
            </a:r>
          </a:p>
          <a:p>
            <a:pPr marL="288925" indent="-288925">
              <a:lnSpc>
                <a:spcPct val="150000"/>
              </a:lnSpc>
              <a:spcBef>
                <a:spcPts val="1001"/>
              </a:spcBef>
              <a:buFont typeface="+mj-lt"/>
              <a:buAutoNum type="arabicPeriod"/>
            </a:pPr>
            <a:r>
              <a:rPr lang="en-US" sz="1600" b="1" spc="-1" dirty="0">
                <a:solidFill>
                  <a:srgbClr val="004490"/>
                </a:solidFill>
                <a:latin typeface="Arial" panose="020B0604020202020204" pitchFamily="34" charset="0"/>
                <a:cs typeface="Arial" panose="020B0604020202020204" pitchFamily="34" charset="0"/>
              </a:rPr>
              <a:t>Transport Observatory</a:t>
            </a:r>
          </a:p>
          <a:p>
            <a:pPr marL="288925" indent="-288925">
              <a:lnSpc>
                <a:spcPct val="150000"/>
              </a:lnSpc>
              <a:spcBef>
                <a:spcPts val="1001"/>
              </a:spcBef>
              <a:buFont typeface="+mj-lt"/>
              <a:buAutoNum type="arabicPeriod"/>
            </a:pPr>
            <a:r>
              <a:rPr lang="en-US" sz="1600" b="1" spc="-1" dirty="0">
                <a:solidFill>
                  <a:srgbClr val="004490"/>
                </a:solidFill>
                <a:latin typeface="Arial" panose="020B0604020202020204" pitchFamily="34" charset="0"/>
                <a:cs typeface="Arial" panose="020B0604020202020204" pitchFamily="34" charset="0"/>
              </a:rPr>
              <a:t>Strategy for Sustainable and Smart Mobility in the Western Balkans</a:t>
            </a:r>
          </a:p>
        </p:txBody>
      </p:sp>
      <p:pic>
        <p:nvPicPr>
          <p:cNvPr id="241" name="Picture 240"/>
          <p:cNvPicPr/>
          <p:nvPr/>
        </p:nvPicPr>
        <p:blipFill>
          <a:blip r:embed="rId2"/>
          <a:stretch/>
        </p:blipFill>
        <p:spPr>
          <a:xfrm>
            <a:off x="99060" y="1003294"/>
            <a:ext cx="528840" cy="3333756"/>
          </a:xfrm>
          <a:prstGeom prst="rect">
            <a:avLst/>
          </a:prstGeom>
          <a:ln>
            <a:noFill/>
          </a:ln>
        </p:spPr>
      </p:pic>
      <p:pic>
        <p:nvPicPr>
          <p:cNvPr id="3" name="Picture 2">
            <a:extLst>
              <a:ext uri="{FF2B5EF4-FFF2-40B4-BE49-F238E27FC236}">
                <a16:creationId xmlns:a16="http://schemas.microsoft.com/office/drawing/2014/main" id="{3ED21CB6-2F9C-D2BA-0A4B-19D4F50F771C}"/>
              </a:ext>
            </a:extLst>
          </p:cNvPr>
          <p:cNvPicPr>
            <a:picLocks noChangeAspect="1"/>
          </p:cNvPicPr>
          <p:nvPr/>
        </p:nvPicPr>
        <p:blipFill rotWithShape="1">
          <a:blip r:embed="rId3"/>
          <a:srcRect l="2191" r="5633"/>
          <a:stretch/>
        </p:blipFill>
        <p:spPr>
          <a:xfrm>
            <a:off x="4869902" y="815340"/>
            <a:ext cx="5210724" cy="4855210"/>
          </a:xfrm>
          <a:prstGeom prst="rect">
            <a:avLst/>
          </a:prstGeom>
        </p:spPr>
      </p:pic>
      <p:sp>
        <p:nvSpPr>
          <p:cNvPr id="4" name="TextShape 2">
            <a:extLst>
              <a:ext uri="{FF2B5EF4-FFF2-40B4-BE49-F238E27FC236}">
                <a16:creationId xmlns:a16="http://schemas.microsoft.com/office/drawing/2014/main" id="{0E115802-AFC3-EA11-3251-ECBE20090E09}"/>
              </a:ext>
            </a:extLst>
          </p:cNvPr>
          <p:cNvSpPr txBox="1"/>
          <p:nvPr/>
        </p:nvSpPr>
        <p:spPr>
          <a:xfrm>
            <a:off x="627900" y="274320"/>
            <a:ext cx="3890760" cy="946800"/>
          </a:xfrm>
          <a:prstGeom prst="rect">
            <a:avLst/>
          </a:prstGeom>
          <a:noFill/>
          <a:ln>
            <a:noFill/>
          </a:ln>
        </p:spPr>
        <p:txBody>
          <a:bodyPr lIns="0" tIns="0" rIns="0" bIns="0" anchor="ctr"/>
          <a:lstStyle/>
          <a:p>
            <a:r>
              <a:rPr lang="en-US" sz="3600" b="1" spc="-1" dirty="0">
                <a:solidFill>
                  <a:schemeClr val="tx2"/>
                </a:solidFill>
                <a:latin typeface="Arial"/>
                <a:cs typeface="Arial"/>
              </a:rPr>
              <a:t>Main Documents</a:t>
            </a:r>
            <a:endParaRPr lang="en-US" sz="3600" b="1" strike="noStrike" spc="-1" dirty="0">
              <a:solidFill>
                <a:schemeClr val="tx2"/>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9608C-3B6F-24C8-6F9E-70480FB15CB7}"/>
            </a:ext>
          </a:extLst>
        </p:cNvPr>
        <p:cNvGrpSpPr/>
        <p:nvPr/>
      </p:nvGrpSpPr>
      <p:grpSpPr>
        <a:xfrm>
          <a:off x="0" y="0"/>
          <a:ext cx="0" cy="0"/>
          <a:chOff x="0" y="0"/>
          <a:chExt cx="0" cy="0"/>
        </a:xfrm>
      </p:grpSpPr>
      <p:sp>
        <p:nvSpPr>
          <p:cNvPr id="240" name="TextShape 2">
            <a:extLst>
              <a:ext uri="{FF2B5EF4-FFF2-40B4-BE49-F238E27FC236}">
                <a16:creationId xmlns:a16="http://schemas.microsoft.com/office/drawing/2014/main" id="{7892BA8A-8878-F39C-F650-7D49E75B40D6}"/>
              </a:ext>
            </a:extLst>
          </p:cNvPr>
          <p:cNvSpPr txBox="1"/>
          <p:nvPr/>
        </p:nvSpPr>
        <p:spPr>
          <a:xfrm>
            <a:off x="305009" y="1973229"/>
            <a:ext cx="4391400" cy="3060336"/>
          </a:xfrm>
          <a:prstGeom prst="rect">
            <a:avLst/>
          </a:prstGeom>
          <a:noFill/>
          <a:ln>
            <a:noFill/>
          </a:ln>
        </p:spPr>
        <p:txBody>
          <a:bodyPr lIns="0" tIns="0" rIns="0" bIns="0">
            <a:normAutofit/>
          </a:bodyPr>
          <a:lstStyle/>
          <a:p>
            <a:pPr marL="288925" indent="-288925">
              <a:lnSpc>
                <a:spcPct val="150000"/>
              </a:lnSpc>
              <a:spcBef>
                <a:spcPts val="1001"/>
              </a:spcBef>
              <a:buFont typeface="+mj-lt"/>
              <a:buAutoNum type="arabicPeriod"/>
            </a:pPr>
            <a:r>
              <a:rPr lang="en-US" sz="1600" b="1" strike="noStrike" spc="-1" dirty="0">
                <a:solidFill>
                  <a:srgbClr val="004490"/>
                </a:solidFill>
                <a:latin typeface="Arial" panose="020B0604020202020204" pitchFamily="34" charset="0"/>
                <a:cs typeface="Arial" panose="020B0604020202020204" pitchFamily="34" charset="0"/>
              </a:rPr>
              <a:t>Ministerial Councils</a:t>
            </a:r>
          </a:p>
          <a:p>
            <a:pPr marL="288925" indent="-288925">
              <a:lnSpc>
                <a:spcPct val="150000"/>
              </a:lnSpc>
              <a:spcBef>
                <a:spcPts val="1001"/>
              </a:spcBef>
              <a:buFont typeface="+mj-lt"/>
              <a:buAutoNum type="arabicPeriod"/>
            </a:pPr>
            <a:r>
              <a:rPr lang="en-US" sz="1600" b="1" spc="-1" dirty="0">
                <a:solidFill>
                  <a:srgbClr val="004490"/>
                </a:solidFill>
                <a:latin typeface="Arial" panose="020B0604020202020204" pitchFamily="34" charset="0"/>
                <a:cs typeface="Arial" panose="020B0604020202020204" pitchFamily="34" charset="0"/>
              </a:rPr>
              <a:t>Regional Steering Committees </a:t>
            </a:r>
          </a:p>
          <a:p>
            <a:pPr marL="288925" indent="-288925">
              <a:lnSpc>
                <a:spcPct val="150000"/>
              </a:lnSpc>
              <a:spcBef>
                <a:spcPts val="1001"/>
              </a:spcBef>
              <a:buFont typeface="+mj-lt"/>
              <a:buAutoNum type="arabicPeriod"/>
            </a:pPr>
            <a:r>
              <a:rPr lang="en-US" sz="1600" b="1" spc="-1" dirty="0">
                <a:solidFill>
                  <a:srgbClr val="004490"/>
                </a:solidFill>
                <a:latin typeface="Arial" panose="020B0604020202020204" pitchFamily="34" charset="0"/>
                <a:cs typeface="Arial" panose="020B0604020202020204" pitchFamily="34" charset="0"/>
              </a:rPr>
              <a:t>Technical Committees </a:t>
            </a:r>
          </a:p>
          <a:p>
            <a:pPr marL="288925" indent="-288925">
              <a:lnSpc>
                <a:spcPct val="150000"/>
              </a:lnSpc>
              <a:spcBef>
                <a:spcPts val="1001"/>
              </a:spcBef>
              <a:buFont typeface="+mj-lt"/>
              <a:buAutoNum type="arabicPeriod"/>
            </a:pPr>
            <a:r>
              <a:rPr lang="en-US" sz="1600" b="1" spc="-1" dirty="0">
                <a:solidFill>
                  <a:srgbClr val="004490"/>
                </a:solidFill>
                <a:latin typeface="Arial" panose="020B0604020202020204" pitchFamily="34" charset="0"/>
                <a:cs typeface="Arial" panose="020B0604020202020204" pitchFamily="34" charset="0"/>
              </a:rPr>
              <a:t>Annual Summits</a:t>
            </a:r>
          </a:p>
          <a:p>
            <a:pPr marL="288925" indent="-288925">
              <a:lnSpc>
                <a:spcPct val="150000"/>
              </a:lnSpc>
              <a:spcBef>
                <a:spcPts val="1001"/>
              </a:spcBef>
              <a:buFont typeface="+mj-lt"/>
              <a:buAutoNum type="arabicPeriod"/>
            </a:pPr>
            <a:r>
              <a:rPr lang="en-US" sz="1600" b="1" spc="-1" dirty="0">
                <a:solidFill>
                  <a:srgbClr val="004490"/>
                </a:solidFill>
                <a:latin typeface="Arial" panose="020B0604020202020204" pitchFamily="34" charset="0"/>
                <a:cs typeface="Arial" panose="020B0604020202020204" pitchFamily="34" charset="0"/>
              </a:rPr>
              <a:t>Summer Schools</a:t>
            </a:r>
          </a:p>
          <a:p>
            <a:pPr marL="288925" indent="-288925">
              <a:lnSpc>
                <a:spcPct val="150000"/>
              </a:lnSpc>
              <a:spcBef>
                <a:spcPts val="1001"/>
              </a:spcBef>
              <a:buFont typeface="+mj-lt"/>
              <a:buAutoNum type="arabicPeriod"/>
            </a:pPr>
            <a:r>
              <a:rPr lang="en-US" sz="1600" b="1" spc="-1" dirty="0">
                <a:solidFill>
                  <a:srgbClr val="004490"/>
                </a:solidFill>
                <a:latin typeface="Arial" panose="020B0604020202020204" pitchFamily="34" charset="0"/>
                <a:cs typeface="Arial" panose="020B0604020202020204" pitchFamily="34" charset="0"/>
              </a:rPr>
              <a:t>Workshops</a:t>
            </a:r>
            <a:endParaRPr lang="en-US" sz="1200" b="1" spc="-1" dirty="0">
              <a:solidFill>
                <a:srgbClr val="004490"/>
              </a:solidFill>
              <a:latin typeface="Arial" panose="020B0604020202020204" pitchFamily="34" charset="0"/>
              <a:cs typeface="Arial" panose="020B0604020202020204" pitchFamily="34" charset="0"/>
            </a:endParaRPr>
          </a:p>
        </p:txBody>
      </p:sp>
      <p:pic>
        <p:nvPicPr>
          <p:cNvPr id="241" name="Picture 240">
            <a:extLst>
              <a:ext uri="{FF2B5EF4-FFF2-40B4-BE49-F238E27FC236}">
                <a16:creationId xmlns:a16="http://schemas.microsoft.com/office/drawing/2014/main" id="{AA7F9F67-5BC1-35C0-3E77-63F47FAAA364}"/>
              </a:ext>
            </a:extLst>
          </p:cNvPr>
          <p:cNvPicPr/>
          <p:nvPr/>
        </p:nvPicPr>
        <p:blipFill>
          <a:blip r:embed="rId3"/>
          <a:stretch/>
        </p:blipFill>
        <p:spPr>
          <a:xfrm>
            <a:off x="99060" y="1587543"/>
            <a:ext cx="528840" cy="3667132"/>
          </a:xfrm>
          <a:prstGeom prst="rect">
            <a:avLst/>
          </a:prstGeom>
          <a:ln>
            <a:noFill/>
          </a:ln>
        </p:spPr>
      </p:pic>
      <p:sp>
        <p:nvSpPr>
          <p:cNvPr id="4" name="TextShape 2">
            <a:extLst>
              <a:ext uri="{FF2B5EF4-FFF2-40B4-BE49-F238E27FC236}">
                <a16:creationId xmlns:a16="http://schemas.microsoft.com/office/drawing/2014/main" id="{8FE34AE6-FAEA-D559-94B4-1A1040E28905}"/>
              </a:ext>
            </a:extLst>
          </p:cNvPr>
          <p:cNvSpPr txBox="1"/>
          <p:nvPr/>
        </p:nvSpPr>
        <p:spPr>
          <a:xfrm>
            <a:off x="627900" y="274320"/>
            <a:ext cx="3890760" cy="946800"/>
          </a:xfrm>
          <a:prstGeom prst="rect">
            <a:avLst/>
          </a:prstGeom>
          <a:noFill/>
          <a:ln>
            <a:noFill/>
          </a:ln>
        </p:spPr>
        <p:txBody>
          <a:bodyPr lIns="0" tIns="0" rIns="0" bIns="0" anchor="ctr"/>
          <a:lstStyle/>
          <a:p>
            <a:r>
              <a:rPr lang="en-US" sz="3600" b="1" spc="-1" dirty="0">
                <a:solidFill>
                  <a:schemeClr val="tx2"/>
                </a:solidFill>
                <a:latin typeface="Arial"/>
                <a:cs typeface="Arial"/>
              </a:rPr>
              <a:t>Our Activities</a:t>
            </a:r>
            <a:endParaRPr lang="en-US" sz="3600" b="1" strike="noStrike" spc="-1" dirty="0">
              <a:solidFill>
                <a:schemeClr val="tx2"/>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A890C497-7D11-5DD6-8E4E-9D2E5FCAA9F0}"/>
              </a:ext>
            </a:extLst>
          </p:cNvPr>
          <p:cNvPicPr>
            <a:picLocks noChangeAspect="1"/>
          </p:cNvPicPr>
          <p:nvPr/>
        </p:nvPicPr>
        <p:blipFill rotWithShape="1">
          <a:blip r:embed="rId4"/>
          <a:srcRect r="1457"/>
          <a:stretch/>
        </p:blipFill>
        <p:spPr>
          <a:xfrm>
            <a:off x="4874160" y="-47726"/>
            <a:ext cx="2684880" cy="2020955"/>
          </a:xfrm>
          <a:prstGeom prst="rect">
            <a:avLst/>
          </a:prstGeom>
        </p:spPr>
      </p:pic>
      <p:pic>
        <p:nvPicPr>
          <p:cNvPr id="6" name="Picture 5" descr="A group of people posing for a photo&#10;&#10;Description automatically generated">
            <a:extLst>
              <a:ext uri="{FF2B5EF4-FFF2-40B4-BE49-F238E27FC236}">
                <a16:creationId xmlns:a16="http://schemas.microsoft.com/office/drawing/2014/main" id="{832BAA0C-3B60-3B19-9A17-6E892B31B5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4159" y="1973229"/>
            <a:ext cx="2684881" cy="1792158"/>
          </a:xfrm>
          <a:custGeom>
            <a:avLst/>
            <a:gdLst/>
            <a:ahLst/>
            <a:cxnLst/>
            <a:rect l="l" t="t" r="r" b="b"/>
            <a:pathLst>
              <a:path w="4438338" h="2323972">
                <a:moveTo>
                  <a:pt x="69905" y="0"/>
                </a:moveTo>
                <a:lnTo>
                  <a:pt x="4368433" y="0"/>
                </a:lnTo>
                <a:cubicBezTo>
                  <a:pt x="4407040" y="0"/>
                  <a:pt x="4438338" y="31298"/>
                  <a:pt x="4438338" y="69905"/>
                </a:cubicBezTo>
                <a:lnTo>
                  <a:pt x="4438338" y="2254067"/>
                </a:lnTo>
                <a:cubicBezTo>
                  <a:pt x="4438338" y="2292674"/>
                  <a:pt x="4407040" y="2323972"/>
                  <a:pt x="4368433" y="2323972"/>
                </a:cubicBezTo>
                <a:lnTo>
                  <a:pt x="69905" y="2323972"/>
                </a:lnTo>
                <a:cubicBezTo>
                  <a:pt x="31298" y="2323972"/>
                  <a:pt x="0" y="2292674"/>
                  <a:pt x="0" y="2254067"/>
                </a:cubicBezTo>
                <a:lnTo>
                  <a:pt x="0" y="69905"/>
                </a:lnTo>
                <a:cubicBezTo>
                  <a:pt x="0" y="31298"/>
                  <a:pt x="31298" y="0"/>
                  <a:pt x="69905" y="0"/>
                </a:cubicBezTo>
                <a:close/>
              </a:path>
            </a:pathLst>
          </a:custGeom>
        </p:spPr>
      </p:pic>
      <p:pic>
        <p:nvPicPr>
          <p:cNvPr id="7" name="Picture 6" descr="A group of people posing for a photo&#10;&#10;Description automatically generated">
            <a:extLst>
              <a:ext uri="{FF2B5EF4-FFF2-40B4-BE49-F238E27FC236}">
                <a16:creationId xmlns:a16="http://schemas.microsoft.com/office/drawing/2014/main" id="{C9B8694D-3E3A-2E37-9B71-24CF59CA05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9040" y="1973229"/>
            <a:ext cx="2521585" cy="1936207"/>
          </a:xfrm>
          <a:prstGeom prst="rect">
            <a:avLst/>
          </a:prstGeom>
        </p:spPr>
      </p:pic>
      <p:pic>
        <p:nvPicPr>
          <p:cNvPr id="8" name="Picture 7" descr="A group of people wearing safety vests and helmets&#10;&#10;Description automatically generated">
            <a:extLst>
              <a:ext uri="{FF2B5EF4-FFF2-40B4-BE49-F238E27FC236}">
                <a16:creationId xmlns:a16="http://schemas.microsoft.com/office/drawing/2014/main" id="{35CE578C-2DBD-D184-8DC0-421C2AB8D335}"/>
              </a:ext>
            </a:extLst>
          </p:cNvPr>
          <p:cNvPicPr>
            <a:picLocks noChangeAspect="1"/>
          </p:cNvPicPr>
          <p:nvPr/>
        </p:nvPicPr>
        <p:blipFill rotWithShape="1">
          <a:blip r:embed="rId7">
            <a:extLst>
              <a:ext uri="{28A0092B-C50C-407E-A947-70E740481C1C}">
                <a14:useLocalDpi xmlns:a14="http://schemas.microsoft.com/office/drawing/2010/main" val="0"/>
              </a:ext>
            </a:extLst>
          </a:blip>
          <a:srcRect t="20366" b="16272"/>
          <a:stretch/>
        </p:blipFill>
        <p:spPr>
          <a:xfrm>
            <a:off x="4875242" y="3734342"/>
            <a:ext cx="2684881" cy="1936207"/>
          </a:xfrm>
          <a:prstGeom prst="rect">
            <a:avLst/>
          </a:prstGeom>
        </p:spPr>
      </p:pic>
      <p:pic>
        <p:nvPicPr>
          <p:cNvPr id="3" name="Picture 2" descr="A group of people standing in a room&#10;&#10;Description automatically generated">
            <a:extLst>
              <a:ext uri="{FF2B5EF4-FFF2-40B4-BE49-F238E27FC236}">
                <a16:creationId xmlns:a16="http://schemas.microsoft.com/office/drawing/2014/main" id="{1D7AF67B-2011-A9A9-9E75-E6F84D67A9F0}"/>
              </a:ext>
            </a:extLst>
          </p:cNvPr>
          <p:cNvPicPr>
            <a:picLocks noChangeAspect="1"/>
          </p:cNvPicPr>
          <p:nvPr/>
        </p:nvPicPr>
        <p:blipFill>
          <a:blip r:embed="rId8">
            <a:extLst>
              <a:ext uri="{28A0092B-C50C-407E-A947-70E740481C1C}">
                <a14:useLocalDpi xmlns:a14="http://schemas.microsoft.com/office/drawing/2010/main" val="0"/>
              </a:ext>
            </a:extLst>
          </a:blip>
          <a:srcRect t="16061"/>
          <a:stretch/>
        </p:blipFill>
        <p:spPr>
          <a:xfrm>
            <a:off x="7559039" y="3909437"/>
            <a:ext cx="2521585" cy="1761112"/>
          </a:xfrm>
          <a:prstGeom prst="rect">
            <a:avLst/>
          </a:prstGeom>
        </p:spPr>
      </p:pic>
      <p:pic>
        <p:nvPicPr>
          <p:cNvPr id="10" name="Picture 9" descr="A group of people standing on stairs&#10;&#10;Description automatically generated">
            <a:extLst>
              <a:ext uri="{FF2B5EF4-FFF2-40B4-BE49-F238E27FC236}">
                <a16:creationId xmlns:a16="http://schemas.microsoft.com/office/drawing/2014/main" id="{19919CE7-3DA5-D87B-755E-2C59F9BC2EB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60123" y="1"/>
            <a:ext cx="2520501" cy="1973228"/>
          </a:xfrm>
          <a:prstGeom prst="rect">
            <a:avLst/>
          </a:prstGeom>
        </p:spPr>
      </p:pic>
    </p:spTree>
    <p:extLst>
      <p:ext uri="{BB962C8B-B14F-4D97-AF65-F5344CB8AC3E}">
        <p14:creationId xmlns:p14="http://schemas.microsoft.com/office/powerpoint/2010/main" val="2421243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CB270-6CA2-1663-65DE-BCAD5F32F5C2}"/>
            </a:ext>
          </a:extLst>
        </p:cNvPr>
        <p:cNvGrpSpPr/>
        <p:nvPr/>
      </p:nvGrpSpPr>
      <p:grpSpPr>
        <a:xfrm>
          <a:off x="0" y="0"/>
          <a:ext cx="0" cy="0"/>
          <a:chOff x="0" y="0"/>
          <a:chExt cx="0" cy="0"/>
        </a:xfrm>
      </p:grpSpPr>
      <p:sp>
        <p:nvSpPr>
          <p:cNvPr id="240" name="TextShape 2">
            <a:extLst>
              <a:ext uri="{FF2B5EF4-FFF2-40B4-BE49-F238E27FC236}">
                <a16:creationId xmlns:a16="http://schemas.microsoft.com/office/drawing/2014/main" id="{4F852EE9-04C9-E9EE-552A-7B47935FB21C}"/>
              </a:ext>
            </a:extLst>
          </p:cNvPr>
          <p:cNvSpPr txBox="1"/>
          <p:nvPr/>
        </p:nvSpPr>
        <p:spPr>
          <a:xfrm>
            <a:off x="224726" y="2048167"/>
            <a:ext cx="4673376" cy="2294782"/>
          </a:xfrm>
          <a:prstGeom prst="rect">
            <a:avLst/>
          </a:prstGeom>
          <a:noFill/>
          <a:ln>
            <a:noFill/>
          </a:ln>
        </p:spPr>
        <p:txBody>
          <a:bodyPr lIns="0" tIns="0" rIns="0" bIns="0">
            <a:normAutofit/>
          </a:bodyPr>
          <a:lstStyle/>
          <a:p>
            <a:pPr marL="288925" indent="-288925">
              <a:lnSpc>
                <a:spcPct val="150000"/>
              </a:lnSpc>
              <a:spcBef>
                <a:spcPts val="1001"/>
              </a:spcBef>
              <a:buFont typeface="+mj-lt"/>
              <a:buAutoNum type="arabicPeriod"/>
            </a:pPr>
            <a:r>
              <a:rPr lang="en-US" sz="2000" b="1" strike="noStrike" spc="-1" dirty="0">
                <a:solidFill>
                  <a:srgbClr val="004490"/>
                </a:solidFill>
                <a:latin typeface="Arial" panose="020B0604020202020204" pitchFamily="34" charset="0"/>
                <a:cs typeface="Arial" panose="020B0604020202020204" pitchFamily="34" charset="0"/>
              </a:rPr>
              <a:t>Next Generation Action Plans</a:t>
            </a:r>
          </a:p>
          <a:p>
            <a:pPr marL="288925" indent="-288925">
              <a:lnSpc>
                <a:spcPct val="150000"/>
              </a:lnSpc>
              <a:spcBef>
                <a:spcPts val="1001"/>
              </a:spcBef>
              <a:buFont typeface="+mj-lt"/>
              <a:buAutoNum type="arabicPeriod"/>
            </a:pPr>
            <a:r>
              <a:rPr lang="en-US" sz="2000" b="1" spc="-1" dirty="0">
                <a:solidFill>
                  <a:srgbClr val="004490"/>
                </a:solidFill>
                <a:latin typeface="Arial" panose="020B0604020202020204" pitchFamily="34" charset="0"/>
                <a:cs typeface="Arial" panose="020B0604020202020204" pitchFamily="34" charset="0"/>
              </a:rPr>
              <a:t>Five Years Rolling Work Plan </a:t>
            </a:r>
          </a:p>
          <a:p>
            <a:pPr marL="288925" indent="-288925">
              <a:lnSpc>
                <a:spcPct val="150000"/>
              </a:lnSpc>
              <a:spcBef>
                <a:spcPts val="1001"/>
              </a:spcBef>
              <a:buFont typeface="+mj-lt"/>
              <a:buAutoNum type="arabicPeriod"/>
            </a:pPr>
            <a:r>
              <a:rPr lang="en-US" sz="2000" b="1" spc="-1" dirty="0">
                <a:solidFill>
                  <a:srgbClr val="004490"/>
                </a:solidFill>
                <a:latin typeface="Arial" panose="020B0604020202020204" pitchFamily="34" charset="0"/>
                <a:cs typeface="Arial" panose="020B0604020202020204" pitchFamily="34" charset="0"/>
              </a:rPr>
              <a:t>Waterborne Week 2025, Montenegro </a:t>
            </a:r>
          </a:p>
          <a:p>
            <a:pPr marL="288925" indent="-288925">
              <a:lnSpc>
                <a:spcPct val="150000"/>
              </a:lnSpc>
              <a:spcBef>
                <a:spcPts val="1001"/>
              </a:spcBef>
              <a:buFont typeface="+mj-lt"/>
              <a:buAutoNum type="arabicPeriod"/>
            </a:pPr>
            <a:r>
              <a:rPr lang="en-US" sz="2000" b="1" spc="-1" dirty="0">
                <a:solidFill>
                  <a:srgbClr val="004490"/>
                </a:solidFill>
                <a:latin typeface="Arial" panose="020B0604020202020204" pitchFamily="34" charset="0"/>
                <a:cs typeface="Arial" panose="020B0604020202020204" pitchFamily="34" charset="0"/>
              </a:rPr>
              <a:t>Conference on Green IWW Ports</a:t>
            </a:r>
          </a:p>
        </p:txBody>
      </p:sp>
      <p:pic>
        <p:nvPicPr>
          <p:cNvPr id="241" name="Picture 240">
            <a:extLst>
              <a:ext uri="{FF2B5EF4-FFF2-40B4-BE49-F238E27FC236}">
                <a16:creationId xmlns:a16="http://schemas.microsoft.com/office/drawing/2014/main" id="{35BD978C-B81A-6ECC-D282-7569BAAEA419}"/>
              </a:ext>
            </a:extLst>
          </p:cNvPr>
          <p:cNvPicPr/>
          <p:nvPr/>
        </p:nvPicPr>
        <p:blipFill>
          <a:blip r:embed="rId3"/>
          <a:stretch/>
        </p:blipFill>
        <p:spPr>
          <a:xfrm>
            <a:off x="46816" y="1943208"/>
            <a:ext cx="528840" cy="2504700"/>
          </a:xfrm>
          <a:prstGeom prst="rect">
            <a:avLst/>
          </a:prstGeom>
          <a:ln>
            <a:noFill/>
          </a:ln>
        </p:spPr>
      </p:pic>
      <p:sp>
        <p:nvSpPr>
          <p:cNvPr id="4" name="TextShape 2">
            <a:extLst>
              <a:ext uri="{FF2B5EF4-FFF2-40B4-BE49-F238E27FC236}">
                <a16:creationId xmlns:a16="http://schemas.microsoft.com/office/drawing/2014/main" id="{95BB9283-23C8-5A36-8C59-652B40D7B34B}"/>
              </a:ext>
            </a:extLst>
          </p:cNvPr>
          <p:cNvSpPr txBox="1"/>
          <p:nvPr/>
        </p:nvSpPr>
        <p:spPr>
          <a:xfrm>
            <a:off x="627900" y="274320"/>
            <a:ext cx="3890760" cy="946800"/>
          </a:xfrm>
          <a:prstGeom prst="rect">
            <a:avLst/>
          </a:prstGeom>
          <a:noFill/>
          <a:ln>
            <a:noFill/>
          </a:ln>
        </p:spPr>
        <p:txBody>
          <a:bodyPr lIns="0" tIns="0" rIns="0" bIns="0" anchor="ctr"/>
          <a:lstStyle/>
          <a:p>
            <a:r>
              <a:rPr lang="en-US" sz="3600" b="1" spc="-1" dirty="0">
                <a:solidFill>
                  <a:schemeClr val="tx2"/>
                </a:solidFill>
                <a:latin typeface="Arial"/>
                <a:cs typeface="Arial"/>
              </a:rPr>
              <a:t>Future Plans</a:t>
            </a:r>
            <a:endParaRPr lang="en-US" sz="3600" b="1" strike="noStrike" spc="-1" dirty="0">
              <a:solidFill>
                <a:schemeClr val="tx2"/>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492053D-4675-3DC6-3040-40EE067B3A25}"/>
              </a:ext>
            </a:extLst>
          </p:cNvPr>
          <p:cNvPicPr>
            <a:picLocks noChangeAspect="1"/>
          </p:cNvPicPr>
          <p:nvPr/>
        </p:nvPicPr>
        <p:blipFill rotWithShape="1">
          <a:blip r:embed="rId4"/>
          <a:srcRect l="71641" t="19396" r="14219" b="18951"/>
          <a:stretch/>
        </p:blipFill>
        <p:spPr>
          <a:xfrm>
            <a:off x="4898102" y="0"/>
            <a:ext cx="5182523" cy="5670550"/>
          </a:xfrm>
          <a:prstGeom prst="rect">
            <a:avLst/>
          </a:prstGeom>
        </p:spPr>
      </p:pic>
    </p:spTree>
    <p:extLst>
      <p:ext uri="{BB962C8B-B14F-4D97-AF65-F5344CB8AC3E}">
        <p14:creationId xmlns:p14="http://schemas.microsoft.com/office/powerpoint/2010/main" val="1108005662"/>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99"/>
            <a:ext cx="10080625" cy="56703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56026"/>
            <a:endParaRPr lang="en-US" sz="1488">
              <a:solidFill>
                <a:prstClr val="white"/>
              </a:solidFill>
              <a:latin typeface="Franklin Gothic Book" panose="020B0503020102020204"/>
            </a:endParaRPr>
          </a:p>
        </p:txBody>
      </p:sp>
      <p:sp>
        <p:nvSpPr>
          <p:cNvPr id="11" name="Arc 10">
            <a:extLst>
              <a:ext uri="{FF2B5EF4-FFF2-40B4-BE49-F238E27FC236}">
                <a16:creationId xmlns:a16="http://schemas.microsoft.com/office/drawing/2014/main" id="{59383CF9-23B5-4335-9B21-1791C4CF1C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7136596" y="405651"/>
            <a:ext cx="2470463" cy="2470463"/>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defTabSz="756026">
              <a:defRPr/>
            </a:pPr>
            <a:endParaRPr lang="en-US" sz="1488">
              <a:solidFill>
                <a:srgbClr val="000000"/>
              </a:solidFill>
              <a:latin typeface="Calibri" panose="020F0502020204030204"/>
            </a:endParaRPr>
          </a:p>
        </p:txBody>
      </p:sp>
      <p:sp>
        <p:nvSpPr>
          <p:cNvPr id="13" name="Freeform: Shape 12">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4536381"/>
            <a:ext cx="2209984" cy="113407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56026"/>
            <a:endParaRPr lang="en-US" sz="1488">
              <a:solidFill>
                <a:prstClr val="white"/>
              </a:solidFill>
              <a:latin typeface="Franklin Gothic Book" panose="020B0503020102020204"/>
            </a:endParaRPr>
          </a:p>
        </p:txBody>
      </p:sp>
      <p:pic>
        <p:nvPicPr>
          <p:cNvPr id="4" name="Picture 3">
            <a:extLst>
              <a:ext uri="{FF2B5EF4-FFF2-40B4-BE49-F238E27FC236}">
                <a16:creationId xmlns:a16="http://schemas.microsoft.com/office/drawing/2014/main" id="{038F3518-A8A4-6F0A-D7E4-92C3CEDA7112}"/>
              </a:ext>
            </a:extLst>
          </p:cNvPr>
          <p:cNvPicPr>
            <a:picLocks noChangeAspect="1"/>
          </p:cNvPicPr>
          <p:nvPr/>
        </p:nvPicPr>
        <p:blipFill>
          <a:blip r:embed="rId2"/>
          <a:stretch>
            <a:fillRect/>
          </a:stretch>
        </p:blipFill>
        <p:spPr>
          <a:xfrm>
            <a:off x="5379301" y="791621"/>
            <a:ext cx="3950048" cy="1698521"/>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3" name="Content Placeholder 2">
            <a:extLst>
              <a:ext uri="{FF2B5EF4-FFF2-40B4-BE49-F238E27FC236}">
                <a16:creationId xmlns:a16="http://schemas.microsoft.com/office/drawing/2014/main" id="{157577C9-AEC0-09D7-6ECC-6D23B5705222}"/>
              </a:ext>
            </a:extLst>
          </p:cNvPr>
          <p:cNvSpPr>
            <a:spLocks noGrp="1"/>
          </p:cNvSpPr>
          <p:nvPr>
            <p:ph idx="1"/>
          </p:nvPr>
        </p:nvSpPr>
        <p:spPr>
          <a:xfrm>
            <a:off x="2681527" y="3656040"/>
            <a:ext cx="5395547" cy="870292"/>
          </a:xfrm>
        </p:spPr>
        <p:txBody>
          <a:bodyPr>
            <a:normAutofit lnSpcReduction="10000"/>
          </a:bodyPr>
          <a:lstStyle/>
          <a:p>
            <a:pPr marL="0" indent="0" algn="ctr">
              <a:buNone/>
            </a:pPr>
            <a:r>
              <a:rPr lang="en-US" sz="5953" b="1" dirty="0">
                <a:solidFill>
                  <a:srgbClr val="C00000"/>
                </a:solidFill>
                <a:latin typeface="Arial Black" panose="020B0A04020102020204" pitchFamily="34" charset="0"/>
              </a:rPr>
              <a:t>Thank you</a:t>
            </a:r>
          </a:p>
        </p:txBody>
      </p:sp>
      <p:pic>
        <p:nvPicPr>
          <p:cNvPr id="5" name="Graphic 4" descr="Ferry">
            <a:extLst>
              <a:ext uri="{FF2B5EF4-FFF2-40B4-BE49-F238E27FC236}">
                <a16:creationId xmlns:a16="http://schemas.microsoft.com/office/drawing/2014/main" id="{6A50BEE4-6ABF-C32A-417E-9047F1AC4BB1}"/>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t="12668" b="7867"/>
          <a:stretch/>
        </p:blipFill>
        <p:spPr>
          <a:xfrm>
            <a:off x="395732" y="513131"/>
            <a:ext cx="3628504" cy="2115132"/>
          </a:xfrm>
          <a:prstGeom prst="rect">
            <a:avLst/>
          </a:prstGeom>
          <a:effectLst>
            <a:outerShdw blurRad="165100" dir="11400000" sy="-23000" kx="800400" algn="br" rotWithShape="0">
              <a:srgbClr val="0070C0">
                <a:alpha val="20000"/>
              </a:srgbClr>
            </a:outerShdw>
            <a:reflection blurRad="6350" stA="52000" endA="300" endPos="35000" dir="5400000" sy="-100000" algn="bl" rotWithShape="0"/>
          </a:effectLst>
        </p:spPr>
      </p:pic>
    </p:spTree>
    <p:extLst>
      <p:ext uri="{BB962C8B-B14F-4D97-AF65-F5344CB8AC3E}">
        <p14:creationId xmlns:p14="http://schemas.microsoft.com/office/powerpoint/2010/main" val="31302170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nstantia-Franklin Gothic Book">
      <a:majorFont>
        <a:latin typeface="Constantia" panose="02030602050306030303"/>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B799E7085526448A49B74892894ACF8" ma:contentTypeVersion="16" ma:contentTypeDescription="Create a new document." ma:contentTypeScope="" ma:versionID="1846a70d42a3211f32fa52f8c8fe3a1c">
  <xsd:schema xmlns:xsd="http://www.w3.org/2001/XMLSchema" xmlns:xs="http://www.w3.org/2001/XMLSchema" xmlns:p="http://schemas.microsoft.com/office/2006/metadata/properties" xmlns:ns2="a61dd786-7e6d-49b8-839c-25748bb0e757" xmlns:ns3="e6b88493-a865-49b9-b502-6098bd4e94c2" targetNamespace="http://schemas.microsoft.com/office/2006/metadata/properties" ma:root="true" ma:fieldsID="4427b38842ca9ac750f4e9ec36084b76" ns2:_="" ns3:_="">
    <xsd:import namespace="a61dd786-7e6d-49b8-839c-25748bb0e757"/>
    <xsd:import namespace="e6b88493-a865-49b9-b502-6098bd4e94c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1dd786-7e6d-49b8-839c-25748bb0e7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be9657bc-322d-432e-b9f5-20aab76456a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b88493-a865-49b9-b502-6098bd4e94c2"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4c7d1092-8c76-4edd-8d6c-49f990aea377}" ma:internalName="TaxCatchAll" ma:showField="CatchAllData" ma:web="e6b88493-a865-49b9-b502-6098bd4e94c2">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6b88493-a865-49b9-b502-6098bd4e94c2" xsi:nil="true"/>
    <lcf76f155ced4ddcb4097134ff3c332f xmlns="a61dd786-7e6d-49b8-839c-25748bb0e75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E133ED8-15B2-48E7-9479-3F63419E852D}"/>
</file>

<file path=customXml/itemProps2.xml><?xml version="1.0" encoding="utf-8"?>
<ds:datastoreItem xmlns:ds="http://schemas.openxmlformats.org/officeDocument/2006/customXml" ds:itemID="{8D2960A3-61BB-4A6D-BB67-90EADCCE4E2B}">
  <ds:schemaRefs>
    <ds:schemaRef ds:uri="http://schemas.microsoft.com/sharepoint/v3/contenttype/forms"/>
  </ds:schemaRefs>
</ds:datastoreItem>
</file>

<file path=customXml/itemProps3.xml><?xml version="1.0" encoding="utf-8"?>
<ds:datastoreItem xmlns:ds="http://schemas.openxmlformats.org/officeDocument/2006/customXml" ds:itemID="{E2FEA613-2C8E-4381-9351-E91E38CC2F8E}"/>
</file>

<file path=docProps/app.xml><?xml version="1.0" encoding="utf-8"?>
<Properties xmlns="http://schemas.openxmlformats.org/officeDocument/2006/extended-properties" xmlns:vt="http://schemas.openxmlformats.org/officeDocument/2006/docPropsVTypes">
  <Template/>
  <TotalTime>2843</TotalTime>
  <Words>268</Words>
  <Application>Microsoft Office PowerPoint</Application>
  <PresentationFormat>Custom</PresentationFormat>
  <Paragraphs>39</Paragraphs>
  <Slides>7</Slides>
  <Notes>4</Notes>
  <HiddenSlides>0</HiddenSlides>
  <MMClips>0</MMClips>
  <ScaleCrop>false</ScaleCrop>
  <HeadingPairs>
    <vt:vector size="8" baseType="variant">
      <vt:variant>
        <vt:lpstr>Fonts Used</vt:lpstr>
      </vt:variant>
      <vt:variant>
        <vt:i4>10</vt:i4>
      </vt:variant>
      <vt:variant>
        <vt:lpstr>Theme</vt:lpstr>
      </vt:variant>
      <vt:variant>
        <vt:i4>4</vt:i4>
      </vt:variant>
      <vt:variant>
        <vt:lpstr>Embedded OLE Servers</vt:lpstr>
      </vt:variant>
      <vt:variant>
        <vt:i4>1</vt:i4>
      </vt:variant>
      <vt:variant>
        <vt:lpstr>Slide Titles</vt:lpstr>
      </vt:variant>
      <vt:variant>
        <vt:i4>7</vt:i4>
      </vt:variant>
    </vt:vector>
  </HeadingPairs>
  <TitlesOfParts>
    <vt:vector size="22" baseType="lpstr">
      <vt:lpstr>Aptos</vt:lpstr>
      <vt:lpstr>Arial</vt:lpstr>
      <vt:lpstr>Arial Black</vt:lpstr>
      <vt:lpstr>Calibri</vt:lpstr>
      <vt:lpstr>Constantia</vt:lpstr>
      <vt:lpstr>Franklin Gothic Book</vt:lpstr>
      <vt:lpstr>Source Sans Pro</vt:lpstr>
      <vt:lpstr>Symbol</vt:lpstr>
      <vt:lpstr>Times New Roman</vt:lpstr>
      <vt:lpstr>Wingdings</vt:lpstr>
      <vt:lpstr>Office Theme</vt:lpstr>
      <vt:lpstr>Office Theme</vt:lpstr>
      <vt:lpstr>Office Theme</vt:lpstr>
      <vt:lpstr>1_Office Theme</vt:lpstr>
      <vt:lpstr>think-cell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Elson Thana</dc:creator>
  <dc:description/>
  <cp:lastModifiedBy>Elson Thana</cp:lastModifiedBy>
  <cp:revision>39</cp:revision>
  <dcterms:created xsi:type="dcterms:W3CDTF">2023-10-07T13:36:01Z</dcterms:created>
  <dcterms:modified xsi:type="dcterms:W3CDTF">2024-09-24T15:31:34Z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0x0101006B799E7085526448A49B74892894ACF8</vt:lpwstr>
  </property>
</Properties>
</file>