
<file path=[Content_Types].xml><?xml version="1.0" encoding="utf-8"?>
<Types xmlns="http://schemas.openxmlformats.org/package/2006/content-types">
  <Default Extension="jpeg" ContentType="image/jpeg"/>
  <Default Extension="jpg" ContentType="image/jpeg"/>
  <Default Extension="png" ContentType="image/png"/>
  <Default Extension="rels" ContentType="application/vnd.openxmlformats-package.relationships+xml"/>
  <Default Extension="xml" ContentType="application/xml"/>
  <Override PartName="/ppt/presentation.xml" ContentType="application/vnd.openxmlformats-officedocument.presentationml.presentation.main+xml"/>
  <Override PartName="/ppt/slides/slide1.xml" ContentType="application/vnd.openxmlformats-officedocument.presentationml.slide+xml"/>
  <Override PartName="/ppt/slides/slide2.xml" ContentType="application/vnd.openxmlformats-officedocument.presentationml.slide+xml"/>
  <Override PartName="/ppt/slides/slide3.xml" ContentType="application/vnd.openxmlformats-officedocument.presentationml.slide+xml"/>
  <Override PartName="/ppt/slides/slide4.xml" ContentType="application/vnd.openxmlformats-officedocument.presentationml.slide+xml"/>
  <Override PartName="/ppt/slides/slide5.xml" ContentType="application/vnd.openxmlformats-officedocument.presentationml.slide+xml"/>
  <Override PartName="/ppt/slides/slide6.xml" ContentType="application/vnd.openxmlformats-officedocument.presentationml.slide+xml"/>
  <Override PartName="/ppt/slides/slide7.xml" ContentType="application/vnd.openxmlformats-officedocument.presentationml.slide+xml"/>
  <Override PartName="/ppt/slides/slide8.xml" ContentType="application/vnd.openxmlformats-officedocument.presentationml.slide+xml"/>
  <Override PartName="/ppt/slides/slide9.xml" ContentType="application/vnd.openxmlformats-officedocument.presentationml.slide+xml"/>
  <Override PartName="/ppt/slides/slide10.xml" ContentType="application/vnd.openxmlformats-officedocument.presentationml.slide+xml"/>
  <Override PartName="/ppt/slideMasters/slideMaster1.xml" ContentType="application/vnd.openxmlformats-officedocument.presentationml.slideMaster+xml"/>
  <Override PartName="/ppt/slideMasters/slideMaster2.xml" ContentType="application/vnd.openxmlformats-officedocument.presentationml.slideMaster+xml"/>
  <Override PartName="/ppt/slideMasters/slideMaster3.xml" ContentType="application/vnd.openxmlformats-officedocument.presentationml.slideMaster+xml"/>
  <Override PartName="/ppt/slideLayouts/slideLayout10.xml" ContentType="application/vnd.openxmlformats-officedocument.presentationml.slideLayout+xml"/>
  <Override PartName="/ppt/slideLayouts/slideLayout1.xml" ContentType="application/vnd.openxmlformats-officedocument.presentationml.slideLayout+xml"/>
  <Override PartName="/ppt/slideLayouts/slideLayout2.xml" ContentType="application/vnd.openxmlformats-officedocument.presentationml.slideLayout+xml"/>
  <Override PartName="/ppt/slideLayouts/slideLayout3.xml" ContentType="application/vnd.openxmlformats-officedocument.presentationml.slideLayout+xml"/>
  <Override PartName="/ppt/slideLayouts/slideLayout4.xml" ContentType="application/vnd.openxmlformats-officedocument.presentationml.slideLayout+xml"/>
  <Override PartName="/ppt/slideLayouts/slideLayout5.xml" ContentType="application/vnd.openxmlformats-officedocument.presentationml.slideLayout+xml"/>
  <Override PartName="/ppt/slideLayouts/slideLayout6.xml" ContentType="application/vnd.openxmlformats-officedocument.presentationml.slideLayout+xml"/>
  <Override PartName="/ppt/slideLayouts/slideLayout7.xml" ContentType="application/vnd.openxmlformats-officedocument.presentationml.slideLayout+xml"/>
  <Override PartName="/ppt/slideLayouts/slideLayout8.xml" ContentType="application/vnd.openxmlformats-officedocument.presentationml.slideLayout+xml"/>
  <Override PartName="/ppt/slideLayouts/slideLayout9.xml" ContentType="application/vnd.openxmlformats-officedocument.presentationml.slideLayout+xml"/>
  <Override PartName="/ppt/slideLayouts/slideLayout11.xml" ContentType="application/vnd.openxmlformats-officedocument.presentationml.slideLayout+xml"/>
  <Override PartName="/ppt/slideLayouts/slideLayout12.xml" ContentType="application/vnd.openxmlformats-officedocument.presentationml.slideLayout+xml"/>
  <Override PartName="/ppt/slideLayouts/slideLayout13.xml" ContentType="application/vnd.openxmlformats-officedocument.presentationml.slideLayout+xml"/>
  <Override PartName="/ppt/slideLayouts/slideLayout14.xml" ContentType="application/vnd.openxmlformats-officedocument.presentationml.slideLayout+xml"/>
  <Override PartName="/ppt/slideLayouts/slideLayout15.xml" ContentType="application/vnd.openxmlformats-officedocument.presentationml.slideLayout+xml"/>
  <Override PartName="/ppt/slideLayouts/slideLayout16.xml" ContentType="application/vnd.openxmlformats-officedocument.presentationml.slideLayout+xml"/>
  <Override PartName="/ppt/slideLayouts/slideLayout17.xml" ContentType="application/vnd.openxmlformats-officedocument.presentationml.slideLayout+xml"/>
  <Override PartName="/ppt/slideLayouts/slideLayout18.xml" ContentType="application/vnd.openxmlformats-officedocument.presentationml.slideLayout+xml"/>
  <Override PartName="/ppt/slideLayouts/slideLayout19.xml" ContentType="application/vnd.openxmlformats-officedocument.presentationml.slideLayout+xml"/>
  <Override PartName="/ppt/slideLayouts/slideLayout20.xml" ContentType="application/vnd.openxmlformats-officedocument.presentationml.slideLayout+xml"/>
  <Override PartName="/ppt/slideLayouts/slideLayout21.xml" ContentType="application/vnd.openxmlformats-officedocument.presentationml.slideLayout+xml"/>
  <Override PartName="/ppt/slideLayouts/slideLayout22.xml" ContentType="application/vnd.openxmlformats-officedocument.presentationml.slideLayout+xml"/>
  <Override PartName="/ppt/slideLayouts/slideLayout23.xml" ContentType="application/vnd.openxmlformats-officedocument.presentationml.slideLayout+xml"/>
  <Override PartName="/ppt/slideLayouts/slideLayout24.xml" ContentType="application/vnd.openxmlformats-officedocument.presentationml.slideLayout+xml"/>
  <Override PartName="/ppt/slideLayouts/slideLayout25.xml" ContentType="application/vnd.openxmlformats-officedocument.presentationml.slideLayout+xml"/>
  <Override PartName="/ppt/slideLayouts/slideLayout26.xml" ContentType="application/vnd.openxmlformats-officedocument.presentationml.slideLayout+xml"/>
  <Override PartName="/ppt/slideLayouts/slideLayout27.xml" ContentType="application/vnd.openxmlformats-officedocument.presentationml.slideLayout+xml"/>
  <Override PartName="/ppt/slideLayouts/slideLayout28.xml" ContentType="application/vnd.openxmlformats-officedocument.presentationml.slideLayout+xml"/>
  <Override PartName="/ppt/slideLayouts/slideLayout29.xml" ContentType="application/vnd.openxmlformats-officedocument.presentationml.slideLayout+xml"/>
  <Override PartName="/ppt/slideLayouts/slideLayout30.xml" ContentType="application/vnd.openxmlformats-officedocument.presentationml.slideLayout+xml"/>
  <Override PartName="/ppt/slideLayouts/slideLayout31.xml" ContentType="application/vnd.openxmlformats-officedocument.presentationml.slideLayout+xml"/>
  <Override PartName="/ppt/slideLayouts/slideLayout32.xml" ContentType="application/vnd.openxmlformats-officedocument.presentationml.slideLayout+xml"/>
  <Override PartName="/ppt/slideLayouts/slideLayout33.xml" ContentType="application/vnd.openxmlformats-officedocument.presentationml.slideLayout+xml"/>
  <Override PartName="/ppt/notesSlides/notesSlide1.xml" ContentType="application/vnd.openxmlformats-officedocument.presentationml.notesSlide+xml"/>
  <Override PartName="/ppt/notesMasters/notesMaster1.xml" ContentType="application/vnd.openxmlformats-officedocument.presentationml.notesMaster+xml"/>
  <Override PartName="/ppt/theme/theme5.xml" ContentType="application/vnd.openxmlformats-officedocument.theme+xml"/>
  <Override PartName="/ppt/theme/theme4.xml" ContentType="application/vnd.openxmlformats-officedocument.theme+xml"/>
  <Override PartName="/ppt/theme/theme3.xml" ContentType="application/vnd.openxmlformats-officedocument.theme+xml"/>
  <Override PartName="/ppt/theme/theme2.xml" ContentType="application/vnd.openxmlformats-officedocument.theme+xml"/>
  <Override PartName="/ppt/handoutMasters/handoutMaster1.xml" ContentType="application/vnd.openxmlformats-officedocument.presentationml.handoutMaster+xml"/>
  <Override PartName="/ppt/theme/theme1.xml" ContentType="application/vnd.openxmlformats-officedocument.theme+xml"/>
  <Override PartName="/ppt/commentAuthors.xml" ContentType="application/vnd.openxmlformats-officedocument.presentationml.commentAuthors+xml"/>
  <Override PartName="/ppt/tableStyles.xml" ContentType="application/vnd.openxmlformats-officedocument.presentationml.tableStyles+xml"/>
  <Override PartName="/ppt/viewProps.xml" ContentType="application/vnd.openxmlformats-officedocument.presentationml.viewProps+xml"/>
  <Override PartName="/ppt/presProps.xml" ContentType="application/vnd.openxmlformats-officedocument.presentationml.presProps+xml"/>
  <Override PartName="/docProps/core.xml" ContentType="application/vnd.openxmlformats-package.core-properties+xml"/>
  <Override PartName="/docProps/app.xml" ContentType="application/vnd.openxmlformats-officedocument.extended-properties+xml"/>
  <Override PartName="/customXml/itemProps1.xml" ContentType="application/vnd.openxmlformats-officedocument.customXmlProperties+xml"/>
  <Override PartName="/customXml/itemProps2.xml" ContentType="application/vnd.openxmlformats-officedocument.customXmlProperties+xml"/>
  <Override PartName="/customXml/itemProps3.xml" ContentType="application/vnd.openxmlformats-officedocument.customXmlProperties+xml"/>
  <Override PartName="/docProps/custom.xml" ContentType="application/vnd.openxmlformats-officedocument.custom-properties+xml"/>
</Types>
</file>

<file path=_rels/.rels><?xml version="1.0" encoding="UTF-8" standalone="yes"?>
<Relationships xmlns="http://schemas.openxmlformats.org/package/2006/relationships"><Relationship Id="rId3" Type="http://schemas.openxmlformats.org/package/2006/relationships/metadata/core-properties" Target="docProps/core.xml"/><Relationship Id="rId2" Type="http://schemas.openxmlformats.org/package/2006/relationships/metadata/thumbnail" Target="docProps/thumbnail.jpeg"/><Relationship Id="rId1" Type="http://schemas.openxmlformats.org/officeDocument/2006/relationships/officeDocument" Target="ppt/presentation.xml"/><Relationship Id="rId5" Type="http://schemas.openxmlformats.org/officeDocument/2006/relationships/custom-properties" Target="docProps/custom.xml"/><Relationship Id="rId4" Type="http://schemas.openxmlformats.org/officeDocument/2006/relationships/extended-properties" Target="docProps/app.xml"/></Relationships>
</file>

<file path=ppt/presentation.xml><?xml version="1.0" encoding="utf-8"?>
<p:presentation xmlns:a="http://schemas.openxmlformats.org/drawingml/2006/main" xmlns:r="http://schemas.openxmlformats.org/officeDocument/2006/relationships" xmlns:p="http://schemas.openxmlformats.org/presentationml/2006/main" saveSubsetFonts="1">
  <p:sldMasterIdLst>
    <p:sldMasterId id="2147483668" r:id="rId1"/>
    <p:sldMasterId id="2147483680" r:id="rId2"/>
    <p:sldMasterId id="2147483692" r:id="rId3"/>
  </p:sldMasterIdLst>
  <p:notesMasterIdLst>
    <p:notesMasterId r:id="rId14"/>
  </p:notesMasterIdLst>
  <p:handoutMasterIdLst>
    <p:handoutMasterId r:id="rId15"/>
  </p:handoutMasterIdLst>
  <p:sldIdLst>
    <p:sldId id="284" r:id="rId4"/>
    <p:sldId id="299" r:id="rId5"/>
    <p:sldId id="329" r:id="rId6"/>
    <p:sldId id="333" r:id="rId7"/>
    <p:sldId id="340" r:id="rId8"/>
    <p:sldId id="336" r:id="rId9"/>
    <p:sldId id="338" r:id="rId10"/>
    <p:sldId id="339" r:id="rId11"/>
    <p:sldId id="325" r:id="rId12"/>
    <p:sldId id="263" r:id="rId13"/>
  </p:sldIdLst>
  <p:sldSz cx="12192000" cy="6858000"/>
  <p:notesSz cx="6797675" cy="9929813"/>
  <p:defaultText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defaultTextStyle>
  <p:extLst>
    <p:ext uri="{EFAFB233-063F-42B5-8137-9DF3F51BA10A}">
      <p15:sldGuideLst xmlns:p15="http://schemas.microsoft.com/office/powerpoint/2012/main"/>
    </p:ext>
    <p:ext uri="{2D200454-40CA-4A62-9FC3-DE9A4176ACB9}">
      <p15:notesGuideLst xmlns:p15="http://schemas.microsoft.com/office/powerpoint/2012/main"/>
    </p:ext>
  </p:extLst>
</p:presentation>
</file>

<file path=ppt/commentAuthors.xml><?xml version="1.0" encoding="utf-8"?>
<p:cmAuthorLst xmlns:a="http://schemas.openxmlformats.org/drawingml/2006/main" xmlns:r="http://schemas.openxmlformats.org/officeDocument/2006/relationships" xmlns:p="http://schemas.openxmlformats.org/presentationml/2006/main">
  <p:cmAuthor id="1" name="Seitz Manfred" initials="SM" lastIdx="1" clrIdx="0">
    <p:extLst>
      <p:ext uri="{19B8F6BF-5375-455C-9EA6-DF929625EA0E}">
        <p15:presenceInfo xmlns:p15="http://schemas.microsoft.com/office/powerpoint/2012/main" userId="S-1-5-21-2104703389-901217807-24907186-1189" providerId="AD"/>
      </p:ext>
    </p:extLst>
  </p:cmAuthor>
</p:cmAuthorLst>
</file>

<file path=ppt/presProps.xml><?xml version="1.0" encoding="utf-8"?>
<p:presentationPr xmlns:a="http://schemas.openxmlformats.org/drawingml/2006/main" xmlns:r="http://schemas.openxmlformats.org/officeDocument/2006/relationships" xmlns:p="http://schemas.openxmlformats.org/presentationml/2006/main">
  <p:showPr showNarration="1">
    <p:present/>
    <p:sldAll/>
    <p:penClr>
      <a:prstClr val="red"/>
    </p:penClr>
    <p:extLst>
      <p:ext uri="{EC167BDD-8182-4AB7-AECC-EB403E3ABB37}">
        <p14:laserClr xmlns:p14="http://schemas.microsoft.com/office/powerpoint/2010/main">
          <a:srgbClr val="FF0000"/>
        </p14:laserClr>
      </p:ext>
      <p:ext uri="{2FDB2607-1784-4EEB-B798-7EB5836EED8A}">
        <p14:showMediaCtrls xmlns:p14="http://schemas.microsoft.com/office/powerpoint/2010/main" val="1"/>
      </p:ext>
    </p:extLst>
  </p:showPr>
  <p:extLst>
    <p:ext uri="{E76CE94A-603C-4142-B9EB-6D1370010A27}">
      <p14:discardImageEditData xmlns:p14="http://schemas.microsoft.com/office/powerpoint/2010/main" val="0"/>
    </p:ext>
    <p:ext uri="{D31A062A-798A-4329-ABDD-BBA856620510}">
      <p14:defaultImageDpi xmlns:p14="http://schemas.microsoft.com/office/powerpoint/2010/main" val="220"/>
    </p:ext>
    <p:ext uri="{FD5EFAAD-0ECE-453E-9831-46B23BE46B34}">
      <p15:chartTrackingRefBased xmlns:p15="http://schemas.microsoft.com/office/powerpoint/2012/main" val="1"/>
    </p:ext>
  </p:extLst>
</p:presentationPr>
</file>

<file path=ppt/tableStyles.xml><?xml version="1.0" encoding="utf-8"?>
<a:tblStyleLst xmlns:a="http://schemas.openxmlformats.org/drawingml/2006/main" def="{5C22544A-7EE6-4342-B048-85BDC9FD1C3A}"/>
</file>

<file path=ppt/viewProps.xml><?xml version="1.0" encoding="utf-8"?>
<p:viewPr xmlns:a="http://schemas.openxmlformats.org/drawingml/2006/main" xmlns:r="http://schemas.openxmlformats.org/officeDocument/2006/relationships" xmlns:p="http://schemas.openxmlformats.org/presentationml/2006/main">
  <p:normalViewPr>
    <p:restoredLeft sz="20016" autoAdjust="0"/>
    <p:restoredTop sz="96187" autoAdjust="0"/>
  </p:normalViewPr>
  <p:slideViewPr>
    <p:cSldViewPr snapToGrid="0">
      <p:cViewPr varScale="1">
        <p:scale>
          <a:sx n="80" d="100"/>
          <a:sy n="80" d="100"/>
        </p:scale>
        <p:origin x="270" y="96"/>
      </p:cViewPr>
      <p:guideLst/>
    </p:cSldViewPr>
  </p:slideViewPr>
  <p:outlineViewPr>
    <p:cViewPr>
      <p:scale>
        <a:sx n="33" d="100"/>
        <a:sy n="33" d="100"/>
      </p:scale>
      <p:origin x="0" y="0"/>
    </p:cViewPr>
  </p:outlineViewPr>
  <p:notesTextViewPr>
    <p:cViewPr>
      <p:scale>
        <a:sx n="1" d="1"/>
        <a:sy n="1" d="1"/>
      </p:scale>
      <p:origin x="0" y="0"/>
    </p:cViewPr>
  </p:notesTextViewPr>
  <p:sorterViewPr>
    <p:cViewPr>
      <p:scale>
        <a:sx n="100" d="100"/>
        <a:sy n="100" d="100"/>
      </p:scale>
      <p:origin x="0" y="0"/>
    </p:cViewPr>
  </p:sorterViewPr>
  <p:notesViewPr>
    <p:cSldViewPr snapToGrid="0">
      <p:cViewPr varScale="1">
        <p:scale>
          <a:sx n="76" d="100"/>
          <a:sy n="76" d="100"/>
        </p:scale>
        <p:origin x="2184" y="114"/>
      </p:cViewPr>
      <p:guideLst/>
    </p:cSldViewPr>
  </p:notesViewPr>
  <p:gridSpacing cx="76200" cy="76200"/>
</p:viewPr>
</file>

<file path=ppt/_rels/presentation.xml.rels><?xml version="1.0" encoding="UTF-8" standalone="yes"?>
<Relationships xmlns="http://schemas.openxmlformats.org/package/2006/relationships"><Relationship Id="rId8" Type="http://schemas.openxmlformats.org/officeDocument/2006/relationships/slide" Target="slides/slide5.xml"/><Relationship Id="rId13" Type="http://schemas.openxmlformats.org/officeDocument/2006/relationships/slide" Target="slides/slide10.xml"/><Relationship Id="rId18" Type="http://schemas.openxmlformats.org/officeDocument/2006/relationships/viewProps" Target="viewProps.xml"/><Relationship Id="rId3" Type="http://schemas.openxmlformats.org/officeDocument/2006/relationships/slideMaster" Target="slideMasters/slideMaster3.xml"/><Relationship Id="rId21" Type="http://schemas.openxmlformats.org/officeDocument/2006/relationships/customXml" Target="../customXml/item1.xml"/><Relationship Id="rId7" Type="http://schemas.openxmlformats.org/officeDocument/2006/relationships/slide" Target="slides/slide4.xml"/><Relationship Id="rId12" Type="http://schemas.openxmlformats.org/officeDocument/2006/relationships/slide" Target="slides/slide9.xml"/><Relationship Id="rId17" Type="http://schemas.openxmlformats.org/officeDocument/2006/relationships/presProps" Target="presProps.xml"/><Relationship Id="rId2" Type="http://schemas.openxmlformats.org/officeDocument/2006/relationships/slideMaster" Target="slideMasters/slideMaster2.xml"/><Relationship Id="rId16" Type="http://schemas.openxmlformats.org/officeDocument/2006/relationships/commentAuthors" Target="commentAuthors.xml"/><Relationship Id="rId20" Type="http://schemas.openxmlformats.org/officeDocument/2006/relationships/tableStyles" Target="tableStyles.xml"/><Relationship Id="rId1" Type="http://schemas.openxmlformats.org/officeDocument/2006/relationships/slideMaster" Target="slideMasters/slideMaster1.xml"/><Relationship Id="rId6" Type="http://schemas.openxmlformats.org/officeDocument/2006/relationships/slide" Target="slides/slide3.xml"/><Relationship Id="rId11" Type="http://schemas.openxmlformats.org/officeDocument/2006/relationships/slide" Target="slides/slide8.xml"/><Relationship Id="rId5" Type="http://schemas.openxmlformats.org/officeDocument/2006/relationships/slide" Target="slides/slide2.xml"/><Relationship Id="rId15" Type="http://schemas.openxmlformats.org/officeDocument/2006/relationships/handoutMaster" Target="handoutMasters/handoutMaster1.xml"/><Relationship Id="rId23" Type="http://schemas.openxmlformats.org/officeDocument/2006/relationships/customXml" Target="../customXml/item3.xml"/><Relationship Id="rId10" Type="http://schemas.openxmlformats.org/officeDocument/2006/relationships/slide" Target="slides/slide7.xml"/><Relationship Id="rId19" Type="http://schemas.openxmlformats.org/officeDocument/2006/relationships/theme" Target="theme/theme1.xml"/><Relationship Id="rId4" Type="http://schemas.openxmlformats.org/officeDocument/2006/relationships/slide" Target="slides/slide1.xml"/><Relationship Id="rId9" Type="http://schemas.openxmlformats.org/officeDocument/2006/relationships/slide" Target="slides/slide6.xml"/><Relationship Id="rId14" Type="http://schemas.openxmlformats.org/officeDocument/2006/relationships/notesMaster" Target="notesMasters/notesMaster1.xml"/><Relationship Id="rId22" Type="http://schemas.openxmlformats.org/officeDocument/2006/relationships/customXml" Target="../customXml/item2.xml"/></Relationships>
</file>

<file path=ppt/handoutMasters/_rels/handoutMaster1.xml.rels><?xml version="1.0" encoding="UTF-8" standalone="yes"?>
<Relationships xmlns="http://schemas.openxmlformats.org/package/2006/relationships"><Relationship Id="rId1" Type="http://schemas.openxmlformats.org/officeDocument/2006/relationships/theme" Target="../theme/theme5.xml"/></Relationships>
</file>

<file path=ppt/handoutMasters/handoutMaster1.xml><?xml version="1.0" encoding="utf-8"?>
<p:handout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1" y="1"/>
            <a:ext cx="2945659" cy="498216"/>
          </a:xfrm>
          <a:prstGeom prst="rect">
            <a:avLst/>
          </a:prstGeom>
        </p:spPr>
        <p:txBody>
          <a:bodyPr vert="horz" lIns="91166" tIns="45583" rIns="91166" bIns="45583" rtlCol="0"/>
          <a:lstStyle>
            <a:lvl1pPr algn="l">
              <a:defRPr sz="1200"/>
            </a:lvl1pPr>
          </a:lstStyle>
          <a:p>
            <a:endParaRPr lang="ru-RU"/>
          </a:p>
        </p:txBody>
      </p:sp>
      <p:sp>
        <p:nvSpPr>
          <p:cNvPr id="3" name="Date Placeholder 2"/>
          <p:cNvSpPr>
            <a:spLocks noGrp="1"/>
          </p:cNvSpPr>
          <p:nvPr>
            <p:ph type="dt" sz="quarter" idx="1"/>
          </p:nvPr>
        </p:nvSpPr>
        <p:spPr>
          <a:xfrm>
            <a:off x="3850444" y="1"/>
            <a:ext cx="2945659" cy="498216"/>
          </a:xfrm>
          <a:prstGeom prst="rect">
            <a:avLst/>
          </a:prstGeom>
        </p:spPr>
        <p:txBody>
          <a:bodyPr vert="horz" lIns="91166" tIns="45583" rIns="91166" bIns="45583" rtlCol="0"/>
          <a:lstStyle>
            <a:lvl1pPr algn="r">
              <a:defRPr sz="1200"/>
            </a:lvl1pPr>
          </a:lstStyle>
          <a:p>
            <a:fld id="{2A40DCD9-4320-492D-B780-D18AE3AC7D77}" type="datetime1">
              <a:rPr lang="en-GB" smtClean="0"/>
              <a:t>22/08/2024</a:t>
            </a:fld>
            <a:endParaRPr lang="ru-RU"/>
          </a:p>
        </p:txBody>
      </p:sp>
      <p:sp>
        <p:nvSpPr>
          <p:cNvPr id="4" name="Footer Placeholder 3"/>
          <p:cNvSpPr>
            <a:spLocks noGrp="1"/>
          </p:cNvSpPr>
          <p:nvPr>
            <p:ph type="ftr" sz="quarter" idx="2"/>
          </p:nvPr>
        </p:nvSpPr>
        <p:spPr>
          <a:xfrm>
            <a:off x="1" y="9431600"/>
            <a:ext cx="2945659" cy="498215"/>
          </a:xfrm>
          <a:prstGeom prst="rect">
            <a:avLst/>
          </a:prstGeom>
        </p:spPr>
        <p:txBody>
          <a:bodyPr vert="horz" lIns="91166" tIns="45583" rIns="91166" bIns="45583" rtlCol="0" anchor="b"/>
          <a:lstStyle>
            <a:lvl1pPr algn="l">
              <a:defRPr sz="1200"/>
            </a:lvl1pPr>
          </a:lstStyle>
          <a:p>
            <a:endParaRPr lang="ru-RU"/>
          </a:p>
        </p:txBody>
      </p:sp>
      <p:sp>
        <p:nvSpPr>
          <p:cNvPr id="5" name="Slide Number Placeholder 4"/>
          <p:cNvSpPr>
            <a:spLocks noGrp="1"/>
          </p:cNvSpPr>
          <p:nvPr>
            <p:ph type="sldNum" sz="quarter" idx="3"/>
          </p:nvPr>
        </p:nvSpPr>
        <p:spPr>
          <a:xfrm>
            <a:off x="3850444" y="9431600"/>
            <a:ext cx="2945659" cy="498215"/>
          </a:xfrm>
          <a:prstGeom prst="rect">
            <a:avLst/>
          </a:prstGeom>
        </p:spPr>
        <p:txBody>
          <a:bodyPr vert="horz" lIns="91166" tIns="45583" rIns="91166" bIns="45583" rtlCol="0" anchor="b"/>
          <a:lstStyle>
            <a:lvl1pPr algn="r">
              <a:defRPr sz="1200"/>
            </a:lvl1pPr>
          </a:lstStyle>
          <a:p>
            <a:fld id="{EDCF1535-80DD-44D4-B6E3-28EF0E54CBAE}" type="slidenum">
              <a:rPr lang="ru-RU" smtClean="0"/>
              <a:t>‹#›</a:t>
            </a:fld>
            <a:endParaRPr lang="ru-RU"/>
          </a:p>
        </p:txBody>
      </p:sp>
    </p:spTree>
    <p:extLst>
      <p:ext uri="{BB962C8B-B14F-4D97-AF65-F5344CB8AC3E}">
        <p14:creationId xmlns:p14="http://schemas.microsoft.com/office/powerpoint/2010/main" val="3337035681"/>
      </p:ext>
    </p:extLst>
  </p:cSld>
  <p:clrMap bg1="lt1" tx1="dk1" bg2="lt2" tx2="dk2" accent1="accent1" accent2="accent2" accent3="accent3" accent4="accent4" accent5="accent5" accent6="accent6" hlink="hlink" folHlink="folHlink"/>
  <p:hf/>
</p:handoutMaster>
</file>

<file path=ppt/notesMasters/_rels/notesMaster1.xml.rels><?xml version="1.0" encoding="UTF-8" standalone="yes"?>
<Relationships xmlns="http://schemas.openxmlformats.org/package/2006/relationships"><Relationship Id="rId1" Type="http://schemas.openxmlformats.org/officeDocument/2006/relationships/theme" Target="../theme/theme4.xml"/></Relationships>
</file>

<file path=ppt/notesMasters/notesMaster1.xml><?xml version="1.0" encoding="utf-8"?>
<p:notesMaster xmlns:a="http://schemas.openxmlformats.org/drawingml/2006/main" xmlns:r="http://schemas.openxmlformats.org/officeDocument/2006/relationships" xmlns:p="http://schemas.openxmlformats.org/presentationml/2006/main">
  <p:cSld>
    <p:bg>
      <p:bgRef idx="1001">
        <a:schemeClr val="bg1"/>
      </p:bgRef>
    </p:bg>
    <p:spTree>
      <p:nvGrpSpPr>
        <p:cNvPr id="1" name=""/>
        <p:cNvGrpSpPr/>
        <p:nvPr/>
      </p:nvGrpSpPr>
      <p:grpSpPr>
        <a:xfrm>
          <a:off x="0" y="0"/>
          <a:ext cx="0" cy="0"/>
          <a:chOff x="0" y="0"/>
          <a:chExt cx="0" cy="0"/>
        </a:xfrm>
      </p:grpSpPr>
      <p:sp>
        <p:nvSpPr>
          <p:cNvPr id="2" name="Header Placeholder 1"/>
          <p:cNvSpPr>
            <a:spLocks noGrp="1"/>
          </p:cNvSpPr>
          <p:nvPr>
            <p:ph type="hdr" sz="quarter"/>
          </p:nvPr>
        </p:nvSpPr>
        <p:spPr>
          <a:xfrm>
            <a:off x="0" y="1"/>
            <a:ext cx="2946400" cy="497047"/>
          </a:xfrm>
          <a:prstGeom prst="rect">
            <a:avLst/>
          </a:prstGeom>
        </p:spPr>
        <p:txBody>
          <a:bodyPr vert="horz" lIns="91166" tIns="45583" rIns="91166" bIns="45583" rtlCol="0"/>
          <a:lstStyle>
            <a:lvl1pPr algn="l">
              <a:defRPr sz="1200"/>
            </a:lvl1pPr>
          </a:lstStyle>
          <a:p>
            <a:endParaRPr lang="ru-RU"/>
          </a:p>
        </p:txBody>
      </p:sp>
      <p:sp>
        <p:nvSpPr>
          <p:cNvPr id="3" name="Date Placeholder 2"/>
          <p:cNvSpPr>
            <a:spLocks noGrp="1"/>
          </p:cNvSpPr>
          <p:nvPr>
            <p:ph type="dt" idx="1"/>
          </p:nvPr>
        </p:nvSpPr>
        <p:spPr>
          <a:xfrm>
            <a:off x="3849688" y="1"/>
            <a:ext cx="2946400" cy="497047"/>
          </a:xfrm>
          <a:prstGeom prst="rect">
            <a:avLst/>
          </a:prstGeom>
        </p:spPr>
        <p:txBody>
          <a:bodyPr vert="horz" lIns="91166" tIns="45583" rIns="91166" bIns="45583" rtlCol="0"/>
          <a:lstStyle>
            <a:lvl1pPr algn="r">
              <a:defRPr sz="1200"/>
            </a:lvl1pPr>
          </a:lstStyle>
          <a:p>
            <a:fld id="{7C847CFB-5718-4DA8-8D82-91ACD3C113A8}" type="datetime1">
              <a:rPr lang="en-GB" smtClean="0"/>
              <a:t>22/08/2024</a:t>
            </a:fld>
            <a:endParaRPr lang="ru-RU"/>
          </a:p>
        </p:txBody>
      </p:sp>
      <p:sp>
        <p:nvSpPr>
          <p:cNvPr id="4" name="Slide Image Placeholder 3"/>
          <p:cNvSpPr>
            <a:spLocks noGrp="1" noRot="1" noChangeAspect="1"/>
          </p:cNvSpPr>
          <p:nvPr>
            <p:ph type="sldImg" idx="2"/>
          </p:nvPr>
        </p:nvSpPr>
        <p:spPr>
          <a:xfrm>
            <a:off x="420688" y="1241425"/>
            <a:ext cx="5956300" cy="3351213"/>
          </a:xfrm>
          <a:prstGeom prst="rect">
            <a:avLst/>
          </a:prstGeom>
          <a:noFill/>
          <a:ln w="12700">
            <a:solidFill>
              <a:prstClr val="black"/>
            </a:solidFill>
          </a:ln>
        </p:spPr>
        <p:txBody>
          <a:bodyPr vert="horz" lIns="91166" tIns="45583" rIns="91166" bIns="45583" rtlCol="0" anchor="ctr"/>
          <a:lstStyle/>
          <a:p>
            <a:endParaRPr lang="ru-RU"/>
          </a:p>
        </p:txBody>
      </p:sp>
      <p:sp>
        <p:nvSpPr>
          <p:cNvPr id="5" name="Notes Placeholder 4"/>
          <p:cNvSpPr>
            <a:spLocks noGrp="1"/>
          </p:cNvSpPr>
          <p:nvPr>
            <p:ph type="body" sz="quarter" idx="3"/>
          </p:nvPr>
        </p:nvSpPr>
        <p:spPr>
          <a:xfrm>
            <a:off x="679451" y="4778317"/>
            <a:ext cx="5438775" cy="3909675"/>
          </a:xfrm>
          <a:prstGeom prst="rect">
            <a:avLst/>
          </a:prstGeom>
        </p:spPr>
        <p:txBody>
          <a:bodyPr vert="horz" lIns="91166" tIns="45583" rIns="91166" bIns="45583" rtlCol="0"/>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6" name="Footer Placeholder 5"/>
          <p:cNvSpPr>
            <a:spLocks noGrp="1"/>
          </p:cNvSpPr>
          <p:nvPr>
            <p:ph type="ftr" sz="quarter" idx="4"/>
          </p:nvPr>
        </p:nvSpPr>
        <p:spPr>
          <a:xfrm>
            <a:off x="0" y="9432768"/>
            <a:ext cx="2946400" cy="497047"/>
          </a:xfrm>
          <a:prstGeom prst="rect">
            <a:avLst/>
          </a:prstGeom>
        </p:spPr>
        <p:txBody>
          <a:bodyPr vert="horz" lIns="91166" tIns="45583" rIns="91166" bIns="45583" rtlCol="0" anchor="b"/>
          <a:lstStyle>
            <a:lvl1pPr algn="l">
              <a:defRPr sz="1200"/>
            </a:lvl1pPr>
          </a:lstStyle>
          <a:p>
            <a:endParaRPr lang="ru-RU"/>
          </a:p>
        </p:txBody>
      </p:sp>
      <p:sp>
        <p:nvSpPr>
          <p:cNvPr id="7" name="Slide Number Placeholder 6"/>
          <p:cNvSpPr>
            <a:spLocks noGrp="1"/>
          </p:cNvSpPr>
          <p:nvPr>
            <p:ph type="sldNum" sz="quarter" idx="5"/>
          </p:nvPr>
        </p:nvSpPr>
        <p:spPr>
          <a:xfrm>
            <a:off x="3849688" y="9432768"/>
            <a:ext cx="2946400" cy="497047"/>
          </a:xfrm>
          <a:prstGeom prst="rect">
            <a:avLst/>
          </a:prstGeom>
        </p:spPr>
        <p:txBody>
          <a:bodyPr vert="horz" lIns="91166" tIns="45583" rIns="91166" bIns="45583" rtlCol="0" anchor="b"/>
          <a:lstStyle>
            <a:lvl1pPr algn="r">
              <a:defRPr sz="1200"/>
            </a:lvl1pPr>
          </a:lstStyle>
          <a:p>
            <a:fld id="{304B0108-14F1-4F49-AC1C-EF0FD05B1804}" type="slidenum">
              <a:rPr lang="ru-RU" smtClean="0"/>
              <a:t>‹#›</a:t>
            </a:fld>
            <a:endParaRPr lang="ru-RU"/>
          </a:p>
        </p:txBody>
      </p:sp>
    </p:spTree>
    <p:extLst>
      <p:ext uri="{BB962C8B-B14F-4D97-AF65-F5344CB8AC3E}">
        <p14:creationId xmlns:p14="http://schemas.microsoft.com/office/powerpoint/2010/main" val="2295694412"/>
      </p:ext>
    </p:extLst>
  </p:cSld>
  <p:clrMap bg1="lt1" tx1="dk1" bg2="lt2" tx2="dk2" accent1="accent1" accent2="accent2" accent3="accent3" accent4="accent4" accent5="accent5" accent6="accent6" hlink="hlink" folHlink="folHlink"/>
  <p:hf/>
  <p:notesStyle>
    <a:lvl1pPr marL="0" algn="l" defTabSz="914400" rtl="0" eaLnBrk="1" latinLnBrk="0" hangingPunct="1">
      <a:defRPr sz="1200" kern="1200">
        <a:solidFill>
          <a:schemeClr val="tx1"/>
        </a:solidFill>
        <a:latin typeface="+mn-lt"/>
        <a:ea typeface="+mn-ea"/>
        <a:cs typeface="+mn-cs"/>
      </a:defRPr>
    </a:lvl1pPr>
    <a:lvl2pPr marL="457200" algn="l" defTabSz="914400" rtl="0" eaLnBrk="1" latinLnBrk="0" hangingPunct="1">
      <a:defRPr sz="1200" kern="1200">
        <a:solidFill>
          <a:schemeClr val="tx1"/>
        </a:solidFill>
        <a:latin typeface="+mn-lt"/>
        <a:ea typeface="+mn-ea"/>
        <a:cs typeface="+mn-cs"/>
      </a:defRPr>
    </a:lvl2pPr>
    <a:lvl3pPr marL="914400" algn="l" defTabSz="914400" rtl="0" eaLnBrk="1" latinLnBrk="0" hangingPunct="1">
      <a:defRPr sz="1200" kern="1200">
        <a:solidFill>
          <a:schemeClr val="tx1"/>
        </a:solidFill>
        <a:latin typeface="+mn-lt"/>
        <a:ea typeface="+mn-ea"/>
        <a:cs typeface="+mn-cs"/>
      </a:defRPr>
    </a:lvl3pPr>
    <a:lvl4pPr marL="1371600" algn="l" defTabSz="914400" rtl="0" eaLnBrk="1" latinLnBrk="0" hangingPunct="1">
      <a:defRPr sz="1200" kern="1200">
        <a:solidFill>
          <a:schemeClr val="tx1"/>
        </a:solidFill>
        <a:latin typeface="+mn-lt"/>
        <a:ea typeface="+mn-ea"/>
        <a:cs typeface="+mn-cs"/>
      </a:defRPr>
    </a:lvl4pPr>
    <a:lvl5pPr marL="1828800" algn="l" defTabSz="914400" rtl="0" eaLnBrk="1" latinLnBrk="0" hangingPunct="1">
      <a:defRPr sz="1200" kern="1200">
        <a:solidFill>
          <a:schemeClr val="tx1"/>
        </a:solidFill>
        <a:latin typeface="+mn-lt"/>
        <a:ea typeface="+mn-ea"/>
        <a:cs typeface="+mn-cs"/>
      </a:defRPr>
    </a:lvl5pPr>
    <a:lvl6pPr marL="2286000" algn="l" defTabSz="914400" rtl="0" eaLnBrk="1" latinLnBrk="0" hangingPunct="1">
      <a:defRPr sz="1200" kern="1200">
        <a:solidFill>
          <a:schemeClr val="tx1"/>
        </a:solidFill>
        <a:latin typeface="+mn-lt"/>
        <a:ea typeface="+mn-ea"/>
        <a:cs typeface="+mn-cs"/>
      </a:defRPr>
    </a:lvl6pPr>
    <a:lvl7pPr marL="2743200" algn="l" defTabSz="914400" rtl="0" eaLnBrk="1" latinLnBrk="0" hangingPunct="1">
      <a:defRPr sz="1200" kern="1200">
        <a:solidFill>
          <a:schemeClr val="tx1"/>
        </a:solidFill>
        <a:latin typeface="+mn-lt"/>
        <a:ea typeface="+mn-ea"/>
        <a:cs typeface="+mn-cs"/>
      </a:defRPr>
    </a:lvl7pPr>
    <a:lvl8pPr marL="3200400" algn="l" defTabSz="914400" rtl="0" eaLnBrk="1" latinLnBrk="0" hangingPunct="1">
      <a:defRPr sz="1200" kern="1200">
        <a:solidFill>
          <a:schemeClr val="tx1"/>
        </a:solidFill>
        <a:latin typeface="+mn-lt"/>
        <a:ea typeface="+mn-ea"/>
        <a:cs typeface="+mn-cs"/>
      </a:defRPr>
    </a:lvl8pPr>
    <a:lvl9pPr marL="3657600" algn="l" defTabSz="914400" rtl="0" eaLnBrk="1" latinLnBrk="0" hangingPunct="1">
      <a:defRPr sz="1200" kern="1200">
        <a:solidFill>
          <a:schemeClr val="tx1"/>
        </a:solidFill>
        <a:latin typeface="+mn-lt"/>
        <a:ea typeface="+mn-ea"/>
        <a:cs typeface="+mn-cs"/>
      </a:defRPr>
    </a:lvl9pPr>
  </p:notesStyle>
</p:notesMaster>
</file>

<file path=ppt/notesSlides/_rels/notesSlide1.xml.rels><?xml version="1.0" encoding="UTF-8" standalone="yes"?>
<Relationships xmlns="http://schemas.openxmlformats.org/package/2006/relationships"><Relationship Id="rId2" Type="http://schemas.openxmlformats.org/officeDocument/2006/relationships/slide" Target="../slides/slide4.xml"/><Relationship Id="rId1" Type="http://schemas.openxmlformats.org/officeDocument/2006/relationships/notesMaster" Target="../notesMasters/notesMaster1.xml"/></Relationships>
</file>

<file path=ppt/notesSlides/notesSlide1.xml><?xml version="1.0" encoding="utf-8"?>
<p:notes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Slide Image Placeholder 1"/>
          <p:cNvSpPr>
            <a:spLocks noGrp="1" noRot="1" noChangeAspect="1"/>
          </p:cNvSpPr>
          <p:nvPr>
            <p:ph type="sldImg"/>
          </p:nvPr>
        </p:nvSpPr>
        <p:spPr/>
      </p:sp>
      <p:sp>
        <p:nvSpPr>
          <p:cNvPr id="3" name="Notes Placeholder 2"/>
          <p:cNvSpPr>
            <a:spLocks noGrp="1"/>
          </p:cNvSpPr>
          <p:nvPr>
            <p:ph type="body" idx="1"/>
          </p:nvPr>
        </p:nvSpPr>
        <p:spPr/>
        <p:txBody>
          <a:bodyPr/>
          <a:lstStyle/>
          <a:p>
            <a:endParaRPr lang="ru-RU"/>
          </a:p>
        </p:txBody>
      </p:sp>
      <p:sp>
        <p:nvSpPr>
          <p:cNvPr id="4" name="Slide Number Placeholder 3"/>
          <p:cNvSpPr>
            <a:spLocks noGrp="1"/>
          </p:cNvSpPr>
          <p:nvPr>
            <p:ph type="sldNum" sz="quarter" idx="10"/>
          </p:nvPr>
        </p:nvSpPr>
        <p:spPr/>
        <p:txBody>
          <a:bodyPr/>
          <a:lstStyle/>
          <a:p>
            <a:fld id="{304B0108-14F1-4F49-AC1C-EF0FD05B1804}" type="slidenum">
              <a:rPr lang="ru-RU" smtClean="0"/>
              <a:t>4</a:t>
            </a:fld>
            <a:endParaRPr lang="ru-RU"/>
          </a:p>
        </p:txBody>
      </p:sp>
      <p:sp>
        <p:nvSpPr>
          <p:cNvPr id="5" name="Date Placeholder 4"/>
          <p:cNvSpPr>
            <a:spLocks noGrp="1"/>
          </p:cNvSpPr>
          <p:nvPr>
            <p:ph type="dt" idx="11"/>
          </p:nvPr>
        </p:nvSpPr>
        <p:spPr/>
        <p:txBody>
          <a:bodyPr/>
          <a:lstStyle/>
          <a:p>
            <a:fld id="{0816DE8F-FEB3-4131-BAE9-8C5C8ABBA017}" type="datetime1">
              <a:rPr lang="en-GB" smtClean="0"/>
              <a:t>22/08/2024</a:t>
            </a:fld>
            <a:endParaRPr lang="ru-RU"/>
          </a:p>
        </p:txBody>
      </p:sp>
      <p:sp>
        <p:nvSpPr>
          <p:cNvPr id="6" name="Footer Placeholder 5"/>
          <p:cNvSpPr>
            <a:spLocks noGrp="1"/>
          </p:cNvSpPr>
          <p:nvPr>
            <p:ph type="ftr" sz="quarter" idx="12"/>
          </p:nvPr>
        </p:nvSpPr>
        <p:spPr/>
        <p:txBody>
          <a:bodyPr/>
          <a:lstStyle/>
          <a:p>
            <a:endParaRPr lang="ru-RU"/>
          </a:p>
        </p:txBody>
      </p:sp>
      <p:sp>
        <p:nvSpPr>
          <p:cNvPr id="7" name="Header Placeholder 6"/>
          <p:cNvSpPr>
            <a:spLocks noGrp="1"/>
          </p:cNvSpPr>
          <p:nvPr>
            <p:ph type="hdr" sz="quarter" idx="13"/>
          </p:nvPr>
        </p:nvSpPr>
        <p:spPr/>
        <p:txBody>
          <a:bodyPr/>
          <a:lstStyle/>
          <a:p>
            <a:endParaRPr lang="ru-RU"/>
          </a:p>
        </p:txBody>
      </p:sp>
    </p:spTree>
    <p:extLst>
      <p:ext uri="{BB962C8B-B14F-4D97-AF65-F5344CB8AC3E}">
        <p14:creationId xmlns:p14="http://schemas.microsoft.com/office/powerpoint/2010/main" val="659340677"/>
      </p:ext>
    </p:extLst>
  </p:cSld>
  <p:clrMapOvr>
    <a:masterClrMapping/>
  </p:clrMapOvr>
</p:notes>
</file>

<file path=ppt/slideLayouts/_rels/slideLayout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0.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1.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1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3.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4.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5.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6.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7.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8.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19.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20.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1.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2.xml.rels><?xml version="1.0" encoding="UTF-8" standalone="yes"?>
<Relationships xmlns="http://schemas.openxmlformats.org/package/2006/relationships"><Relationship Id="rId1" Type="http://schemas.openxmlformats.org/officeDocument/2006/relationships/slideMaster" Target="../slideMasters/slideMaster2.xml"/></Relationships>
</file>

<file path=ppt/slideLayouts/_rels/slideLayout2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4.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5.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6.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7.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8.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29.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30.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1.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2.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33.xml.rels><?xml version="1.0" encoding="UTF-8" standalone="yes"?>
<Relationships xmlns="http://schemas.openxmlformats.org/package/2006/relationships"><Relationship Id="rId1" Type="http://schemas.openxmlformats.org/officeDocument/2006/relationships/slideMaster" Target="../slideMasters/slideMaster3.xml"/></Relationships>
</file>

<file path=ppt/slideLayouts/_rels/slideLayout4.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5.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6.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7.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8.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_rels/slideLayout9.xml.rels><?xml version="1.0" encoding="UTF-8" standalone="yes"?>
<Relationships xmlns="http://schemas.openxmlformats.org/package/2006/relationships"><Relationship Id="rId1" Type="http://schemas.openxmlformats.org/officeDocument/2006/relationships/slideMaster" Target="../slideMasters/slideMaster1.xml"/></Relationships>
</file>

<file path=ppt/slideLayouts/slideLayout1.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t>22.08.2024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72117841"/>
      </p:ext>
    </p:extLst>
  </p:cSld>
  <p:clrMapOvr>
    <a:masterClrMapping/>
  </p:clrMapOvr>
</p:sldLayout>
</file>

<file path=ppt/slideLayouts/slideLayout10.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t>22.08.2024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3843891446"/>
      </p:ext>
    </p:extLst>
  </p:cSld>
  <p:clrMapOvr>
    <a:masterClrMapping/>
  </p:clrMapOvr>
</p:sldLayout>
</file>

<file path=ppt/slideLayouts/slideLayout11.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t>22.08.2024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692385852"/>
      </p:ext>
    </p:extLst>
  </p:cSld>
  <p:clrMapOvr>
    <a:masterClrMapping/>
  </p:clrMapOvr>
</p:sldLayout>
</file>

<file path=ppt/slideLayouts/slideLayout12.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291570926"/>
      </p:ext>
    </p:extLst>
  </p:cSld>
  <p:clrMapOvr>
    <a:masterClrMapping/>
  </p:clrMapOvr>
</p:sldLayout>
</file>

<file path=ppt/slideLayouts/slideLayout13.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925690462"/>
      </p:ext>
    </p:extLst>
  </p:cSld>
  <p:clrMapOvr>
    <a:masterClrMapping/>
  </p:clrMapOvr>
</p:sldLayout>
</file>

<file path=ppt/slideLayouts/slideLayout14.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403613203"/>
      </p:ext>
    </p:extLst>
  </p:cSld>
  <p:clrMapOvr>
    <a:masterClrMapping/>
  </p:clrMapOvr>
</p:sldLayout>
</file>

<file path=ppt/slideLayouts/slideLayout15.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01631200"/>
      </p:ext>
    </p:extLst>
  </p:cSld>
  <p:clrMapOvr>
    <a:masterClrMapping/>
  </p:clrMapOvr>
</p:sldLayout>
</file>

<file path=ppt/slideLayouts/slideLayout16.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52506290"/>
      </p:ext>
    </p:extLst>
  </p:cSld>
  <p:clrMapOvr>
    <a:masterClrMapping/>
  </p:clrMapOvr>
</p:sldLayout>
</file>

<file path=ppt/slideLayouts/slideLayout17.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86846492"/>
      </p:ext>
    </p:extLst>
  </p:cSld>
  <p:clrMapOvr>
    <a:masterClrMapping/>
  </p:clrMapOvr>
</p:sldLayout>
</file>

<file path=ppt/slideLayouts/slideLayout18.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34498117"/>
      </p:ext>
    </p:extLst>
  </p:cSld>
  <p:clrMapOvr>
    <a:masterClrMapping/>
  </p:clrMapOvr>
</p:sldLayout>
</file>

<file path=ppt/slideLayouts/slideLayout19.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40609916"/>
      </p:ext>
    </p:extLst>
  </p:cSld>
  <p:clrMapOvr>
    <a:masterClrMapping/>
  </p:clrMapOvr>
</p:sldLayout>
</file>

<file path=ppt/slideLayouts/slideLayout2.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t>22.08.2024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3909936210"/>
      </p:ext>
    </p:extLst>
  </p:cSld>
  <p:clrMapOvr>
    <a:masterClrMapping/>
  </p:clrMapOvr>
</p:sldLayout>
</file>

<file path=ppt/slideLayouts/slideLayout20.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4101508010"/>
      </p:ext>
    </p:extLst>
  </p:cSld>
  <p:clrMapOvr>
    <a:masterClrMapping/>
  </p:clrMapOvr>
</p:sldLayout>
</file>

<file path=ppt/slideLayouts/slideLayout21.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2907297172"/>
      </p:ext>
    </p:extLst>
  </p:cSld>
  <p:clrMapOvr>
    <a:masterClrMapping/>
  </p:clrMapOvr>
</p:sldLayout>
</file>

<file path=ppt/slideLayouts/slideLayout22.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00123995"/>
      </p:ext>
    </p:extLst>
  </p:cSld>
  <p:clrMapOvr>
    <a:masterClrMapping/>
  </p:clrMapOvr>
</p:sldLayout>
</file>

<file path=ppt/slideLayouts/slideLayout23.xml><?xml version="1.0" encoding="utf-8"?>
<p:sldLayout xmlns:a="http://schemas.openxmlformats.org/drawingml/2006/main" xmlns:r="http://schemas.openxmlformats.org/officeDocument/2006/relationships" xmlns:p="http://schemas.openxmlformats.org/presentationml/2006/main" type="title" preserve="1">
  <p:cSld name="Title Slide">
    <p:spTree>
      <p:nvGrpSpPr>
        <p:cNvPr id="1" name=""/>
        <p:cNvGrpSpPr/>
        <p:nvPr/>
      </p:nvGrpSpPr>
      <p:grpSpPr>
        <a:xfrm>
          <a:off x="0" y="0"/>
          <a:ext cx="0" cy="0"/>
          <a:chOff x="0" y="0"/>
          <a:chExt cx="0" cy="0"/>
        </a:xfrm>
      </p:grpSpPr>
      <p:sp>
        <p:nvSpPr>
          <p:cNvPr id="2" name="Title 1"/>
          <p:cNvSpPr>
            <a:spLocks noGrp="1"/>
          </p:cNvSpPr>
          <p:nvPr>
            <p:ph type="ctrTitle"/>
          </p:nvPr>
        </p:nvSpPr>
        <p:spPr>
          <a:xfrm>
            <a:off x="1524000" y="1122363"/>
            <a:ext cx="9144000" cy="2387600"/>
          </a:xfrm>
        </p:spPr>
        <p:txBody>
          <a:bodyPr anchor="b"/>
          <a:lstStyle>
            <a:lvl1pPr algn="ctr">
              <a:defRPr sz="6000"/>
            </a:lvl1pPr>
          </a:lstStyle>
          <a:p>
            <a:r>
              <a:rPr lang="en-US"/>
              <a:t>Click to edit Master title style</a:t>
            </a:r>
            <a:endParaRPr lang="ru-RU"/>
          </a:p>
        </p:txBody>
      </p:sp>
      <p:sp>
        <p:nvSpPr>
          <p:cNvPr id="3" name="Subtitle 2"/>
          <p:cNvSpPr>
            <a:spLocks noGrp="1"/>
          </p:cNvSpPr>
          <p:nvPr>
            <p:ph type="subTitle" idx="1"/>
          </p:nvPr>
        </p:nvSpPr>
        <p:spPr>
          <a:xfrm>
            <a:off x="1524000" y="3602038"/>
            <a:ext cx="9144000" cy="1655762"/>
          </a:xfrm>
        </p:spPr>
        <p:txBody>
          <a:bodyPr/>
          <a:lstStyle>
            <a:lvl1pPr marL="0" indent="0" algn="ctr">
              <a:buNone/>
              <a:defRPr sz="2400"/>
            </a:lvl1pPr>
            <a:lvl2pPr marL="457200" indent="0" algn="ctr">
              <a:buNone/>
              <a:defRPr sz="2000"/>
            </a:lvl2pPr>
            <a:lvl3pPr marL="914400" indent="0" algn="ctr">
              <a:buNone/>
              <a:defRPr sz="1800"/>
            </a:lvl3pPr>
            <a:lvl4pPr marL="1371600" indent="0" algn="ctr">
              <a:buNone/>
              <a:defRPr sz="1600"/>
            </a:lvl4pPr>
            <a:lvl5pPr marL="1828800" indent="0" algn="ctr">
              <a:buNone/>
              <a:defRPr sz="1600"/>
            </a:lvl5pPr>
            <a:lvl6pPr marL="2286000" indent="0" algn="ctr">
              <a:buNone/>
              <a:defRPr sz="1600"/>
            </a:lvl6pPr>
            <a:lvl7pPr marL="2743200" indent="0" algn="ctr">
              <a:buNone/>
              <a:defRPr sz="1600"/>
            </a:lvl7pPr>
            <a:lvl8pPr marL="3200400" indent="0" algn="ctr">
              <a:buNone/>
              <a:defRPr sz="1600"/>
            </a:lvl8pPr>
            <a:lvl9pPr marL="3657600" indent="0" algn="ctr">
              <a:buNone/>
              <a:defRPr sz="1600"/>
            </a:lvl9pPr>
          </a:lstStyle>
          <a:p>
            <a:r>
              <a:rPr lang="en-US"/>
              <a:t>Click to edit Master subtitle style</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197814821"/>
      </p:ext>
    </p:extLst>
  </p:cSld>
  <p:clrMapOvr>
    <a:masterClrMapping/>
  </p:clrMapOvr>
</p:sldLayout>
</file>

<file path=ppt/slideLayouts/slideLayout24.xml><?xml version="1.0" encoding="utf-8"?>
<p:sldLayout xmlns:a="http://schemas.openxmlformats.org/drawingml/2006/main" xmlns:r="http://schemas.openxmlformats.org/officeDocument/2006/relationships" xmlns:p="http://schemas.openxmlformats.org/presentationml/2006/main" type="obj" preserve="1">
  <p:cSld name="Title and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idx="1"/>
          </p:nvPr>
        </p:nvSpPr>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75790446"/>
      </p:ext>
    </p:extLst>
  </p:cSld>
  <p:clrMapOvr>
    <a:masterClrMapping/>
  </p:clrMapOvr>
</p:sldLayout>
</file>

<file path=ppt/slideLayouts/slideLayout25.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88552011"/>
      </p:ext>
    </p:extLst>
  </p:cSld>
  <p:clrMapOvr>
    <a:masterClrMapping/>
  </p:clrMapOvr>
</p:sldLayout>
</file>

<file path=ppt/slideLayouts/slideLayout26.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304923991"/>
      </p:ext>
    </p:extLst>
  </p:cSld>
  <p:clrMapOvr>
    <a:masterClrMapping/>
  </p:clrMapOvr>
</p:sldLayout>
</file>

<file path=ppt/slideLayouts/slideLayout27.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a:t>Click to edit Master title style</a:t>
            </a:r>
            <a:endParaRPr lang="ru-RU"/>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8" name="Footer Placeholder 7"/>
          <p:cNvSpPr>
            <a:spLocks noGrp="1"/>
          </p:cNvSpPr>
          <p:nvPr>
            <p:ph type="ftr" sz="quarter" idx="11"/>
          </p:nvPr>
        </p:nvSpPr>
        <p:spPr/>
        <p:txBody>
          <a:bodyPr/>
          <a:lstStyle/>
          <a:p>
            <a:endParaRPr lang="ru-RU">
              <a:solidFill>
                <a:prstClr val="black">
                  <a:tint val="75000"/>
                </a:prstClr>
              </a:solidFill>
            </a:endParaRPr>
          </a:p>
        </p:txBody>
      </p:sp>
      <p:sp>
        <p:nvSpPr>
          <p:cNvPr id="9" name="Slide Number Placeholder 8"/>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3566736864"/>
      </p:ext>
    </p:extLst>
  </p:cSld>
  <p:clrMapOvr>
    <a:masterClrMapping/>
  </p:clrMapOvr>
</p:sldLayout>
</file>

<file path=ppt/slideLayouts/slideLayout28.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4" name="Footer Placeholder 3"/>
          <p:cNvSpPr>
            <a:spLocks noGrp="1"/>
          </p:cNvSpPr>
          <p:nvPr>
            <p:ph type="ftr" sz="quarter" idx="11"/>
          </p:nvPr>
        </p:nvSpPr>
        <p:spPr/>
        <p:txBody>
          <a:bodyPr/>
          <a:lstStyle/>
          <a:p>
            <a:endParaRPr lang="ru-RU">
              <a:solidFill>
                <a:prstClr val="black">
                  <a:tint val="75000"/>
                </a:prstClr>
              </a:solidFill>
            </a:endParaRPr>
          </a:p>
        </p:txBody>
      </p:sp>
      <p:sp>
        <p:nvSpPr>
          <p:cNvPr id="5" name="Slide Number Placeholder 4"/>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05798907"/>
      </p:ext>
    </p:extLst>
  </p:cSld>
  <p:clrMapOvr>
    <a:masterClrMapping/>
  </p:clrMapOvr>
</p:sldLayout>
</file>

<file path=ppt/slideLayouts/slideLayout29.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3" name="Footer Placeholder 2"/>
          <p:cNvSpPr>
            <a:spLocks noGrp="1"/>
          </p:cNvSpPr>
          <p:nvPr>
            <p:ph type="ftr" sz="quarter" idx="11"/>
          </p:nvPr>
        </p:nvSpPr>
        <p:spPr/>
        <p:txBody>
          <a:bodyPr/>
          <a:lstStyle/>
          <a:p>
            <a:endParaRPr lang="ru-RU">
              <a:solidFill>
                <a:prstClr val="black">
                  <a:tint val="75000"/>
                </a:prstClr>
              </a:solidFill>
            </a:endParaRPr>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894438476"/>
      </p:ext>
    </p:extLst>
  </p:cSld>
  <p:clrMapOvr>
    <a:masterClrMapping/>
  </p:clrMapOvr>
</p:sldLayout>
</file>

<file path=ppt/slideLayouts/slideLayout3.xml><?xml version="1.0" encoding="utf-8"?>
<p:sldLayout xmlns:a="http://schemas.openxmlformats.org/drawingml/2006/main" xmlns:r="http://schemas.openxmlformats.org/officeDocument/2006/relationships" xmlns:p="http://schemas.openxmlformats.org/presentationml/2006/main" type="secHead" preserve="1">
  <p:cSld name="Section Header">
    <p:spTree>
      <p:nvGrpSpPr>
        <p:cNvPr id="1" name=""/>
        <p:cNvGrpSpPr/>
        <p:nvPr/>
      </p:nvGrpSpPr>
      <p:grpSpPr>
        <a:xfrm>
          <a:off x="0" y="0"/>
          <a:ext cx="0" cy="0"/>
          <a:chOff x="0" y="0"/>
          <a:chExt cx="0" cy="0"/>
        </a:xfrm>
      </p:grpSpPr>
      <p:sp>
        <p:nvSpPr>
          <p:cNvPr id="2" name="Title 1"/>
          <p:cNvSpPr>
            <a:spLocks noGrp="1"/>
          </p:cNvSpPr>
          <p:nvPr>
            <p:ph type="title"/>
          </p:nvPr>
        </p:nvSpPr>
        <p:spPr>
          <a:xfrm>
            <a:off x="831850" y="1709738"/>
            <a:ext cx="10515600" cy="2852737"/>
          </a:xfrm>
        </p:spPr>
        <p:txBody>
          <a:bodyPr anchor="b"/>
          <a:lstStyle>
            <a:lvl1pPr>
              <a:defRPr sz="6000"/>
            </a:lvl1pPr>
          </a:lstStyle>
          <a:p>
            <a:r>
              <a:rPr lang="en-US"/>
              <a:t>Click to edit Master title style</a:t>
            </a:r>
            <a:endParaRPr lang="ru-RU"/>
          </a:p>
        </p:txBody>
      </p:sp>
      <p:sp>
        <p:nvSpPr>
          <p:cNvPr id="3" name="Text Placeholder 2"/>
          <p:cNvSpPr>
            <a:spLocks noGrp="1"/>
          </p:cNvSpPr>
          <p:nvPr>
            <p:ph type="body" idx="1"/>
          </p:nvPr>
        </p:nvSpPr>
        <p:spPr>
          <a:xfrm>
            <a:off x="831850" y="4589463"/>
            <a:ext cx="10515600" cy="1500187"/>
          </a:xfrm>
        </p:spPr>
        <p:txBody>
          <a:bodyPr/>
          <a:lstStyle>
            <a:lvl1pPr marL="0" indent="0">
              <a:buNone/>
              <a:defRPr sz="2400">
                <a:solidFill>
                  <a:schemeClr val="tx1">
                    <a:tint val="75000"/>
                  </a:schemeClr>
                </a:solidFill>
              </a:defRPr>
            </a:lvl1pPr>
            <a:lvl2pPr marL="457200" indent="0">
              <a:buNone/>
              <a:defRPr sz="2000">
                <a:solidFill>
                  <a:schemeClr val="tx1">
                    <a:tint val="75000"/>
                  </a:schemeClr>
                </a:solidFill>
              </a:defRPr>
            </a:lvl2pPr>
            <a:lvl3pPr marL="914400" indent="0">
              <a:buNone/>
              <a:defRPr sz="1800">
                <a:solidFill>
                  <a:schemeClr val="tx1">
                    <a:tint val="75000"/>
                  </a:schemeClr>
                </a:solidFill>
              </a:defRPr>
            </a:lvl3pPr>
            <a:lvl4pPr marL="1371600" indent="0">
              <a:buNone/>
              <a:defRPr sz="1600">
                <a:solidFill>
                  <a:schemeClr val="tx1">
                    <a:tint val="75000"/>
                  </a:schemeClr>
                </a:solidFill>
              </a:defRPr>
            </a:lvl4pPr>
            <a:lvl5pPr marL="1828800" indent="0">
              <a:buNone/>
              <a:defRPr sz="1600">
                <a:solidFill>
                  <a:schemeClr val="tx1">
                    <a:tint val="75000"/>
                  </a:schemeClr>
                </a:solidFill>
              </a:defRPr>
            </a:lvl5pPr>
            <a:lvl6pPr marL="2286000" indent="0">
              <a:buNone/>
              <a:defRPr sz="1600">
                <a:solidFill>
                  <a:schemeClr val="tx1">
                    <a:tint val="75000"/>
                  </a:schemeClr>
                </a:solidFill>
              </a:defRPr>
            </a:lvl6pPr>
            <a:lvl7pPr marL="2743200" indent="0">
              <a:buNone/>
              <a:defRPr sz="1600">
                <a:solidFill>
                  <a:schemeClr val="tx1">
                    <a:tint val="75000"/>
                  </a:schemeClr>
                </a:solidFill>
              </a:defRPr>
            </a:lvl7pPr>
            <a:lvl8pPr marL="3200400" indent="0">
              <a:buNone/>
              <a:defRPr sz="1600">
                <a:solidFill>
                  <a:schemeClr val="tx1">
                    <a:tint val="75000"/>
                  </a:schemeClr>
                </a:solidFill>
              </a:defRPr>
            </a:lvl8pPr>
            <a:lvl9pPr marL="3657600" indent="0">
              <a:buNone/>
              <a:defRPr sz="1600">
                <a:solidFill>
                  <a:schemeClr val="tx1">
                    <a:tint val="75000"/>
                  </a:schemeClr>
                </a:solidFill>
              </a:defRPr>
            </a:lvl9pPr>
          </a:lstStyle>
          <a:p>
            <a:pPr lvl="0"/>
            <a:r>
              <a:rPr lang="en-US"/>
              <a:t>Click to edit Master text styles</a:t>
            </a:r>
          </a:p>
        </p:txBody>
      </p:sp>
      <p:sp>
        <p:nvSpPr>
          <p:cNvPr id="4" name="Date Placeholder 3"/>
          <p:cNvSpPr>
            <a:spLocks noGrp="1"/>
          </p:cNvSpPr>
          <p:nvPr>
            <p:ph type="dt" sz="half" idx="10"/>
          </p:nvPr>
        </p:nvSpPr>
        <p:spPr/>
        <p:txBody>
          <a:bodyPr/>
          <a:lstStyle/>
          <a:p>
            <a:fld id="{7B8097F8-CEDE-4EF7-8BD8-4063951F7AEB}" type="datetimeFigureOut">
              <a:rPr lang="ru-RU" smtClean="0"/>
              <a:t>22.08.2024</a:t>
            </a:fld>
            <a:endParaRPr lang="ru-RU"/>
          </a:p>
        </p:txBody>
      </p:sp>
      <p:sp>
        <p:nvSpPr>
          <p:cNvPr id="5" name="Footer Placeholder 4"/>
          <p:cNvSpPr>
            <a:spLocks noGrp="1"/>
          </p:cNvSpPr>
          <p:nvPr>
            <p:ph type="ftr" sz="quarter" idx="11"/>
          </p:nvPr>
        </p:nvSpPr>
        <p:spPr/>
        <p:txBody>
          <a:bodyPr/>
          <a:lstStyle/>
          <a:p>
            <a:endParaRPr lang="ru-RU"/>
          </a:p>
        </p:txBody>
      </p:sp>
      <p:sp>
        <p:nvSpPr>
          <p:cNvPr id="6" name="Slide Number Placeholder 5"/>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846000697"/>
      </p:ext>
    </p:extLst>
  </p:cSld>
  <p:clrMapOvr>
    <a:masterClrMapping/>
  </p:clrMapOvr>
</p:sldLayout>
</file>

<file path=ppt/slideLayouts/slideLayout30.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1459088991"/>
      </p:ext>
    </p:extLst>
  </p:cSld>
  <p:clrMapOvr>
    <a:masterClrMapping/>
  </p:clrMapOvr>
</p:sldLayout>
</file>

<file path=ppt/slideLayouts/slideLayout31.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6" name="Footer Placeholder 5"/>
          <p:cNvSpPr>
            <a:spLocks noGrp="1"/>
          </p:cNvSpPr>
          <p:nvPr>
            <p:ph type="ftr" sz="quarter" idx="11"/>
          </p:nvPr>
        </p:nvSpPr>
        <p:spPr/>
        <p:txBody>
          <a:bodyPr/>
          <a:lstStyle/>
          <a:p>
            <a:endParaRPr lang="ru-RU">
              <a:solidFill>
                <a:prstClr val="black">
                  <a:tint val="75000"/>
                </a:prstClr>
              </a:solidFill>
            </a:endParaRPr>
          </a:p>
        </p:txBody>
      </p:sp>
      <p:sp>
        <p:nvSpPr>
          <p:cNvPr id="7" name="Slide Number Placeholder 6"/>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596698598"/>
      </p:ext>
    </p:extLst>
  </p:cSld>
  <p:clrMapOvr>
    <a:masterClrMapping/>
  </p:clrMapOvr>
</p:sldLayout>
</file>

<file path=ppt/slideLayouts/slideLayout32.xml><?xml version="1.0" encoding="utf-8"?>
<p:sldLayout xmlns:a="http://schemas.openxmlformats.org/drawingml/2006/main" xmlns:r="http://schemas.openxmlformats.org/officeDocument/2006/relationships" xmlns:p="http://schemas.openxmlformats.org/presentationml/2006/main" type="vertTx" preserve="1">
  <p:cSld name="Title and Vertical Tex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Vertical Text Placeholder 2"/>
          <p:cNvSpPr>
            <a:spLocks noGrp="1"/>
          </p:cNvSpPr>
          <p:nvPr>
            <p:ph type="body" orient="vert" idx="1"/>
          </p:nvPr>
        </p:nvSpPr>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68164854"/>
      </p:ext>
    </p:extLst>
  </p:cSld>
  <p:clrMapOvr>
    <a:masterClrMapping/>
  </p:clrMapOvr>
</p:sldLayout>
</file>

<file path=ppt/slideLayouts/slideLayout33.xml><?xml version="1.0" encoding="utf-8"?>
<p:sldLayout xmlns:a="http://schemas.openxmlformats.org/drawingml/2006/main" xmlns:r="http://schemas.openxmlformats.org/officeDocument/2006/relationships" xmlns:p="http://schemas.openxmlformats.org/presentationml/2006/main" type="vertTitleAndTx" preserve="1">
  <p:cSld name="Vertical Title and Text">
    <p:spTree>
      <p:nvGrpSpPr>
        <p:cNvPr id="1" name=""/>
        <p:cNvGrpSpPr/>
        <p:nvPr/>
      </p:nvGrpSpPr>
      <p:grpSpPr>
        <a:xfrm>
          <a:off x="0" y="0"/>
          <a:ext cx="0" cy="0"/>
          <a:chOff x="0" y="0"/>
          <a:chExt cx="0" cy="0"/>
        </a:xfrm>
      </p:grpSpPr>
      <p:sp>
        <p:nvSpPr>
          <p:cNvPr id="2" name="Vertical Title 1"/>
          <p:cNvSpPr>
            <a:spLocks noGrp="1"/>
          </p:cNvSpPr>
          <p:nvPr>
            <p:ph type="title" orient="vert"/>
          </p:nvPr>
        </p:nvSpPr>
        <p:spPr>
          <a:xfrm>
            <a:off x="8724900" y="365125"/>
            <a:ext cx="2628900" cy="5811838"/>
          </a:xfrm>
        </p:spPr>
        <p:txBody>
          <a:bodyPr vert="eaVert"/>
          <a:lstStyle/>
          <a:p>
            <a:r>
              <a:rPr lang="en-US"/>
              <a:t>Click to edit Master title style</a:t>
            </a:r>
            <a:endParaRPr lang="ru-RU"/>
          </a:p>
        </p:txBody>
      </p:sp>
      <p:sp>
        <p:nvSpPr>
          <p:cNvPr id="3" name="Vertical Text Placeholder 2"/>
          <p:cNvSpPr>
            <a:spLocks noGrp="1"/>
          </p:cNvSpPr>
          <p:nvPr>
            <p:ph type="body" orient="vert" idx="1"/>
          </p:nvPr>
        </p:nvSpPr>
        <p:spPr>
          <a:xfrm>
            <a:off x="838200" y="365125"/>
            <a:ext cx="7734300" cy="5811838"/>
          </a:xfrm>
        </p:spPr>
        <p:txBody>
          <a:bodyPr vert="eaVert"/>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Date Placeholder 3"/>
          <p:cNvSpPr>
            <a:spLocks noGrp="1"/>
          </p:cNvSpPr>
          <p:nvPr>
            <p:ph type="dt" sz="half" idx="10"/>
          </p:nvPr>
        </p:nvSpPr>
        <p:spPr/>
        <p:txBody>
          <a:body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11"/>
          </p:nvPr>
        </p:nvSpPr>
        <p:spPr/>
        <p:txBody>
          <a:bodyPr/>
          <a:lstStyle/>
          <a:p>
            <a:endParaRPr lang="ru-RU">
              <a:solidFill>
                <a:prstClr val="black">
                  <a:tint val="75000"/>
                </a:prstClr>
              </a:solidFill>
            </a:endParaRPr>
          </a:p>
        </p:txBody>
      </p:sp>
      <p:sp>
        <p:nvSpPr>
          <p:cNvPr id="6" name="Slide Number Placeholder 5"/>
          <p:cNvSpPr>
            <a:spLocks noGrp="1"/>
          </p:cNvSpPr>
          <p:nvPr>
            <p:ph type="sldNum" sz="quarter" idx="12"/>
          </p:nvPr>
        </p:nvSpPr>
        <p:spPr/>
        <p:txBody>
          <a:body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spTree>
    <p:extLst>
      <p:ext uri="{BB962C8B-B14F-4D97-AF65-F5344CB8AC3E}">
        <p14:creationId xmlns:p14="http://schemas.microsoft.com/office/powerpoint/2010/main" val="864342345"/>
      </p:ext>
    </p:extLst>
  </p:cSld>
  <p:clrMapOvr>
    <a:masterClrMapping/>
  </p:clrMapOvr>
</p:sldLayout>
</file>

<file path=ppt/slideLayouts/slideLayout4.xml><?xml version="1.0" encoding="utf-8"?>
<p:sldLayout xmlns:a="http://schemas.openxmlformats.org/drawingml/2006/main" xmlns:r="http://schemas.openxmlformats.org/officeDocument/2006/relationships" xmlns:p="http://schemas.openxmlformats.org/presentationml/2006/main" type="twoObj" preserve="1">
  <p:cSld name="Two Content">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Content Placeholder 2"/>
          <p:cNvSpPr>
            <a:spLocks noGrp="1"/>
          </p:cNvSpPr>
          <p:nvPr>
            <p:ph sz="half" idx="1"/>
          </p:nvPr>
        </p:nvSpPr>
        <p:spPr>
          <a:xfrm>
            <a:off x="838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Content Placeholder 3"/>
          <p:cNvSpPr>
            <a:spLocks noGrp="1"/>
          </p:cNvSpPr>
          <p:nvPr>
            <p:ph sz="half" idx="2"/>
          </p:nvPr>
        </p:nvSpPr>
        <p:spPr>
          <a:xfrm>
            <a:off x="6172200" y="1825625"/>
            <a:ext cx="5181600" cy="435133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Date Placeholder 4"/>
          <p:cNvSpPr>
            <a:spLocks noGrp="1"/>
          </p:cNvSpPr>
          <p:nvPr>
            <p:ph type="dt" sz="half" idx="10"/>
          </p:nvPr>
        </p:nvSpPr>
        <p:spPr/>
        <p:txBody>
          <a:bodyPr/>
          <a:lstStyle/>
          <a:p>
            <a:fld id="{7B8097F8-CEDE-4EF7-8BD8-4063951F7AEB}" type="datetimeFigureOut">
              <a:rPr lang="ru-RU" smtClean="0"/>
              <a:t>22.08.2024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1981107020"/>
      </p:ext>
    </p:extLst>
  </p:cSld>
  <p:clrMapOvr>
    <a:masterClrMapping/>
  </p:clrMapOvr>
</p:sldLayout>
</file>

<file path=ppt/slideLayouts/slideLayout5.xml><?xml version="1.0" encoding="utf-8"?>
<p:sldLayout xmlns:a="http://schemas.openxmlformats.org/drawingml/2006/main" xmlns:r="http://schemas.openxmlformats.org/officeDocument/2006/relationships" xmlns:p="http://schemas.openxmlformats.org/presentationml/2006/main" type="twoTxTwoObj" preserve="1">
  <p:cSld name="Comparison">
    <p:spTree>
      <p:nvGrpSpPr>
        <p:cNvPr id="1" name=""/>
        <p:cNvGrpSpPr/>
        <p:nvPr/>
      </p:nvGrpSpPr>
      <p:grpSpPr>
        <a:xfrm>
          <a:off x="0" y="0"/>
          <a:ext cx="0" cy="0"/>
          <a:chOff x="0" y="0"/>
          <a:chExt cx="0" cy="0"/>
        </a:xfrm>
      </p:grpSpPr>
      <p:sp>
        <p:nvSpPr>
          <p:cNvPr id="2" name="Title 1"/>
          <p:cNvSpPr>
            <a:spLocks noGrp="1"/>
          </p:cNvSpPr>
          <p:nvPr>
            <p:ph type="title"/>
          </p:nvPr>
        </p:nvSpPr>
        <p:spPr>
          <a:xfrm>
            <a:off x="839788" y="365125"/>
            <a:ext cx="10515600" cy="1325563"/>
          </a:xfrm>
        </p:spPr>
        <p:txBody>
          <a:bodyPr/>
          <a:lstStyle/>
          <a:p>
            <a:r>
              <a:rPr lang="en-US" dirty="0"/>
              <a:t>Click to edit Master title style</a:t>
            </a:r>
            <a:endParaRPr lang="ru-RU" dirty="0"/>
          </a:p>
        </p:txBody>
      </p:sp>
      <p:sp>
        <p:nvSpPr>
          <p:cNvPr id="3" name="Text Placeholder 2"/>
          <p:cNvSpPr>
            <a:spLocks noGrp="1"/>
          </p:cNvSpPr>
          <p:nvPr>
            <p:ph type="body" idx="1"/>
          </p:nvPr>
        </p:nvSpPr>
        <p:spPr>
          <a:xfrm>
            <a:off x="839788" y="1681163"/>
            <a:ext cx="5157787"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4" name="Content Placeholder 3"/>
          <p:cNvSpPr>
            <a:spLocks noGrp="1"/>
          </p:cNvSpPr>
          <p:nvPr>
            <p:ph sz="half" idx="2"/>
          </p:nvPr>
        </p:nvSpPr>
        <p:spPr>
          <a:xfrm>
            <a:off x="839788" y="2505075"/>
            <a:ext cx="5157787"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5" name="Text Placeholder 4"/>
          <p:cNvSpPr>
            <a:spLocks noGrp="1"/>
          </p:cNvSpPr>
          <p:nvPr>
            <p:ph type="body" sz="quarter" idx="3"/>
          </p:nvPr>
        </p:nvSpPr>
        <p:spPr>
          <a:xfrm>
            <a:off x="6172200" y="1681163"/>
            <a:ext cx="5183188" cy="823912"/>
          </a:xfrm>
        </p:spPr>
        <p:txBody>
          <a:bodyPr anchor="b"/>
          <a:lstStyle>
            <a:lvl1pPr marL="0" indent="0">
              <a:buNone/>
              <a:defRPr sz="2400" b="1"/>
            </a:lvl1pPr>
            <a:lvl2pPr marL="457200" indent="0">
              <a:buNone/>
              <a:defRPr sz="2000" b="1"/>
            </a:lvl2pPr>
            <a:lvl3pPr marL="914400" indent="0">
              <a:buNone/>
              <a:defRPr sz="1800" b="1"/>
            </a:lvl3pPr>
            <a:lvl4pPr marL="1371600" indent="0">
              <a:buNone/>
              <a:defRPr sz="1600" b="1"/>
            </a:lvl4pPr>
            <a:lvl5pPr marL="1828800" indent="0">
              <a:buNone/>
              <a:defRPr sz="1600" b="1"/>
            </a:lvl5pPr>
            <a:lvl6pPr marL="2286000" indent="0">
              <a:buNone/>
              <a:defRPr sz="1600" b="1"/>
            </a:lvl6pPr>
            <a:lvl7pPr marL="2743200" indent="0">
              <a:buNone/>
              <a:defRPr sz="1600" b="1"/>
            </a:lvl7pPr>
            <a:lvl8pPr marL="3200400" indent="0">
              <a:buNone/>
              <a:defRPr sz="1600" b="1"/>
            </a:lvl8pPr>
            <a:lvl9pPr marL="3657600" indent="0">
              <a:buNone/>
              <a:defRPr sz="1600" b="1"/>
            </a:lvl9pPr>
          </a:lstStyle>
          <a:p>
            <a:pPr lvl="0"/>
            <a:r>
              <a:rPr lang="en-US"/>
              <a:t>Click to edit Master text styles</a:t>
            </a:r>
          </a:p>
        </p:txBody>
      </p:sp>
      <p:sp>
        <p:nvSpPr>
          <p:cNvPr id="6" name="Content Placeholder 5"/>
          <p:cNvSpPr>
            <a:spLocks noGrp="1"/>
          </p:cNvSpPr>
          <p:nvPr>
            <p:ph sz="quarter" idx="4"/>
          </p:nvPr>
        </p:nvSpPr>
        <p:spPr>
          <a:xfrm>
            <a:off x="6172200" y="2505075"/>
            <a:ext cx="5183188" cy="3684588"/>
          </a:xfrm>
        </p:spPr>
        <p:txBody>
          <a:body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7" name="Date Placeholder 6"/>
          <p:cNvSpPr>
            <a:spLocks noGrp="1"/>
          </p:cNvSpPr>
          <p:nvPr>
            <p:ph type="dt" sz="half" idx="10"/>
          </p:nvPr>
        </p:nvSpPr>
        <p:spPr/>
        <p:txBody>
          <a:bodyPr/>
          <a:lstStyle/>
          <a:p>
            <a:fld id="{7B8097F8-CEDE-4EF7-8BD8-4063951F7AEB}" type="datetimeFigureOut">
              <a:rPr lang="ru-RU" smtClean="0"/>
              <a:t>22.08.2024</a:t>
            </a:fld>
            <a:endParaRPr lang="ru-RU"/>
          </a:p>
        </p:txBody>
      </p:sp>
      <p:sp>
        <p:nvSpPr>
          <p:cNvPr id="8" name="Footer Placeholder 7"/>
          <p:cNvSpPr>
            <a:spLocks noGrp="1"/>
          </p:cNvSpPr>
          <p:nvPr>
            <p:ph type="ftr" sz="quarter" idx="11"/>
          </p:nvPr>
        </p:nvSpPr>
        <p:spPr/>
        <p:txBody>
          <a:bodyPr/>
          <a:lstStyle/>
          <a:p>
            <a:endParaRPr lang="ru-RU"/>
          </a:p>
        </p:txBody>
      </p:sp>
      <p:sp>
        <p:nvSpPr>
          <p:cNvPr id="9" name="Slide Number Placeholder 8"/>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2658545892"/>
      </p:ext>
    </p:extLst>
  </p:cSld>
  <p:clrMapOvr>
    <a:masterClrMapping/>
  </p:clrMapOvr>
</p:sldLayout>
</file>

<file path=ppt/slideLayouts/slideLayout6.xml><?xml version="1.0" encoding="utf-8"?>
<p:sldLayout xmlns:a="http://schemas.openxmlformats.org/drawingml/2006/main" xmlns:r="http://schemas.openxmlformats.org/officeDocument/2006/relationships" xmlns:p="http://schemas.openxmlformats.org/presentationml/2006/main" type="titleOnly" preserve="1">
  <p:cSld name="Title Only">
    <p:spTree>
      <p:nvGrpSpPr>
        <p:cNvPr id="1" name=""/>
        <p:cNvGrpSpPr/>
        <p:nvPr/>
      </p:nvGrpSpPr>
      <p:grpSpPr>
        <a:xfrm>
          <a:off x="0" y="0"/>
          <a:ext cx="0" cy="0"/>
          <a:chOff x="0" y="0"/>
          <a:chExt cx="0" cy="0"/>
        </a:xfrm>
      </p:grpSpPr>
      <p:sp>
        <p:nvSpPr>
          <p:cNvPr id="2" name="Title 1"/>
          <p:cNvSpPr>
            <a:spLocks noGrp="1"/>
          </p:cNvSpPr>
          <p:nvPr>
            <p:ph type="title"/>
          </p:nvPr>
        </p:nvSpPr>
        <p:spPr/>
        <p:txBody>
          <a:bodyPr/>
          <a:lstStyle/>
          <a:p>
            <a:r>
              <a:rPr lang="en-US"/>
              <a:t>Click to edit Master title style</a:t>
            </a:r>
            <a:endParaRPr lang="ru-RU"/>
          </a:p>
        </p:txBody>
      </p:sp>
      <p:sp>
        <p:nvSpPr>
          <p:cNvPr id="3" name="Date Placeholder 2"/>
          <p:cNvSpPr>
            <a:spLocks noGrp="1"/>
          </p:cNvSpPr>
          <p:nvPr>
            <p:ph type="dt" sz="half" idx="10"/>
          </p:nvPr>
        </p:nvSpPr>
        <p:spPr/>
        <p:txBody>
          <a:bodyPr/>
          <a:lstStyle/>
          <a:p>
            <a:fld id="{7B8097F8-CEDE-4EF7-8BD8-4063951F7AEB}" type="datetimeFigureOut">
              <a:rPr lang="ru-RU" smtClean="0"/>
              <a:t>22.08.2024</a:t>
            </a:fld>
            <a:endParaRPr lang="ru-RU"/>
          </a:p>
        </p:txBody>
      </p:sp>
      <p:sp>
        <p:nvSpPr>
          <p:cNvPr id="4" name="Footer Placeholder 3"/>
          <p:cNvSpPr>
            <a:spLocks noGrp="1"/>
          </p:cNvSpPr>
          <p:nvPr>
            <p:ph type="ftr" sz="quarter" idx="11"/>
          </p:nvPr>
        </p:nvSpPr>
        <p:spPr/>
        <p:txBody>
          <a:bodyPr/>
          <a:lstStyle/>
          <a:p>
            <a:endParaRPr lang="ru-RU"/>
          </a:p>
        </p:txBody>
      </p:sp>
      <p:sp>
        <p:nvSpPr>
          <p:cNvPr id="5" name="Slide Number Placeholder 4"/>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967441707"/>
      </p:ext>
    </p:extLst>
  </p:cSld>
  <p:clrMapOvr>
    <a:masterClrMapping/>
  </p:clrMapOvr>
</p:sldLayout>
</file>

<file path=ppt/slideLayouts/slideLayout7.xml><?xml version="1.0" encoding="utf-8"?>
<p:sldLayout xmlns:a="http://schemas.openxmlformats.org/drawingml/2006/main" xmlns:r="http://schemas.openxmlformats.org/officeDocument/2006/relationships" xmlns:p="http://schemas.openxmlformats.org/presentationml/2006/main" type="blank" preserve="1">
  <p:cSld name="Blank">
    <p:spTree>
      <p:nvGrpSpPr>
        <p:cNvPr id="1" name=""/>
        <p:cNvGrpSpPr/>
        <p:nvPr/>
      </p:nvGrpSpPr>
      <p:grpSpPr>
        <a:xfrm>
          <a:off x="0" y="0"/>
          <a:ext cx="0" cy="0"/>
          <a:chOff x="0" y="0"/>
          <a:chExt cx="0" cy="0"/>
        </a:xfrm>
      </p:grpSpPr>
      <p:sp>
        <p:nvSpPr>
          <p:cNvPr id="2" name="Date Placeholder 1"/>
          <p:cNvSpPr>
            <a:spLocks noGrp="1"/>
          </p:cNvSpPr>
          <p:nvPr>
            <p:ph type="dt" sz="half" idx="10"/>
          </p:nvPr>
        </p:nvSpPr>
        <p:spPr/>
        <p:txBody>
          <a:bodyPr/>
          <a:lstStyle/>
          <a:p>
            <a:fld id="{7B8097F8-CEDE-4EF7-8BD8-4063951F7AEB}" type="datetimeFigureOut">
              <a:rPr lang="ru-RU" smtClean="0"/>
              <a:t>22.08.2024</a:t>
            </a:fld>
            <a:endParaRPr lang="ru-RU"/>
          </a:p>
        </p:txBody>
      </p:sp>
      <p:sp>
        <p:nvSpPr>
          <p:cNvPr id="3" name="Footer Placeholder 2"/>
          <p:cNvSpPr>
            <a:spLocks noGrp="1"/>
          </p:cNvSpPr>
          <p:nvPr>
            <p:ph type="ftr" sz="quarter" idx="11"/>
          </p:nvPr>
        </p:nvSpPr>
        <p:spPr/>
        <p:txBody>
          <a:bodyPr/>
          <a:lstStyle/>
          <a:p>
            <a:endParaRPr lang="ru-RU"/>
          </a:p>
        </p:txBody>
      </p:sp>
      <p:sp>
        <p:nvSpPr>
          <p:cNvPr id="4" name="Slide Number Placeholder 3"/>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4197321350"/>
      </p:ext>
    </p:extLst>
  </p:cSld>
  <p:clrMapOvr>
    <a:masterClrMapping/>
  </p:clrMapOvr>
</p:sldLayout>
</file>

<file path=ppt/slideLayouts/slideLayout8.xml><?xml version="1.0" encoding="utf-8"?>
<p:sldLayout xmlns:a="http://schemas.openxmlformats.org/drawingml/2006/main" xmlns:r="http://schemas.openxmlformats.org/officeDocument/2006/relationships" xmlns:p="http://schemas.openxmlformats.org/presentationml/2006/main" type="objTx" preserve="1">
  <p:cSld name="Content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Content Placeholder 2"/>
          <p:cNvSpPr>
            <a:spLocks noGrp="1"/>
          </p:cNvSpPr>
          <p:nvPr>
            <p:ph idx="1"/>
          </p:nvPr>
        </p:nvSpPr>
        <p:spPr>
          <a:xfrm>
            <a:off x="5183188" y="987425"/>
            <a:ext cx="6172200" cy="4873625"/>
          </a:xfrm>
        </p:spPr>
        <p:txBody>
          <a:bodyPr/>
          <a:lstStyle>
            <a:lvl1pPr>
              <a:defRPr sz="3200"/>
            </a:lvl1pPr>
            <a:lvl2pPr>
              <a:defRPr sz="2800"/>
            </a:lvl2pPr>
            <a:lvl3pPr>
              <a:defRPr sz="2400"/>
            </a:lvl3pPr>
            <a:lvl4pPr>
              <a:defRPr sz="2000"/>
            </a:lvl4pPr>
            <a:lvl5pPr>
              <a:defRPr sz="2000"/>
            </a:lvl5pPr>
            <a:lvl6pPr>
              <a:defRPr sz="2000"/>
            </a:lvl6pPr>
            <a:lvl7pPr>
              <a:defRPr sz="2000"/>
            </a:lvl7pPr>
            <a:lvl8pPr>
              <a:defRPr sz="2000"/>
            </a:lvl8pPr>
            <a:lvl9pPr>
              <a:defRPr sz="2000"/>
            </a:lvl9pPr>
          </a:lstStyle>
          <a:p>
            <a:pPr lvl="0"/>
            <a:r>
              <a:rPr lang="en-US"/>
              <a:t>Click to edit Master text styles</a:t>
            </a:r>
          </a:p>
          <a:p>
            <a:pPr lvl="1"/>
            <a:r>
              <a:rPr lang="en-US"/>
              <a:t>Second level</a:t>
            </a:r>
          </a:p>
          <a:p>
            <a:pPr lvl="2"/>
            <a:r>
              <a:rPr lang="en-US"/>
              <a:t>Third level</a:t>
            </a:r>
          </a:p>
          <a:p>
            <a:pPr lvl="3"/>
            <a:r>
              <a:rPr lang="en-US"/>
              <a:t>Fourth level</a:t>
            </a:r>
          </a:p>
          <a:p>
            <a:pPr lvl="4"/>
            <a:r>
              <a:rPr lang="en-US"/>
              <a:t>Fifth level</a:t>
            </a:r>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t>22.08.2024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737669298"/>
      </p:ext>
    </p:extLst>
  </p:cSld>
  <p:clrMapOvr>
    <a:masterClrMapping/>
  </p:clrMapOvr>
</p:sldLayout>
</file>

<file path=ppt/slideLayouts/slideLayout9.xml><?xml version="1.0" encoding="utf-8"?>
<p:sldLayout xmlns:a="http://schemas.openxmlformats.org/drawingml/2006/main" xmlns:r="http://schemas.openxmlformats.org/officeDocument/2006/relationships" xmlns:p="http://schemas.openxmlformats.org/presentationml/2006/main" type="picTx" preserve="1">
  <p:cSld name="Picture with Caption">
    <p:spTree>
      <p:nvGrpSpPr>
        <p:cNvPr id="1" name=""/>
        <p:cNvGrpSpPr/>
        <p:nvPr/>
      </p:nvGrpSpPr>
      <p:grpSpPr>
        <a:xfrm>
          <a:off x="0" y="0"/>
          <a:ext cx="0" cy="0"/>
          <a:chOff x="0" y="0"/>
          <a:chExt cx="0" cy="0"/>
        </a:xfrm>
      </p:grpSpPr>
      <p:sp>
        <p:nvSpPr>
          <p:cNvPr id="2" name="Title 1"/>
          <p:cNvSpPr>
            <a:spLocks noGrp="1"/>
          </p:cNvSpPr>
          <p:nvPr>
            <p:ph type="title"/>
          </p:nvPr>
        </p:nvSpPr>
        <p:spPr>
          <a:xfrm>
            <a:off x="839788" y="457200"/>
            <a:ext cx="3932237" cy="1600200"/>
          </a:xfrm>
        </p:spPr>
        <p:txBody>
          <a:bodyPr anchor="b"/>
          <a:lstStyle>
            <a:lvl1pPr>
              <a:defRPr sz="3200"/>
            </a:lvl1pPr>
          </a:lstStyle>
          <a:p>
            <a:r>
              <a:rPr lang="en-US"/>
              <a:t>Click to edit Master title style</a:t>
            </a:r>
            <a:endParaRPr lang="ru-RU"/>
          </a:p>
        </p:txBody>
      </p:sp>
      <p:sp>
        <p:nvSpPr>
          <p:cNvPr id="3" name="Picture Placeholder 2"/>
          <p:cNvSpPr>
            <a:spLocks noGrp="1"/>
          </p:cNvSpPr>
          <p:nvPr>
            <p:ph type="pic" idx="1"/>
          </p:nvPr>
        </p:nvSpPr>
        <p:spPr>
          <a:xfrm>
            <a:off x="5183188" y="987425"/>
            <a:ext cx="6172200" cy="4873625"/>
          </a:xfrm>
        </p:spPr>
        <p:txBody>
          <a:bodyPr/>
          <a:lstStyle>
            <a:lvl1pPr marL="0" indent="0">
              <a:buNone/>
              <a:defRPr sz="3200"/>
            </a:lvl1pPr>
            <a:lvl2pPr marL="457200" indent="0">
              <a:buNone/>
              <a:defRPr sz="2800"/>
            </a:lvl2pPr>
            <a:lvl3pPr marL="914400" indent="0">
              <a:buNone/>
              <a:defRPr sz="2400"/>
            </a:lvl3pPr>
            <a:lvl4pPr marL="1371600" indent="0">
              <a:buNone/>
              <a:defRPr sz="2000"/>
            </a:lvl4pPr>
            <a:lvl5pPr marL="1828800" indent="0">
              <a:buNone/>
              <a:defRPr sz="2000"/>
            </a:lvl5pPr>
            <a:lvl6pPr marL="2286000" indent="0">
              <a:buNone/>
              <a:defRPr sz="2000"/>
            </a:lvl6pPr>
            <a:lvl7pPr marL="2743200" indent="0">
              <a:buNone/>
              <a:defRPr sz="2000"/>
            </a:lvl7pPr>
            <a:lvl8pPr marL="3200400" indent="0">
              <a:buNone/>
              <a:defRPr sz="2000"/>
            </a:lvl8pPr>
            <a:lvl9pPr marL="3657600" indent="0">
              <a:buNone/>
              <a:defRPr sz="2000"/>
            </a:lvl9pPr>
          </a:lstStyle>
          <a:p>
            <a:endParaRPr lang="ru-RU"/>
          </a:p>
        </p:txBody>
      </p:sp>
      <p:sp>
        <p:nvSpPr>
          <p:cNvPr id="4" name="Text Placeholder 3"/>
          <p:cNvSpPr>
            <a:spLocks noGrp="1"/>
          </p:cNvSpPr>
          <p:nvPr>
            <p:ph type="body" sz="half" idx="2"/>
          </p:nvPr>
        </p:nvSpPr>
        <p:spPr>
          <a:xfrm>
            <a:off x="839788" y="2057400"/>
            <a:ext cx="3932237" cy="3811588"/>
          </a:xfrm>
        </p:spPr>
        <p:txBody>
          <a:bodyPr/>
          <a:lstStyle>
            <a:lvl1pPr marL="0" indent="0">
              <a:buNone/>
              <a:defRPr sz="1600"/>
            </a:lvl1pPr>
            <a:lvl2pPr marL="457200" indent="0">
              <a:buNone/>
              <a:defRPr sz="1400"/>
            </a:lvl2pPr>
            <a:lvl3pPr marL="914400" indent="0">
              <a:buNone/>
              <a:defRPr sz="1200"/>
            </a:lvl3pPr>
            <a:lvl4pPr marL="1371600" indent="0">
              <a:buNone/>
              <a:defRPr sz="1000"/>
            </a:lvl4pPr>
            <a:lvl5pPr marL="1828800" indent="0">
              <a:buNone/>
              <a:defRPr sz="1000"/>
            </a:lvl5pPr>
            <a:lvl6pPr marL="2286000" indent="0">
              <a:buNone/>
              <a:defRPr sz="1000"/>
            </a:lvl6pPr>
            <a:lvl7pPr marL="2743200" indent="0">
              <a:buNone/>
              <a:defRPr sz="1000"/>
            </a:lvl7pPr>
            <a:lvl8pPr marL="3200400" indent="0">
              <a:buNone/>
              <a:defRPr sz="1000"/>
            </a:lvl8pPr>
            <a:lvl9pPr marL="3657600" indent="0">
              <a:buNone/>
              <a:defRPr sz="1000"/>
            </a:lvl9pPr>
          </a:lstStyle>
          <a:p>
            <a:pPr lvl="0"/>
            <a:r>
              <a:rPr lang="en-US"/>
              <a:t>Click to edit Master text styles</a:t>
            </a:r>
          </a:p>
        </p:txBody>
      </p:sp>
      <p:sp>
        <p:nvSpPr>
          <p:cNvPr id="5" name="Date Placeholder 4"/>
          <p:cNvSpPr>
            <a:spLocks noGrp="1"/>
          </p:cNvSpPr>
          <p:nvPr>
            <p:ph type="dt" sz="half" idx="10"/>
          </p:nvPr>
        </p:nvSpPr>
        <p:spPr/>
        <p:txBody>
          <a:bodyPr/>
          <a:lstStyle/>
          <a:p>
            <a:fld id="{7B8097F8-CEDE-4EF7-8BD8-4063951F7AEB}" type="datetimeFigureOut">
              <a:rPr lang="ru-RU" smtClean="0"/>
              <a:t>22.08.2024</a:t>
            </a:fld>
            <a:endParaRPr lang="ru-RU"/>
          </a:p>
        </p:txBody>
      </p:sp>
      <p:sp>
        <p:nvSpPr>
          <p:cNvPr id="6" name="Footer Placeholder 5"/>
          <p:cNvSpPr>
            <a:spLocks noGrp="1"/>
          </p:cNvSpPr>
          <p:nvPr>
            <p:ph type="ftr" sz="quarter" idx="11"/>
          </p:nvPr>
        </p:nvSpPr>
        <p:spPr/>
        <p:txBody>
          <a:bodyPr/>
          <a:lstStyle/>
          <a:p>
            <a:endParaRPr lang="ru-RU"/>
          </a:p>
        </p:txBody>
      </p:sp>
      <p:sp>
        <p:nvSpPr>
          <p:cNvPr id="7" name="Slide Number Placeholder 6"/>
          <p:cNvSpPr>
            <a:spLocks noGrp="1"/>
          </p:cNvSpPr>
          <p:nvPr>
            <p:ph type="sldNum" sz="quarter" idx="12"/>
          </p:nvPr>
        </p:nvSpPr>
        <p:spPr/>
        <p:txBody>
          <a:bodyPr/>
          <a:lstStyle/>
          <a:p>
            <a:fld id="{75F23683-5BEC-49E4-96FB-F3C7A082EA14}" type="slidenum">
              <a:rPr lang="ru-RU" smtClean="0"/>
              <a:t>‹#›</a:t>
            </a:fld>
            <a:endParaRPr lang="ru-RU"/>
          </a:p>
        </p:txBody>
      </p:sp>
    </p:spTree>
    <p:extLst>
      <p:ext uri="{BB962C8B-B14F-4D97-AF65-F5344CB8AC3E}">
        <p14:creationId xmlns:p14="http://schemas.microsoft.com/office/powerpoint/2010/main" val="3739555896"/>
      </p:ext>
    </p:extLst>
  </p:cSld>
  <p:clrMapOvr>
    <a:masterClrMapping/>
  </p:clrMapOvr>
</p:sldLayout>
</file>

<file path=ppt/slideMasters/_rels/slideMaster1.xml.rels><?xml version="1.0" encoding="UTF-8" standalone="yes"?>
<Relationships xmlns="http://schemas.openxmlformats.org/package/2006/relationships"><Relationship Id="rId8" Type="http://schemas.openxmlformats.org/officeDocument/2006/relationships/slideLayout" Target="../slideLayouts/slideLayout8.xml"/><Relationship Id="rId13" Type="http://schemas.openxmlformats.org/officeDocument/2006/relationships/image" Target="../media/image1.png"/><Relationship Id="rId3" Type="http://schemas.openxmlformats.org/officeDocument/2006/relationships/slideLayout" Target="../slideLayouts/slideLayout3.xml"/><Relationship Id="rId7" Type="http://schemas.openxmlformats.org/officeDocument/2006/relationships/slideLayout" Target="../slideLayouts/slideLayout7.xml"/><Relationship Id="rId12" Type="http://schemas.openxmlformats.org/officeDocument/2006/relationships/theme" Target="../theme/theme1.xml"/><Relationship Id="rId2" Type="http://schemas.openxmlformats.org/officeDocument/2006/relationships/slideLayout" Target="../slideLayouts/slideLayout2.xml"/><Relationship Id="rId1" Type="http://schemas.openxmlformats.org/officeDocument/2006/relationships/slideLayout" Target="../slideLayouts/slideLayout1.xml"/><Relationship Id="rId6" Type="http://schemas.openxmlformats.org/officeDocument/2006/relationships/slideLayout" Target="../slideLayouts/slideLayout6.xml"/><Relationship Id="rId11" Type="http://schemas.openxmlformats.org/officeDocument/2006/relationships/slideLayout" Target="../slideLayouts/slideLayout11.xml"/><Relationship Id="rId5" Type="http://schemas.openxmlformats.org/officeDocument/2006/relationships/slideLayout" Target="../slideLayouts/slideLayout5.xml"/><Relationship Id="rId10" Type="http://schemas.openxmlformats.org/officeDocument/2006/relationships/slideLayout" Target="../slideLayouts/slideLayout10.xml"/><Relationship Id="rId4" Type="http://schemas.openxmlformats.org/officeDocument/2006/relationships/slideLayout" Target="../slideLayouts/slideLayout4.xml"/><Relationship Id="rId9" Type="http://schemas.openxmlformats.org/officeDocument/2006/relationships/slideLayout" Target="../slideLayouts/slideLayout9.xml"/></Relationships>
</file>

<file path=ppt/slideMasters/_rels/slideMaster2.xml.rels><?xml version="1.0" encoding="UTF-8" standalone="yes"?>
<Relationships xmlns="http://schemas.openxmlformats.org/package/2006/relationships"><Relationship Id="rId8" Type="http://schemas.openxmlformats.org/officeDocument/2006/relationships/slideLayout" Target="../slideLayouts/slideLayout19.xml"/><Relationship Id="rId13" Type="http://schemas.openxmlformats.org/officeDocument/2006/relationships/image" Target="../media/image1.png"/><Relationship Id="rId3" Type="http://schemas.openxmlformats.org/officeDocument/2006/relationships/slideLayout" Target="../slideLayouts/slideLayout14.xml"/><Relationship Id="rId7" Type="http://schemas.openxmlformats.org/officeDocument/2006/relationships/slideLayout" Target="../slideLayouts/slideLayout18.xml"/><Relationship Id="rId12" Type="http://schemas.openxmlformats.org/officeDocument/2006/relationships/theme" Target="../theme/theme2.xml"/><Relationship Id="rId2" Type="http://schemas.openxmlformats.org/officeDocument/2006/relationships/slideLayout" Target="../slideLayouts/slideLayout13.xml"/><Relationship Id="rId1" Type="http://schemas.openxmlformats.org/officeDocument/2006/relationships/slideLayout" Target="../slideLayouts/slideLayout12.xml"/><Relationship Id="rId6" Type="http://schemas.openxmlformats.org/officeDocument/2006/relationships/slideLayout" Target="../slideLayouts/slideLayout17.xml"/><Relationship Id="rId11" Type="http://schemas.openxmlformats.org/officeDocument/2006/relationships/slideLayout" Target="../slideLayouts/slideLayout22.xml"/><Relationship Id="rId5" Type="http://schemas.openxmlformats.org/officeDocument/2006/relationships/slideLayout" Target="../slideLayouts/slideLayout16.xml"/><Relationship Id="rId10" Type="http://schemas.openxmlformats.org/officeDocument/2006/relationships/slideLayout" Target="../slideLayouts/slideLayout21.xml"/><Relationship Id="rId4" Type="http://schemas.openxmlformats.org/officeDocument/2006/relationships/slideLayout" Target="../slideLayouts/slideLayout15.xml"/><Relationship Id="rId9" Type="http://schemas.openxmlformats.org/officeDocument/2006/relationships/slideLayout" Target="../slideLayouts/slideLayout20.xml"/></Relationships>
</file>

<file path=ppt/slideMasters/_rels/slideMaster3.xml.rels><?xml version="1.0" encoding="UTF-8" standalone="yes"?>
<Relationships xmlns="http://schemas.openxmlformats.org/package/2006/relationships"><Relationship Id="rId8" Type="http://schemas.openxmlformats.org/officeDocument/2006/relationships/slideLayout" Target="../slideLayouts/slideLayout30.xml"/><Relationship Id="rId13" Type="http://schemas.openxmlformats.org/officeDocument/2006/relationships/image" Target="../media/image1.png"/><Relationship Id="rId3" Type="http://schemas.openxmlformats.org/officeDocument/2006/relationships/slideLayout" Target="../slideLayouts/slideLayout25.xml"/><Relationship Id="rId7" Type="http://schemas.openxmlformats.org/officeDocument/2006/relationships/slideLayout" Target="../slideLayouts/slideLayout29.xml"/><Relationship Id="rId12" Type="http://schemas.openxmlformats.org/officeDocument/2006/relationships/theme" Target="../theme/theme3.xml"/><Relationship Id="rId2" Type="http://schemas.openxmlformats.org/officeDocument/2006/relationships/slideLayout" Target="../slideLayouts/slideLayout24.xml"/><Relationship Id="rId1" Type="http://schemas.openxmlformats.org/officeDocument/2006/relationships/slideLayout" Target="../slideLayouts/slideLayout23.xml"/><Relationship Id="rId6" Type="http://schemas.openxmlformats.org/officeDocument/2006/relationships/slideLayout" Target="../slideLayouts/slideLayout28.xml"/><Relationship Id="rId11" Type="http://schemas.openxmlformats.org/officeDocument/2006/relationships/slideLayout" Target="../slideLayouts/slideLayout33.xml"/><Relationship Id="rId5" Type="http://schemas.openxmlformats.org/officeDocument/2006/relationships/slideLayout" Target="../slideLayouts/slideLayout27.xml"/><Relationship Id="rId10" Type="http://schemas.openxmlformats.org/officeDocument/2006/relationships/slideLayout" Target="../slideLayouts/slideLayout32.xml"/><Relationship Id="rId4" Type="http://schemas.openxmlformats.org/officeDocument/2006/relationships/slideLayout" Target="../slideLayouts/slideLayout26.xml"/><Relationship Id="rId9" Type="http://schemas.openxmlformats.org/officeDocument/2006/relationships/slideLayout" Target="../slideLayouts/slideLayout31.xml"/></Relationships>
</file>

<file path=ppt/slideMasters/slideMaster1.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ru-R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097F8-CEDE-4EF7-8BD8-4063951F7AEB}" type="datetimeFigureOut">
              <a:rPr lang="ru-RU" smtClean="0"/>
              <a:t>22.08.2024</a:t>
            </a:fld>
            <a:endParaRPr lang="ru-RU"/>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23683-5BEC-49E4-96FB-F3C7A082EA14}" type="slidenum">
              <a:rPr lang="ru-RU" smtClean="0"/>
              <a:t>‹#›</a:t>
            </a:fld>
            <a:endParaRPr lang="ru-RU"/>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508000" y="88900"/>
            <a:ext cx="9804400" cy="1231900"/>
          </a:xfrm>
          <a:prstGeom prst="rect">
            <a:avLst/>
          </a:prstGeom>
        </p:spPr>
      </p:pic>
    </p:spTree>
    <p:extLst>
      <p:ext uri="{BB962C8B-B14F-4D97-AF65-F5344CB8AC3E}">
        <p14:creationId xmlns:p14="http://schemas.microsoft.com/office/powerpoint/2010/main" val="3359127792"/>
      </p:ext>
    </p:extLst>
  </p:cSld>
  <p:clrMap bg1="lt1" tx1="dk1" bg2="lt2" tx2="dk2" accent1="accent1" accent2="accent2" accent3="accent3" accent4="accent4" accent5="accent5" accent6="accent6" hlink="hlink" folHlink="folHlink"/>
  <p:sldLayoutIdLst>
    <p:sldLayoutId id="2147483669" r:id="rId1"/>
    <p:sldLayoutId id="2147483670" r:id="rId2"/>
    <p:sldLayoutId id="2147483671" r:id="rId3"/>
    <p:sldLayoutId id="2147483672" r:id="rId4"/>
    <p:sldLayoutId id="2147483673" r:id="rId5"/>
    <p:sldLayoutId id="2147483674" r:id="rId6"/>
    <p:sldLayoutId id="2147483675" r:id="rId7"/>
    <p:sldLayoutId id="2147483676" r:id="rId8"/>
    <p:sldLayoutId id="2147483677" r:id="rId9"/>
    <p:sldLayoutId id="2147483678" r:id="rId10"/>
    <p:sldLayoutId id="2147483679"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2.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ru-R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22836" y="365125"/>
            <a:ext cx="5594886" cy="702985"/>
          </a:xfrm>
          <a:prstGeom prst="rect">
            <a:avLst/>
          </a:prstGeom>
        </p:spPr>
      </p:pic>
    </p:spTree>
    <p:extLst>
      <p:ext uri="{BB962C8B-B14F-4D97-AF65-F5344CB8AC3E}">
        <p14:creationId xmlns:p14="http://schemas.microsoft.com/office/powerpoint/2010/main" val="3061881218"/>
      </p:ext>
    </p:extLst>
  </p:cSld>
  <p:clrMap bg1="lt1" tx1="dk1" bg2="lt2" tx2="dk2" accent1="accent1" accent2="accent2" accent3="accent3" accent4="accent4" accent5="accent5" accent6="accent6" hlink="hlink" folHlink="folHlink"/>
  <p:sldLayoutIdLst>
    <p:sldLayoutId id="2147483681" r:id="rId1"/>
    <p:sldLayoutId id="2147483682" r:id="rId2"/>
    <p:sldLayoutId id="2147483683" r:id="rId3"/>
    <p:sldLayoutId id="2147483684" r:id="rId4"/>
    <p:sldLayoutId id="2147483685" r:id="rId5"/>
    <p:sldLayoutId id="2147483686" r:id="rId6"/>
    <p:sldLayoutId id="2147483687" r:id="rId7"/>
    <p:sldLayoutId id="2147483688" r:id="rId8"/>
    <p:sldLayoutId id="2147483689" r:id="rId9"/>
    <p:sldLayoutId id="2147483690" r:id="rId10"/>
    <p:sldLayoutId id="2147483691"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Masters/slideMaster3.xml><?xml version="1.0" encoding="utf-8"?>
<p:sldMaster xmlns:a="http://schemas.openxmlformats.org/drawingml/2006/main" xmlns:r="http://schemas.openxmlformats.org/officeDocument/2006/relationships" xmlns:p="http://schemas.openxmlformats.org/presentationml/2006/main" preserve="1">
  <p:cSld>
    <p:bg>
      <p:bgRef idx="1001">
        <a:schemeClr val="bg1"/>
      </p:bgRef>
    </p:bg>
    <p:spTree>
      <p:nvGrpSpPr>
        <p:cNvPr id="1" name=""/>
        <p:cNvGrpSpPr/>
        <p:nvPr/>
      </p:nvGrpSpPr>
      <p:grpSpPr>
        <a:xfrm>
          <a:off x="0" y="0"/>
          <a:ext cx="0" cy="0"/>
          <a:chOff x="0" y="0"/>
          <a:chExt cx="0" cy="0"/>
        </a:xfrm>
      </p:grpSpPr>
      <p:sp>
        <p:nvSpPr>
          <p:cNvPr id="2" name="Title Placeholder 1"/>
          <p:cNvSpPr>
            <a:spLocks noGrp="1"/>
          </p:cNvSpPr>
          <p:nvPr>
            <p:ph type="title"/>
          </p:nvPr>
        </p:nvSpPr>
        <p:spPr>
          <a:xfrm>
            <a:off x="838200" y="365125"/>
            <a:ext cx="10515600" cy="1325563"/>
          </a:xfrm>
          <a:prstGeom prst="rect">
            <a:avLst/>
          </a:prstGeom>
        </p:spPr>
        <p:txBody>
          <a:bodyPr vert="horz" lIns="91440" tIns="45720" rIns="91440" bIns="45720" rtlCol="0" anchor="ctr">
            <a:normAutofit/>
          </a:bodyPr>
          <a:lstStyle/>
          <a:p>
            <a:r>
              <a:rPr lang="en-US" dirty="0"/>
              <a:t>Click to edit Master title style</a:t>
            </a:r>
            <a:endParaRPr lang="ru-RU" dirty="0"/>
          </a:p>
        </p:txBody>
      </p:sp>
      <p:sp>
        <p:nvSpPr>
          <p:cNvPr id="3" name="Text Placeholder 2"/>
          <p:cNvSpPr>
            <a:spLocks noGrp="1"/>
          </p:cNvSpPr>
          <p:nvPr>
            <p:ph type="body" idx="1"/>
          </p:nvPr>
        </p:nvSpPr>
        <p:spPr>
          <a:xfrm>
            <a:off x="838200" y="1825625"/>
            <a:ext cx="10515600" cy="4351338"/>
          </a:xfrm>
          <a:prstGeom prst="rect">
            <a:avLst/>
          </a:prstGeom>
        </p:spPr>
        <p:txBody>
          <a:bodyPr vert="horz" lIns="91440" tIns="45720" rIns="91440" bIns="45720" rtlCol="0">
            <a:normAutofit/>
          </a:bodyPr>
          <a:lstStyle/>
          <a:p>
            <a:pPr lvl="0"/>
            <a:r>
              <a:rPr lang="en-US" dirty="0"/>
              <a:t>Click to edit Master text styles</a:t>
            </a:r>
          </a:p>
          <a:p>
            <a:pPr lvl="1"/>
            <a:r>
              <a:rPr lang="en-US" dirty="0"/>
              <a:t>Second level</a:t>
            </a:r>
          </a:p>
          <a:p>
            <a:pPr lvl="2"/>
            <a:r>
              <a:rPr lang="en-US" dirty="0"/>
              <a:t>Third level</a:t>
            </a:r>
          </a:p>
          <a:p>
            <a:pPr lvl="3"/>
            <a:r>
              <a:rPr lang="en-US" dirty="0"/>
              <a:t>Fourth level</a:t>
            </a:r>
          </a:p>
          <a:p>
            <a:pPr lvl="4"/>
            <a:r>
              <a:rPr lang="en-US" dirty="0"/>
              <a:t>Fifth level</a:t>
            </a:r>
            <a:endParaRPr lang="ru-RU" dirty="0"/>
          </a:p>
        </p:txBody>
      </p:sp>
      <p:sp>
        <p:nvSpPr>
          <p:cNvPr id="4" name="Date Placeholder 3"/>
          <p:cNvSpPr>
            <a:spLocks noGrp="1"/>
          </p:cNvSpPr>
          <p:nvPr>
            <p:ph type="dt" sz="half" idx="2"/>
          </p:nvPr>
        </p:nvSpPr>
        <p:spPr>
          <a:xfrm>
            <a:off x="838200" y="6356350"/>
            <a:ext cx="2743200" cy="365125"/>
          </a:xfrm>
          <a:prstGeom prst="rect">
            <a:avLst/>
          </a:prstGeom>
        </p:spPr>
        <p:txBody>
          <a:bodyPr vert="horz" lIns="91440" tIns="45720" rIns="91440" bIns="45720" rtlCol="0" anchor="ctr"/>
          <a:lstStyle>
            <a:lvl1pPr algn="l">
              <a:defRPr sz="1200">
                <a:solidFill>
                  <a:schemeClr val="tx1">
                    <a:tint val="75000"/>
                  </a:schemeClr>
                </a:solidFill>
              </a:defRPr>
            </a:lvl1pPr>
          </a:lstStyle>
          <a:p>
            <a:fld id="{7B8097F8-CEDE-4EF7-8BD8-4063951F7AEB}" type="datetimeFigureOut">
              <a:rPr lang="ru-RU" smtClean="0">
                <a:solidFill>
                  <a:prstClr val="black">
                    <a:tint val="75000"/>
                  </a:prstClr>
                </a:solidFill>
              </a:rPr>
              <a:pPr/>
              <a:t>22.08.2024</a:t>
            </a:fld>
            <a:endParaRPr lang="ru-RU">
              <a:solidFill>
                <a:prstClr val="black">
                  <a:tint val="75000"/>
                </a:prstClr>
              </a:solidFill>
            </a:endParaRPr>
          </a:p>
        </p:txBody>
      </p:sp>
      <p:sp>
        <p:nvSpPr>
          <p:cNvPr id="5" name="Footer Placeholder 4"/>
          <p:cNvSpPr>
            <a:spLocks noGrp="1"/>
          </p:cNvSpPr>
          <p:nvPr>
            <p:ph type="ftr" sz="quarter" idx="3"/>
          </p:nvPr>
        </p:nvSpPr>
        <p:spPr>
          <a:xfrm>
            <a:off x="4038600" y="6356350"/>
            <a:ext cx="4114800" cy="365125"/>
          </a:xfrm>
          <a:prstGeom prst="rect">
            <a:avLst/>
          </a:prstGeom>
        </p:spPr>
        <p:txBody>
          <a:bodyPr vert="horz" lIns="91440" tIns="45720" rIns="91440" bIns="45720" rtlCol="0" anchor="ctr"/>
          <a:lstStyle>
            <a:lvl1pPr algn="ctr">
              <a:defRPr sz="1200">
                <a:solidFill>
                  <a:schemeClr val="tx1">
                    <a:tint val="75000"/>
                  </a:schemeClr>
                </a:solidFill>
              </a:defRPr>
            </a:lvl1pPr>
          </a:lstStyle>
          <a:p>
            <a:endParaRPr lang="ru-RU">
              <a:solidFill>
                <a:prstClr val="black">
                  <a:tint val="75000"/>
                </a:prstClr>
              </a:solidFill>
            </a:endParaRPr>
          </a:p>
        </p:txBody>
      </p:sp>
      <p:sp>
        <p:nvSpPr>
          <p:cNvPr id="6" name="Slide Number Placeholder 5"/>
          <p:cNvSpPr>
            <a:spLocks noGrp="1"/>
          </p:cNvSpPr>
          <p:nvPr>
            <p:ph type="sldNum" sz="quarter" idx="4"/>
          </p:nvPr>
        </p:nvSpPr>
        <p:spPr>
          <a:xfrm>
            <a:off x="8610600" y="6356350"/>
            <a:ext cx="2743200" cy="365125"/>
          </a:xfrm>
          <a:prstGeom prst="rect">
            <a:avLst/>
          </a:prstGeom>
        </p:spPr>
        <p:txBody>
          <a:bodyPr vert="horz" lIns="91440" tIns="45720" rIns="91440" bIns="45720" rtlCol="0" anchor="ctr"/>
          <a:lstStyle>
            <a:lvl1pPr algn="r">
              <a:defRPr sz="1200">
                <a:solidFill>
                  <a:schemeClr val="tx1">
                    <a:tint val="75000"/>
                  </a:schemeClr>
                </a:solidFill>
              </a:defRPr>
            </a:lvl1pPr>
          </a:lstStyle>
          <a:p>
            <a:fld id="{75F23683-5BEC-49E4-96FB-F3C7A082EA14}" type="slidenum">
              <a:rPr lang="ru-RU" smtClean="0">
                <a:solidFill>
                  <a:prstClr val="black">
                    <a:tint val="75000"/>
                  </a:prstClr>
                </a:solidFill>
              </a:rPr>
              <a:pPr/>
              <a:t>‹#›</a:t>
            </a:fld>
            <a:endParaRPr lang="ru-RU">
              <a:solidFill>
                <a:prstClr val="black">
                  <a:tint val="75000"/>
                </a:prstClr>
              </a:solidFill>
            </a:endParaRPr>
          </a:p>
        </p:txBody>
      </p:sp>
      <p:pic>
        <p:nvPicPr>
          <p:cNvPr id="7" name="Picture 6"/>
          <p:cNvPicPr>
            <a:picLocks noChangeAspect="1"/>
          </p:cNvPicPr>
          <p:nvPr userDrawn="1"/>
        </p:nvPicPr>
        <p:blipFill>
          <a:blip r:embed="rId13">
            <a:extLst>
              <a:ext uri="{28A0092B-C50C-407E-A947-70E740481C1C}">
                <a14:useLocalDpi xmlns:a14="http://schemas.microsoft.com/office/drawing/2010/main" val="0"/>
              </a:ext>
            </a:extLst>
          </a:blip>
          <a:stretch>
            <a:fillRect/>
          </a:stretch>
        </p:blipFill>
        <p:spPr>
          <a:xfrm>
            <a:off x="349909" y="365125"/>
            <a:ext cx="5746091" cy="721983"/>
          </a:xfrm>
          <a:prstGeom prst="rect">
            <a:avLst/>
          </a:prstGeom>
        </p:spPr>
      </p:pic>
    </p:spTree>
    <p:extLst>
      <p:ext uri="{BB962C8B-B14F-4D97-AF65-F5344CB8AC3E}">
        <p14:creationId xmlns:p14="http://schemas.microsoft.com/office/powerpoint/2010/main" val="2566433244"/>
      </p:ext>
    </p:extLst>
  </p:cSld>
  <p:clrMap bg1="lt1" tx1="dk1" bg2="lt2" tx2="dk2" accent1="accent1" accent2="accent2" accent3="accent3" accent4="accent4" accent5="accent5" accent6="accent6" hlink="hlink" folHlink="folHlink"/>
  <p:sldLayoutIdLst>
    <p:sldLayoutId id="2147483693" r:id="rId1"/>
    <p:sldLayoutId id="2147483694" r:id="rId2"/>
    <p:sldLayoutId id="2147483695" r:id="rId3"/>
    <p:sldLayoutId id="2147483696" r:id="rId4"/>
    <p:sldLayoutId id="2147483697" r:id="rId5"/>
    <p:sldLayoutId id="2147483698" r:id="rId6"/>
    <p:sldLayoutId id="2147483699" r:id="rId7"/>
    <p:sldLayoutId id="2147483700" r:id="rId8"/>
    <p:sldLayoutId id="2147483701" r:id="rId9"/>
    <p:sldLayoutId id="2147483702" r:id="rId10"/>
    <p:sldLayoutId id="2147483703" r:id="rId11"/>
  </p:sldLayoutIdLst>
  <p:txStyles>
    <p:titleStyle>
      <a:lvl1pPr algn="l" defTabSz="914400" rtl="0" eaLnBrk="1" latinLnBrk="0" hangingPunct="1">
        <a:lnSpc>
          <a:spcPct val="90000"/>
        </a:lnSpc>
        <a:spcBef>
          <a:spcPct val="0"/>
        </a:spcBef>
        <a:buNone/>
        <a:defRPr sz="4400" kern="1200">
          <a:solidFill>
            <a:schemeClr val="tx1"/>
          </a:solidFill>
          <a:latin typeface="+mj-lt"/>
          <a:ea typeface="+mj-ea"/>
          <a:cs typeface="+mj-cs"/>
        </a:defRPr>
      </a:lvl1pPr>
    </p:titleStyle>
    <p:bodyStyle>
      <a:lvl1pPr marL="228600" indent="-228600" algn="l" defTabSz="914400" rtl="0" eaLnBrk="1" latinLnBrk="0" hangingPunct="1">
        <a:lnSpc>
          <a:spcPct val="90000"/>
        </a:lnSpc>
        <a:spcBef>
          <a:spcPts val="1000"/>
        </a:spcBef>
        <a:buFont typeface="Arial" panose="020B0604020202020204" pitchFamily="34" charset="0"/>
        <a:buChar char="•"/>
        <a:defRPr sz="2800" kern="1200">
          <a:solidFill>
            <a:schemeClr val="tx1"/>
          </a:solidFill>
          <a:latin typeface="+mn-lt"/>
          <a:ea typeface="+mn-ea"/>
          <a:cs typeface="+mn-cs"/>
        </a:defRPr>
      </a:lvl1pPr>
      <a:lvl2pPr marL="685800" indent="-228600" algn="l" defTabSz="914400" rtl="0" eaLnBrk="1" latinLnBrk="0" hangingPunct="1">
        <a:lnSpc>
          <a:spcPct val="90000"/>
        </a:lnSpc>
        <a:spcBef>
          <a:spcPts val="500"/>
        </a:spcBef>
        <a:buFont typeface="Arial" panose="020B0604020202020204" pitchFamily="34" charset="0"/>
        <a:buChar char="•"/>
        <a:defRPr sz="2400" kern="1200">
          <a:solidFill>
            <a:schemeClr val="tx1"/>
          </a:solidFill>
          <a:latin typeface="+mn-lt"/>
          <a:ea typeface="+mn-ea"/>
          <a:cs typeface="+mn-cs"/>
        </a:defRPr>
      </a:lvl2pPr>
      <a:lvl3pPr marL="1143000" indent="-228600" algn="l" defTabSz="914400" rtl="0" eaLnBrk="1" latinLnBrk="0" hangingPunct="1">
        <a:lnSpc>
          <a:spcPct val="90000"/>
        </a:lnSpc>
        <a:spcBef>
          <a:spcPts val="500"/>
        </a:spcBef>
        <a:buFont typeface="Arial" panose="020B0604020202020204" pitchFamily="34" charset="0"/>
        <a:buChar char="•"/>
        <a:defRPr sz="2000" kern="1200">
          <a:solidFill>
            <a:schemeClr val="tx1"/>
          </a:solidFill>
          <a:latin typeface="+mn-lt"/>
          <a:ea typeface="+mn-ea"/>
          <a:cs typeface="+mn-cs"/>
        </a:defRPr>
      </a:lvl3pPr>
      <a:lvl4pPr marL="1600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4pPr>
      <a:lvl5pPr marL="20574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5pPr>
      <a:lvl6pPr marL="25146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6pPr>
      <a:lvl7pPr marL="29718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7pPr>
      <a:lvl8pPr marL="34290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8pPr>
      <a:lvl9pPr marL="3886200" indent="-228600" algn="l" defTabSz="914400" rtl="0" eaLnBrk="1" latinLnBrk="0" hangingPunct="1">
        <a:lnSpc>
          <a:spcPct val="90000"/>
        </a:lnSpc>
        <a:spcBef>
          <a:spcPts val="500"/>
        </a:spcBef>
        <a:buFont typeface="Arial" panose="020B0604020202020204" pitchFamily="34" charset="0"/>
        <a:buChar char="•"/>
        <a:defRPr sz="1800" kern="1200">
          <a:solidFill>
            <a:schemeClr val="tx1"/>
          </a:solidFill>
          <a:latin typeface="+mn-lt"/>
          <a:ea typeface="+mn-ea"/>
          <a:cs typeface="+mn-cs"/>
        </a:defRPr>
      </a:lvl9pPr>
    </p:bodyStyle>
    <p:otherStyle>
      <a:defPPr>
        <a:defRPr lang="ru-RU"/>
      </a:defPPr>
      <a:lvl1pPr marL="0" algn="l" defTabSz="914400" rtl="0" eaLnBrk="1" latinLnBrk="0" hangingPunct="1">
        <a:defRPr sz="1800" kern="1200">
          <a:solidFill>
            <a:schemeClr val="tx1"/>
          </a:solidFill>
          <a:latin typeface="+mn-lt"/>
          <a:ea typeface="+mn-ea"/>
          <a:cs typeface="+mn-cs"/>
        </a:defRPr>
      </a:lvl1pPr>
      <a:lvl2pPr marL="457200" algn="l" defTabSz="914400" rtl="0" eaLnBrk="1" latinLnBrk="0" hangingPunct="1">
        <a:defRPr sz="1800" kern="1200">
          <a:solidFill>
            <a:schemeClr val="tx1"/>
          </a:solidFill>
          <a:latin typeface="+mn-lt"/>
          <a:ea typeface="+mn-ea"/>
          <a:cs typeface="+mn-cs"/>
        </a:defRPr>
      </a:lvl2pPr>
      <a:lvl3pPr marL="914400" algn="l" defTabSz="914400" rtl="0" eaLnBrk="1" latinLnBrk="0" hangingPunct="1">
        <a:defRPr sz="1800" kern="1200">
          <a:solidFill>
            <a:schemeClr val="tx1"/>
          </a:solidFill>
          <a:latin typeface="+mn-lt"/>
          <a:ea typeface="+mn-ea"/>
          <a:cs typeface="+mn-cs"/>
        </a:defRPr>
      </a:lvl3pPr>
      <a:lvl4pPr marL="1371600" algn="l" defTabSz="914400" rtl="0" eaLnBrk="1" latinLnBrk="0" hangingPunct="1">
        <a:defRPr sz="1800" kern="1200">
          <a:solidFill>
            <a:schemeClr val="tx1"/>
          </a:solidFill>
          <a:latin typeface="+mn-lt"/>
          <a:ea typeface="+mn-ea"/>
          <a:cs typeface="+mn-cs"/>
        </a:defRPr>
      </a:lvl4pPr>
      <a:lvl5pPr marL="1828800" algn="l" defTabSz="914400" rtl="0" eaLnBrk="1" latinLnBrk="0" hangingPunct="1">
        <a:defRPr sz="1800" kern="1200">
          <a:solidFill>
            <a:schemeClr val="tx1"/>
          </a:solidFill>
          <a:latin typeface="+mn-lt"/>
          <a:ea typeface="+mn-ea"/>
          <a:cs typeface="+mn-cs"/>
        </a:defRPr>
      </a:lvl5pPr>
      <a:lvl6pPr marL="2286000" algn="l" defTabSz="914400" rtl="0" eaLnBrk="1" latinLnBrk="0" hangingPunct="1">
        <a:defRPr sz="1800" kern="1200">
          <a:solidFill>
            <a:schemeClr val="tx1"/>
          </a:solidFill>
          <a:latin typeface="+mn-lt"/>
          <a:ea typeface="+mn-ea"/>
          <a:cs typeface="+mn-cs"/>
        </a:defRPr>
      </a:lvl6pPr>
      <a:lvl7pPr marL="2743200" algn="l" defTabSz="914400" rtl="0" eaLnBrk="1" latinLnBrk="0" hangingPunct="1">
        <a:defRPr sz="1800" kern="1200">
          <a:solidFill>
            <a:schemeClr val="tx1"/>
          </a:solidFill>
          <a:latin typeface="+mn-lt"/>
          <a:ea typeface="+mn-ea"/>
          <a:cs typeface="+mn-cs"/>
        </a:defRPr>
      </a:lvl7pPr>
      <a:lvl8pPr marL="3200400" algn="l" defTabSz="914400" rtl="0" eaLnBrk="1" latinLnBrk="0" hangingPunct="1">
        <a:defRPr sz="1800" kern="1200">
          <a:solidFill>
            <a:schemeClr val="tx1"/>
          </a:solidFill>
          <a:latin typeface="+mn-lt"/>
          <a:ea typeface="+mn-ea"/>
          <a:cs typeface="+mn-cs"/>
        </a:defRPr>
      </a:lvl8pPr>
      <a:lvl9pPr marL="3657600" algn="l" defTabSz="914400" rtl="0" eaLnBrk="1" latinLnBrk="0" hangingPunct="1">
        <a:defRPr sz="1800" kern="1200">
          <a:solidFill>
            <a:schemeClr val="tx1"/>
          </a:solidFill>
          <a:latin typeface="+mn-lt"/>
          <a:ea typeface="+mn-ea"/>
          <a:cs typeface="+mn-cs"/>
        </a:defRPr>
      </a:lvl9pPr>
    </p:otherStyle>
  </p:txStyles>
</p:sldMaster>
</file>

<file path=ppt/slides/_rels/slide1.xml.rels><?xml version="1.0" encoding="UTF-8" standalone="yes"?>
<Relationships xmlns="http://schemas.openxmlformats.org/package/2006/relationships"><Relationship Id="rId3" Type="http://schemas.openxmlformats.org/officeDocument/2006/relationships/image" Target="../media/image3.png"/><Relationship Id="rId2" Type="http://schemas.openxmlformats.org/officeDocument/2006/relationships/image" Target="../media/image2.jpeg"/><Relationship Id="rId1" Type="http://schemas.openxmlformats.org/officeDocument/2006/relationships/slideLayout" Target="../slideLayouts/slideLayout7.xml"/><Relationship Id="rId4" Type="http://schemas.openxmlformats.org/officeDocument/2006/relationships/image" Target="../media/image4.jpeg"/></Relationships>
</file>

<file path=ppt/slides/_rels/slide10.xml.rels><?xml version="1.0" encoding="UTF-8" standalone="yes"?>
<Relationships xmlns="http://schemas.openxmlformats.org/package/2006/relationships"><Relationship Id="rId3" Type="http://schemas.openxmlformats.org/officeDocument/2006/relationships/image" Target="../media/image10.jpg"/><Relationship Id="rId2" Type="http://schemas.openxmlformats.org/officeDocument/2006/relationships/hyperlink" Target="mailto:manfred.trifunovic@danubecommission.org" TargetMode="External"/><Relationship Id="rId1" Type="http://schemas.openxmlformats.org/officeDocument/2006/relationships/slideLayout" Target="../slideLayouts/slideLayout7.xml"/></Relationships>
</file>

<file path=ppt/slides/_rels/slide2.xml.rels><?xml version="1.0" encoding="UTF-8" standalone="yes"?>
<Relationships xmlns="http://schemas.openxmlformats.org/package/2006/relationships"><Relationship Id="rId3" Type="http://schemas.openxmlformats.org/officeDocument/2006/relationships/image" Target="../media/image6.png"/><Relationship Id="rId2" Type="http://schemas.openxmlformats.org/officeDocument/2006/relationships/image" Target="../media/image5.png"/><Relationship Id="rId1" Type="http://schemas.openxmlformats.org/officeDocument/2006/relationships/slideLayout" Target="../slideLayouts/slideLayout2.xml"/><Relationship Id="rId4" Type="http://schemas.openxmlformats.org/officeDocument/2006/relationships/image" Target="../media/image7.png"/></Relationships>
</file>

<file path=ppt/slides/_rels/slide3.xml.rels><?xml version="1.0" encoding="UTF-8" standalone="yes"?>
<Relationships xmlns="http://schemas.openxmlformats.org/package/2006/relationships"><Relationship Id="rId3" Type="http://schemas.openxmlformats.org/officeDocument/2006/relationships/image" Target="../media/image8.png"/><Relationship Id="rId2" Type="http://schemas.openxmlformats.org/officeDocument/2006/relationships/hyperlink" Target="http://www.danubecommission.org/dc/en/danube-navigation/danube-ports-map/" TargetMode="External"/><Relationship Id="rId1" Type="http://schemas.openxmlformats.org/officeDocument/2006/relationships/slideLayout" Target="../slideLayouts/slideLayout13.xml"/><Relationship Id="rId4" Type="http://schemas.openxmlformats.org/officeDocument/2006/relationships/image" Target="../media/image9.png"/></Relationships>
</file>

<file path=ppt/slides/_rels/slide4.xml.rels><?xml version="1.0" encoding="UTF-8" standalone="yes"?>
<Relationships xmlns="http://schemas.openxmlformats.org/package/2006/relationships"><Relationship Id="rId2" Type="http://schemas.openxmlformats.org/officeDocument/2006/relationships/notesSlide" Target="../notesSlides/notesSlide1.xml"/><Relationship Id="rId1" Type="http://schemas.openxmlformats.org/officeDocument/2006/relationships/slideLayout" Target="../slideLayouts/slideLayout13.xml"/></Relationships>
</file>

<file path=ppt/slides/_rels/slide5.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6.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7.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8.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_rels/slide9.xml.rels><?xml version="1.0" encoding="UTF-8" standalone="yes"?>
<Relationships xmlns="http://schemas.openxmlformats.org/package/2006/relationships"><Relationship Id="rId1" Type="http://schemas.openxmlformats.org/officeDocument/2006/relationships/slideLayout" Target="../slideLayouts/slideLayout13.xml"/></Relationships>
</file>

<file path=ppt/slides/slide1.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cxnSp>
        <p:nvCxnSpPr>
          <p:cNvPr id="4" name="Straight Connector 3"/>
          <p:cNvCxnSpPr/>
          <p:nvPr/>
        </p:nvCxnSpPr>
        <p:spPr>
          <a:xfrm>
            <a:off x="114299" y="5339663"/>
            <a:ext cx="11930395" cy="0"/>
          </a:xfrm>
          <a:prstGeom prst="line">
            <a:avLst/>
          </a:prstGeom>
          <a:ln w="38100">
            <a:headEnd type="none" w="med" len="med"/>
            <a:tailEnd type="none" w="med" len="med"/>
          </a:ln>
        </p:spPr>
        <p:style>
          <a:lnRef idx="1">
            <a:schemeClr val="accent1"/>
          </a:lnRef>
          <a:fillRef idx="0">
            <a:schemeClr val="accent1"/>
          </a:fillRef>
          <a:effectRef idx="0">
            <a:schemeClr val="accent1"/>
          </a:effectRef>
          <a:fontRef idx="minor">
            <a:schemeClr val="tx1"/>
          </a:fontRef>
        </p:style>
      </p:cxnSp>
      <p:sp>
        <p:nvSpPr>
          <p:cNvPr id="5" name="TextBox 4"/>
          <p:cNvSpPr txBox="1"/>
          <p:nvPr/>
        </p:nvSpPr>
        <p:spPr>
          <a:xfrm>
            <a:off x="457200" y="5702073"/>
            <a:ext cx="4123346" cy="584775"/>
          </a:xfrm>
          <a:prstGeom prst="rect">
            <a:avLst/>
          </a:prstGeom>
          <a:noFill/>
        </p:spPr>
        <p:txBody>
          <a:bodyPr wrap="square" rtlCol="0">
            <a:spAutoFit/>
          </a:bodyPr>
          <a:lstStyle/>
          <a:p>
            <a:r>
              <a:rPr lang="en-US" sz="1600" dirty="0">
                <a:solidFill>
                  <a:prstClr val="black"/>
                </a:solidFill>
              </a:rPr>
              <a:t>Dejan Trifunovic</a:t>
            </a:r>
          </a:p>
          <a:p>
            <a:r>
              <a:rPr lang="sr-Latn-RS" sz="1600" dirty="0"/>
              <a:t>18 September</a:t>
            </a:r>
            <a:r>
              <a:rPr lang="en-US" sz="1600" dirty="0"/>
              <a:t> 202</a:t>
            </a:r>
            <a:r>
              <a:rPr lang="sr-Latn-RS" sz="1600" dirty="0"/>
              <a:t>4</a:t>
            </a:r>
            <a:r>
              <a:rPr lang="en-US" sz="1600" dirty="0"/>
              <a:t>, </a:t>
            </a:r>
            <a:r>
              <a:rPr lang="en-US" sz="1600" dirty="0">
                <a:solidFill>
                  <a:prstClr val="black"/>
                </a:solidFill>
              </a:rPr>
              <a:t>Br</a:t>
            </a:r>
            <a:r>
              <a:rPr lang="sr-Latn-RS" sz="1600" dirty="0">
                <a:solidFill>
                  <a:prstClr val="black"/>
                </a:solidFill>
              </a:rPr>
              <a:t>čko</a:t>
            </a:r>
            <a:endParaRPr lang="en-US" sz="1600" dirty="0">
              <a:solidFill>
                <a:prstClr val="black"/>
              </a:solidFill>
            </a:endParaRPr>
          </a:p>
        </p:txBody>
      </p:sp>
      <p:cxnSp>
        <p:nvCxnSpPr>
          <p:cNvPr id="6" name="Straight Connector 5"/>
          <p:cNvCxnSpPr/>
          <p:nvPr/>
        </p:nvCxnSpPr>
        <p:spPr>
          <a:xfrm>
            <a:off x="114299" y="5456315"/>
            <a:ext cx="11930395" cy="9916"/>
          </a:xfrm>
          <a:prstGeom prst="line">
            <a:avLst/>
          </a:prstGeom>
          <a:ln w="31750">
            <a:solidFill>
              <a:srgbClr val="FF0000"/>
            </a:solidFill>
            <a:headEnd type="none" w="med" len="med"/>
            <a:tailEnd type="none" w="med" len="med"/>
          </a:ln>
        </p:spPr>
        <p:style>
          <a:lnRef idx="1">
            <a:schemeClr val="accent2"/>
          </a:lnRef>
          <a:fillRef idx="0">
            <a:schemeClr val="accent2"/>
          </a:fillRef>
          <a:effectRef idx="0">
            <a:schemeClr val="accent2"/>
          </a:effectRef>
          <a:fontRef idx="minor">
            <a:schemeClr val="tx1"/>
          </a:fontRef>
        </p:style>
      </p:cxnSp>
      <p:pic>
        <p:nvPicPr>
          <p:cNvPr id="9" name="Picture 8"/>
          <p:cNvPicPr>
            <a:picLocks noChangeAspect="1"/>
          </p:cNvPicPr>
          <p:nvPr/>
        </p:nvPicPr>
        <p:blipFill>
          <a:blip r:embed="rId2" cstate="print">
            <a:extLst>
              <a:ext uri="{28A0092B-C50C-407E-A947-70E740481C1C}">
                <a14:useLocalDpi xmlns:a14="http://schemas.microsoft.com/office/drawing/2010/main" val="0"/>
              </a:ext>
            </a:extLst>
          </a:blip>
          <a:stretch>
            <a:fillRect/>
          </a:stretch>
        </p:blipFill>
        <p:spPr>
          <a:xfrm>
            <a:off x="4389120" y="1655512"/>
            <a:ext cx="3852373" cy="2017780"/>
          </a:xfrm>
          <a:prstGeom prst="rect">
            <a:avLst/>
          </a:prstGeom>
        </p:spPr>
      </p:pic>
      <p:pic>
        <p:nvPicPr>
          <p:cNvPr id="10" name="Grafik 9">
            <a:extLst>
              <a:ext uri="{FF2B5EF4-FFF2-40B4-BE49-F238E27FC236}">
                <a16:creationId xmlns:a16="http://schemas.microsoft.com/office/drawing/2014/main" id="{86271C6F-A04E-4DCF-B88B-B23452F2F75C}"/>
              </a:ext>
            </a:extLst>
          </p:cNvPr>
          <p:cNvPicPr>
            <a:picLocks noChangeAspect="1"/>
          </p:cNvPicPr>
          <p:nvPr/>
        </p:nvPicPr>
        <p:blipFill rotWithShape="1">
          <a:blip r:embed="rId3">
            <a:extLst>
              <a:ext uri="{28A0092B-C50C-407E-A947-70E740481C1C}">
                <a14:useLocalDpi xmlns:a14="http://schemas.microsoft.com/office/drawing/2010/main" val="0"/>
              </a:ext>
            </a:extLst>
          </a:blip>
          <a:srcRect l="-2326" t="10511" r="2326" b="12523"/>
          <a:stretch/>
        </p:blipFill>
        <p:spPr>
          <a:xfrm>
            <a:off x="8224638" y="1633536"/>
            <a:ext cx="3628193" cy="2017779"/>
          </a:xfrm>
          <a:prstGeom prst="rect">
            <a:avLst/>
          </a:prstGeom>
        </p:spPr>
      </p:pic>
      <p:pic>
        <p:nvPicPr>
          <p:cNvPr id="2" name="Picture 1"/>
          <p:cNvPicPr>
            <a:picLocks noChangeAspect="1"/>
          </p:cNvPicPr>
          <p:nvPr/>
        </p:nvPicPr>
        <p:blipFill rotWithShape="1">
          <a:blip r:embed="rId4" cstate="print">
            <a:extLst>
              <a:ext uri="{28A0092B-C50C-407E-A947-70E740481C1C}">
                <a14:useLocalDpi xmlns:a14="http://schemas.microsoft.com/office/drawing/2010/main" val="0"/>
              </a:ext>
            </a:extLst>
          </a:blip>
          <a:srcRect t="7626"/>
          <a:stretch/>
        </p:blipFill>
        <p:spPr>
          <a:xfrm>
            <a:off x="457200" y="1652961"/>
            <a:ext cx="3845952" cy="1998354"/>
          </a:xfrm>
          <a:prstGeom prst="rect">
            <a:avLst/>
          </a:prstGeom>
        </p:spPr>
      </p:pic>
      <p:sp>
        <p:nvSpPr>
          <p:cNvPr id="7" name="TextBox 6">
            <a:extLst>
              <a:ext uri="{FF2B5EF4-FFF2-40B4-BE49-F238E27FC236}">
                <a16:creationId xmlns:a16="http://schemas.microsoft.com/office/drawing/2014/main" id="{039466D5-2ED3-4DAE-AB02-A27F96E9F90F}"/>
              </a:ext>
            </a:extLst>
          </p:cNvPr>
          <p:cNvSpPr txBox="1"/>
          <p:nvPr/>
        </p:nvSpPr>
        <p:spPr>
          <a:xfrm>
            <a:off x="457200" y="4082788"/>
            <a:ext cx="11395630" cy="1261884"/>
          </a:xfrm>
          <a:prstGeom prst="rect">
            <a:avLst/>
          </a:prstGeom>
          <a:noFill/>
        </p:spPr>
        <p:txBody>
          <a:bodyPr wrap="square" rtlCol="0">
            <a:spAutoFit/>
          </a:bodyPr>
          <a:lstStyle/>
          <a:p>
            <a:pPr algn="ctr"/>
            <a:r>
              <a:rPr lang="en-US" dirty="0"/>
              <a:t>DANUBE COMMISSION </a:t>
            </a:r>
          </a:p>
          <a:p>
            <a:pPr algn="ctr"/>
            <a:r>
              <a:rPr lang="en-US" dirty="0"/>
              <a:t>11th Technical Committee meeting for Waterborne Transport and Multimodality</a:t>
            </a:r>
            <a:r>
              <a:rPr lang="sr-Latn-RS" dirty="0"/>
              <a:t>-Optimising Port Connectivity</a:t>
            </a:r>
            <a:endParaRPr lang="en-US" dirty="0"/>
          </a:p>
          <a:p>
            <a:pPr algn="ctr"/>
            <a:endParaRPr lang="en-US" sz="400" dirty="0"/>
          </a:p>
          <a:p>
            <a:pPr algn="ctr"/>
            <a:r>
              <a:rPr lang="en-US" b="1" dirty="0">
                <a:solidFill>
                  <a:prstClr val="black"/>
                </a:solidFill>
              </a:rPr>
              <a:t>The Danube ports</a:t>
            </a:r>
            <a:r>
              <a:rPr lang="sr-Latn-RS" b="1" dirty="0">
                <a:solidFill>
                  <a:prstClr val="black"/>
                </a:solidFill>
              </a:rPr>
              <a:t> </a:t>
            </a:r>
            <a:r>
              <a:rPr lang="en-US" b="1" dirty="0">
                <a:solidFill>
                  <a:prstClr val="black"/>
                </a:solidFill>
              </a:rPr>
              <a:t>– Joint Statement of the Danube Port Authorities and Ports Stakeholders</a:t>
            </a:r>
          </a:p>
          <a:p>
            <a:pPr algn="ctr"/>
            <a:r>
              <a:rPr lang="en-US" dirty="0"/>
              <a:t>	</a:t>
            </a:r>
          </a:p>
        </p:txBody>
      </p:sp>
    </p:spTree>
    <p:extLst>
      <p:ext uri="{BB962C8B-B14F-4D97-AF65-F5344CB8AC3E}">
        <p14:creationId xmlns:p14="http://schemas.microsoft.com/office/powerpoint/2010/main" val="2052198927"/>
      </p:ext>
    </p:extLst>
  </p:cSld>
  <p:clrMapOvr>
    <a:masterClrMapping/>
  </p:clrMapOvr>
</p:sld>
</file>

<file path=ppt/slides/slide10.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TextBox 2"/>
          <p:cNvSpPr txBox="1"/>
          <p:nvPr/>
        </p:nvSpPr>
        <p:spPr>
          <a:xfrm>
            <a:off x="926230" y="1404258"/>
            <a:ext cx="3010504" cy="4982903"/>
          </a:xfrm>
          <a:prstGeom prst="rect">
            <a:avLst/>
          </a:prstGeom>
          <a:solidFill>
            <a:schemeClr val="tx2">
              <a:lumMod val="60000"/>
              <a:lumOff val="40000"/>
            </a:schemeClr>
          </a:solidFill>
          <a:ln>
            <a:solidFill>
              <a:srgbClr val="EEECE1">
                <a:lumMod val="50000"/>
              </a:srgbClr>
            </a:solidFill>
          </a:ln>
        </p:spPr>
        <p:txBody>
          <a:bodyPr wrap="square" rtlCol="0">
            <a:spAutoFit/>
          </a:bodyPr>
          <a:lstStyle/>
          <a:p>
            <a:pPr marL="0" marR="0" lvl="1" indent="0" algn="ctr" defTabSz="914400" eaLnBrk="1" fontAlgn="auto" latinLnBrk="0" hangingPunct="1">
              <a:lnSpc>
                <a:spcPct val="100000"/>
              </a:lnSpc>
              <a:spcBef>
                <a:spcPct val="20000"/>
              </a:spcBef>
              <a:spcAft>
                <a:spcPts val="0"/>
              </a:spcAft>
              <a:buClrTx/>
              <a:buSzTx/>
              <a:buFontTx/>
              <a:buNone/>
              <a:tabLst>
                <a:tab pos="685800" algn="l"/>
                <a:tab pos="862013" algn="l"/>
              </a:tabLst>
              <a:defRPr/>
            </a:pPr>
            <a:endParaRPr kumimoji="0" lang="en-US" sz="1100" b="1" i="0" u="none" strike="noStrike" kern="0" cap="none" spc="0" normalizeH="0" baseline="0" noProof="0" dirty="0">
              <a:ln>
                <a:noFill/>
              </a:ln>
              <a:solidFill>
                <a:prstClr val="white"/>
              </a:solidFill>
              <a:effectLst/>
              <a:uLnTx/>
              <a:uFillTx/>
              <a:latin typeface="+mj-lt"/>
              <a:cs typeface="Arial" panose="020B0604020202020204" pitchFamily="34" charset="0"/>
            </a:endParaRPr>
          </a:p>
          <a:p>
            <a:pPr marL="0" marR="0" lvl="1" indent="0" algn="ctr" defTabSz="914400" eaLnBrk="1" fontAlgn="auto" latinLnBrk="0" hangingPunct="1">
              <a:lnSpc>
                <a:spcPct val="100000"/>
              </a:lnSpc>
              <a:spcBef>
                <a:spcPct val="20000"/>
              </a:spcBef>
              <a:spcAft>
                <a:spcPts val="0"/>
              </a:spcAft>
              <a:buClrTx/>
              <a:buSzTx/>
              <a:buFontTx/>
              <a:buNone/>
              <a:tabLst>
                <a:tab pos="685800" algn="l"/>
                <a:tab pos="862013" algn="l"/>
              </a:tabLst>
              <a:defRPr/>
            </a:pPr>
            <a:r>
              <a:rPr kumimoji="0" lang="en-US" sz="2800" b="1" i="0" u="none" strike="noStrike" kern="0" cap="none" spc="0" normalizeH="0" baseline="0" noProof="0" dirty="0">
                <a:ln>
                  <a:noFill/>
                </a:ln>
                <a:solidFill>
                  <a:prstClr val="white"/>
                </a:solidFill>
                <a:effectLst/>
                <a:uLnTx/>
                <a:uFillTx/>
                <a:latin typeface="+mj-lt"/>
                <a:cs typeface="Arial" panose="020B0604020202020204" pitchFamily="34" charset="0"/>
              </a:rPr>
              <a:t>Thank you for </a:t>
            </a:r>
          </a:p>
          <a:p>
            <a:pPr marL="0" marR="0" lvl="1" indent="0" algn="ctr" defTabSz="914400" eaLnBrk="1" fontAlgn="auto" latinLnBrk="0" hangingPunct="1">
              <a:lnSpc>
                <a:spcPct val="100000"/>
              </a:lnSpc>
              <a:spcBef>
                <a:spcPct val="20000"/>
              </a:spcBef>
              <a:spcAft>
                <a:spcPts val="0"/>
              </a:spcAft>
              <a:buClrTx/>
              <a:buSzTx/>
              <a:buFontTx/>
              <a:buNone/>
              <a:tabLst>
                <a:tab pos="685800" algn="l"/>
                <a:tab pos="862013" algn="l"/>
              </a:tabLst>
              <a:defRPr/>
            </a:pPr>
            <a:r>
              <a:rPr kumimoji="0" lang="en-US" sz="2800" b="1" i="0" u="none" strike="noStrike" kern="0" cap="none" spc="0" normalizeH="0" baseline="0" noProof="0" dirty="0">
                <a:ln>
                  <a:noFill/>
                </a:ln>
                <a:solidFill>
                  <a:prstClr val="white"/>
                </a:solidFill>
                <a:effectLst/>
                <a:uLnTx/>
                <a:uFillTx/>
                <a:latin typeface="+mj-lt"/>
                <a:cs typeface="Arial" panose="020B0604020202020204" pitchFamily="34" charset="0"/>
              </a:rPr>
              <a:t>your</a:t>
            </a:r>
            <a:r>
              <a:rPr kumimoji="0" lang="en-US" sz="2800" b="1" i="0" u="none" strike="noStrike" kern="0" cap="none" spc="0" normalizeH="0" noProof="0" dirty="0">
                <a:ln>
                  <a:noFill/>
                </a:ln>
                <a:solidFill>
                  <a:prstClr val="white"/>
                </a:solidFill>
                <a:effectLst/>
                <a:uLnTx/>
                <a:uFillTx/>
                <a:latin typeface="+mj-lt"/>
                <a:cs typeface="Arial" panose="020B0604020202020204" pitchFamily="34" charset="0"/>
              </a:rPr>
              <a:t> attention!</a:t>
            </a:r>
          </a:p>
          <a:p>
            <a:pPr marL="0" marR="0" lvl="1" indent="0" algn="just" defTabSz="914400" eaLnBrk="1" fontAlgn="auto" latinLnBrk="0" hangingPunct="1">
              <a:lnSpc>
                <a:spcPct val="100000"/>
              </a:lnSpc>
              <a:spcBef>
                <a:spcPct val="20000"/>
              </a:spcBef>
              <a:spcAft>
                <a:spcPts val="0"/>
              </a:spcAft>
              <a:buClrTx/>
              <a:buSzTx/>
              <a:buFontTx/>
              <a:buNone/>
              <a:tabLst>
                <a:tab pos="685800" algn="l"/>
                <a:tab pos="862013" algn="l"/>
              </a:tabLst>
              <a:defRPr/>
            </a:pPr>
            <a:endParaRPr lang="en-US" b="1" kern="0" baseline="0" dirty="0">
              <a:solidFill>
                <a:prstClr val="white"/>
              </a:solidFill>
              <a:latin typeface="+mj-lt"/>
              <a:cs typeface="Arial" panose="020B0604020202020204" pitchFamily="34" charset="0"/>
            </a:endParaRPr>
          </a:p>
          <a:p>
            <a:pPr algn="ctr" fontAlgn="auto">
              <a:spcBef>
                <a:spcPts val="0"/>
              </a:spcBef>
              <a:spcAft>
                <a:spcPts val="0"/>
              </a:spcAft>
              <a:defRPr/>
            </a:pPr>
            <a:endParaRPr lang="en-US" sz="1600" b="1" dirty="0">
              <a:solidFill>
                <a:schemeClr val="bg1"/>
              </a:solidFill>
              <a:latin typeface="+mj-lt"/>
              <a:cs typeface="Arial" panose="020B0604020202020204" pitchFamily="34" charset="0"/>
            </a:endParaRPr>
          </a:p>
          <a:p>
            <a:pPr algn="ctr" fontAlgn="auto">
              <a:spcBef>
                <a:spcPts val="0"/>
              </a:spcBef>
              <a:spcAft>
                <a:spcPts val="0"/>
              </a:spcAft>
              <a:defRPr/>
            </a:pPr>
            <a:r>
              <a:rPr lang="en-US" b="1" dirty="0">
                <a:solidFill>
                  <a:schemeClr val="bg1"/>
                </a:solidFill>
                <a:latin typeface="+mj-lt"/>
                <a:cs typeface="Arial" panose="020B0604020202020204" pitchFamily="34" charset="0"/>
              </a:rPr>
              <a:t>Secretariat of the Danube Commission</a:t>
            </a:r>
          </a:p>
          <a:p>
            <a:pPr algn="ctr" fontAlgn="auto">
              <a:spcBef>
                <a:spcPts val="0"/>
              </a:spcBef>
              <a:spcAft>
                <a:spcPts val="0"/>
              </a:spcAft>
              <a:defRPr/>
            </a:pPr>
            <a:endParaRPr lang="en-US" b="1" dirty="0">
              <a:solidFill>
                <a:schemeClr val="bg1"/>
              </a:solidFill>
              <a:latin typeface="+mj-lt"/>
              <a:cs typeface="Arial" panose="020B0604020202020204" pitchFamily="34" charset="0"/>
            </a:endParaRPr>
          </a:p>
          <a:p>
            <a:pPr algn="ctr" fontAlgn="auto">
              <a:spcBef>
                <a:spcPts val="0"/>
              </a:spcBef>
              <a:spcAft>
                <a:spcPts val="0"/>
              </a:spcAft>
              <a:defRPr/>
            </a:pPr>
            <a:r>
              <a:rPr lang="en-US" sz="1200" dirty="0">
                <a:solidFill>
                  <a:schemeClr val="bg1"/>
                </a:solidFill>
                <a:latin typeface="+mj-lt"/>
                <a:cs typeface="Arial" panose="020B0604020202020204" pitchFamily="34" charset="0"/>
                <a:hlinkClick r:id="rId2"/>
              </a:rPr>
              <a:t>dejan.trifunovic@danubecommission.org</a:t>
            </a:r>
            <a:r>
              <a:rPr lang="en-US" sz="1200" dirty="0">
                <a:solidFill>
                  <a:schemeClr val="bg1"/>
                </a:solidFill>
                <a:latin typeface="+mj-lt"/>
                <a:cs typeface="Arial" panose="020B0604020202020204" pitchFamily="34" charset="0"/>
              </a:rPr>
              <a:t>  </a:t>
            </a:r>
          </a:p>
          <a:p>
            <a:pPr algn="ctr" fontAlgn="auto">
              <a:spcBef>
                <a:spcPts val="0"/>
              </a:spcBef>
              <a:spcAft>
                <a:spcPts val="0"/>
              </a:spcAft>
              <a:defRPr/>
            </a:pPr>
            <a:endParaRPr lang="en-US" sz="1600" dirty="0">
              <a:solidFill>
                <a:schemeClr val="bg1"/>
              </a:solidFill>
              <a:latin typeface="+mj-lt"/>
              <a:cs typeface="Arial" panose="020B0604020202020204" pitchFamily="34" charset="0"/>
            </a:endParaRPr>
          </a:p>
          <a:p>
            <a:pPr algn="ctr" fontAlgn="auto">
              <a:spcBef>
                <a:spcPts val="0"/>
              </a:spcBef>
              <a:spcAft>
                <a:spcPts val="0"/>
              </a:spcAft>
              <a:defRPr/>
            </a:pPr>
            <a:r>
              <a:rPr lang="en-US" sz="1600" dirty="0">
                <a:solidFill>
                  <a:schemeClr val="bg1"/>
                </a:solidFill>
                <a:latin typeface="+mj-lt"/>
                <a:cs typeface="Arial" panose="020B0604020202020204" pitchFamily="34" charset="0"/>
              </a:rPr>
              <a:t>H-1068 Budapest</a:t>
            </a:r>
          </a:p>
          <a:p>
            <a:pPr algn="ctr" fontAlgn="auto">
              <a:spcBef>
                <a:spcPts val="0"/>
              </a:spcBef>
              <a:spcAft>
                <a:spcPts val="0"/>
              </a:spcAft>
              <a:defRPr/>
            </a:pPr>
            <a:r>
              <a:rPr lang="en-US" sz="1600" dirty="0">
                <a:solidFill>
                  <a:schemeClr val="bg1"/>
                </a:solidFill>
                <a:latin typeface="+mj-lt"/>
                <a:cs typeface="Arial" panose="020B0604020202020204" pitchFamily="34" charset="0"/>
              </a:rPr>
              <a:t>Benczúr utca 25</a:t>
            </a:r>
          </a:p>
          <a:p>
            <a:pPr algn="ctr" fontAlgn="auto">
              <a:spcBef>
                <a:spcPts val="0"/>
              </a:spcBef>
              <a:spcAft>
                <a:spcPts val="0"/>
              </a:spcAft>
              <a:defRPr/>
            </a:pPr>
            <a:endParaRPr lang="en-US" sz="1600" dirty="0">
              <a:solidFill>
                <a:schemeClr val="bg1"/>
              </a:solidFill>
              <a:latin typeface="+mj-lt"/>
              <a:cs typeface="Arial" panose="020B0604020202020204" pitchFamily="34" charset="0"/>
            </a:endParaRPr>
          </a:p>
          <a:p>
            <a:pPr algn="ctr" fontAlgn="auto">
              <a:spcBef>
                <a:spcPts val="0"/>
              </a:spcBef>
              <a:spcAft>
                <a:spcPts val="0"/>
              </a:spcAft>
              <a:defRPr/>
            </a:pPr>
            <a:r>
              <a:rPr lang="en-US" sz="1400" dirty="0">
                <a:solidFill>
                  <a:schemeClr val="bg1"/>
                </a:solidFill>
                <a:latin typeface="+mj-lt"/>
                <a:cs typeface="Arial" panose="020B0604020202020204" pitchFamily="34" charset="0"/>
              </a:rPr>
              <a:t>www. danubecommission.org</a:t>
            </a:r>
          </a:p>
          <a:p>
            <a:pPr algn="ctr" fontAlgn="auto">
              <a:spcBef>
                <a:spcPts val="0"/>
              </a:spcBef>
              <a:spcAft>
                <a:spcPts val="0"/>
              </a:spcAft>
              <a:defRPr/>
            </a:pPr>
            <a:endParaRPr lang="en-US" sz="1400" dirty="0">
              <a:solidFill>
                <a:schemeClr val="bg1"/>
              </a:solidFill>
              <a:latin typeface="+mj-lt"/>
              <a:cs typeface="Arial" panose="020B0604020202020204" pitchFamily="34" charset="0"/>
            </a:endParaRPr>
          </a:p>
          <a:p>
            <a:pPr algn="ctr" fontAlgn="auto">
              <a:spcBef>
                <a:spcPts val="0"/>
              </a:spcBef>
              <a:spcAft>
                <a:spcPts val="0"/>
              </a:spcAft>
              <a:defRPr/>
            </a:pPr>
            <a:r>
              <a:rPr lang="en-US" sz="1400" dirty="0">
                <a:solidFill>
                  <a:schemeClr val="bg1"/>
                </a:solidFill>
                <a:latin typeface="+mj-lt"/>
                <a:cs typeface="Arial" panose="020B0604020202020204" pitchFamily="34" charset="0"/>
              </a:rPr>
              <a:t>   </a:t>
            </a:r>
          </a:p>
          <a:p>
            <a:pPr algn="ctr" fontAlgn="auto">
              <a:spcBef>
                <a:spcPts val="0"/>
              </a:spcBef>
              <a:spcAft>
                <a:spcPts val="0"/>
              </a:spcAft>
              <a:defRPr/>
            </a:pPr>
            <a:endParaRPr lang="en-US" sz="1400" dirty="0">
              <a:solidFill>
                <a:schemeClr val="bg1"/>
              </a:solidFill>
              <a:latin typeface="+mj-lt"/>
              <a:cs typeface="Arial" panose="020B0604020202020204" pitchFamily="34" charset="0"/>
            </a:endParaRPr>
          </a:p>
          <a:p>
            <a:pPr algn="ctr" fontAlgn="auto">
              <a:spcBef>
                <a:spcPts val="0"/>
              </a:spcBef>
              <a:spcAft>
                <a:spcPts val="0"/>
              </a:spcAft>
              <a:defRPr/>
            </a:pPr>
            <a:endParaRPr lang="en-US" sz="1600" b="1" kern="0" baseline="0" dirty="0">
              <a:solidFill>
                <a:schemeClr val="bg1"/>
              </a:solidFill>
              <a:latin typeface="+mj-lt"/>
              <a:cs typeface="Arial" pitchFamily="34" charset="0"/>
            </a:endParaRPr>
          </a:p>
        </p:txBody>
      </p:sp>
      <p:pic>
        <p:nvPicPr>
          <p:cNvPr id="4" name="Picture 3"/>
          <p:cNvPicPr>
            <a:picLocks noChangeAspect="1"/>
          </p:cNvPicPr>
          <p:nvPr/>
        </p:nvPicPr>
        <p:blipFill rotWithShape="1">
          <a:blip r:embed="rId3">
            <a:extLst>
              <a:ext uri="{28A0092B-C50C-407E-A947-70E740481C1C}">
                <a14:useLocalDpi xmlns:a14="http://schemas.microsoft.com/office/drawing/2010/main" val="0"/>
              </a:ext>
            </a:extLst>
          </a:blip>
          <a:srcRect l="1123" t="1959" r="2022" b="2986"/>
          <a:stretch/>
        </p:blipFill>
        <p:spPr>
          <a:xfrm>
            <a:off x="4072993" y="1404258"/>
            <a:ext cx="6737980" cy="4982903"/>
          </a:xfrm>
          <a:prstGeom prst="rect">
            <a:avLst/>
          </a:prstGeom>
        </p:spPr>
      </p:pic>
    </p:spTree>
    <p:extLst>
      <p:ext uri="{BB962C8B-B14F-4D97-AF65-F5344CB8AC3E}">
        <p14:creationId xmlns:p14="http://schemas.microsoft.com/office/powerpoint/2010/main" val="1704673696"/>
      </p:ext>
    </p:extLst>
  </p:cSld>
  <p:clrMapOvr>
    <a:masterClrMapping/>
  </p:clrMapOvr>
</p:sld>
</file>

<file path=ppt/slides/slide2.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2" name="object 2"/>
          <p:cNvSpPr txBox="1">
            <a:spLocks noGrp="1"/>
          </p:cNvSpPr>
          <p:nvPr>
            <p:ph type="title"/>
          </p:nvPr>
        </p:nvSpPr>
        <p:spPr>
          <a:xfrm>
            <a:off x="6096000" y="960566"/>
            <a:ext cx="5181600" cy="228909"/>
          </a:xfrm>
          <a:prstGeom prst="rect">
            <a:avLst/>
          </a:prstGeom>
        </p:spPr>
        <p:txBody>
          <a:bodyPr vert="horz" wrap="square" lIns="0" tIns="13335" rIns="0" bIns="0" rtlCol="0">
            <a:spAutoFit/>
          </a:bodyPr>
          <a:lstStyle/>
          <a:p>
            <a:pPr marL="12700" algn="r">
              <a:lnSpc>
                <a:spcPct val="100000"/>
              </a:lnSpc>
              <a:spcBef>
                <a:spcPts val="105"/>
              </a:spcBef>
            </a:pPr>
            <a:r>
              <a:rPr lang="de-DE" sz="1400" b="1" spc="-5" dirty="0"/>
              <a:t>Danube Commission &amp; Solidarity Lanes</a:t>
            </a:r>
            <a:endParaRPr sz="1400" b="1" spc="-5" dirty="0"/>
          </a:p>
        </p:txBody>
      </p:sp>
      <p:sp>
        <p:nvSpPr>
          <p:cNvPr id="4" name="Rectangle 5">
            <a:extLst>
              <a:ext uri="{FF2B5EF4-FFF2-40B4-BE49-F238E27FC236}">
                <a16:creationId xmlns:a16="http://schemas.microsoft.com/office/drawing/2014/main" id="{258B1B5C-30DA-8F8E-ED62-58EC2DB70205}"/>
              </a:ext>
            </a:extLst>
          </p:cNvPr>
          <p:cNvSpPr/>
          <p:nvPr/>
        </p:nvSpPr>
        <p:spPr>
          <a:xfrm>
            <a:off x="914400" y="1600200"/>
            <a:ext cx="7086600" cy="4539704"/>
          </a:xfrm>
          <a:prstGeom prst="rect">
            <a:avLst/>
          </a:prstGeom>
        </p:spPr>
        <p:txBody>
          <a:bodyPr wrap="square">
            <a:spAutoFit/>
          </a:bodyPr>
          <a:lstStyle/>
          <a:p>
            <a:pPr algn="ctr"/>
            <a:r>
              <a:rPr lang="en-US" b="1" dirty="0">
                <a:cs typeface="Arial" panose="020B0604020202020204" pitchFamily="34" charset="0"/>
              </a:rPr>
              <a:t>International Intergovernmental Organization </a:t>
            </a:r>
          </a:p>
          <a:p>
            <a:pPr algn="ctr"/>
            <a:r>
              <a:rPr lang="en-US" sz="1600" b="1" dirty="0">
                <a:cs typeface="Arial" panose="020B0604020202020204" pitchFamily="34" charset="0"/>
              </a:rPr>
              <a:t>[Convention for the Regulation of Navigation on the Danube, Belgrade, 1948]</a:t>
            </a:r>
          </a:p>
          <a:p>
            <a:pPr algn="ctr"/>
            <a:endParaRPr lang="en-US" sz="900" dirty="0">
              <a:cs typeface="Arial" panose="020B0604020202020204" pitchFamily="34" charset="0"/>
            </a:endParaRPr>
          </a:p>
          <a:p>
            <a:pPr marL="285750" indent="-285750">
              <a:buFont typeface="Arial" panose="020B0604020202020204" pitchFamily="34" charset="0"/>
              <a:buChar char="•"/>
            </a:pPr>
            <a:r>
              <a:rPr lang="en-US" sz="1400" dirty="0">
                <a:cs typeface="Arial" panose="020B0604020202020204" pitchFamily="34" charset="0"/>
              </a:rPr>
              <a:t>11 member states: 7 EU and 4 non-EU; since 1954 based in Budapest</a:t>
            </a:r>
          </a:p>
          <a:p>
            <a:pPr defTabSz="288925"/>
            <a:r>
              <a:rPr lang="en-US" sz="1400" b="1" dirty="0">
                <a:solidFill>
                  <a:srgbClr val="C00000"/>
                </a:solidFill>
                <a:cs typeface="Arial" panose="020B0604020202020204" pitchFamily="34" charset="0"/>
              </a:rPr>
              <a:t>	</a:t>
            </a:r>
            <a:r>
              <a:rPr lang="en-US" sz="1400" b="1" dirty="0">
                <a:cs typeface="Arial" panose="020B0604020202020204" pitchFamily="34" charset="0"/>
              </a:rPr>
              <a:t>Russian Federation excluded from work since 17 March 2022</a:t>
            </a:r>
            <a:endParaRPr lang="en-US" sz="1400" dirty="0">
              <a:cs typeface="Arial" panose="020B0604020202020204" pitchFamily="34" charset="0"/>
            </a:endParaRPr>
          </a:p>
          <a:p>
            <a:pPr marL="285750" indent="-285750">
              <a:buFont typeface="Arial" panose="020B0604020202020204" pitchFamily="34" charset="0"/>
              <a:buChar char="•"/>
            </a:pPr>
            <a:r>
              <a:rPr lang="en-US" sz="1400" b="1" dirty="0">
                <a:cs typeface="Arial" panose="020B0604020202020204" pitchFamily="34" charset="0"/>
              </a:rPr>
              <a:t>New Convention </a:t>
            </a:r>
            <a:r>
              <a:rPr lang="en-US" sz="1400" dirty="0">
                <a:cs typeface="Arial" panose="020B0604020202020204" pitchFamily="34" charset="0"/>
              </a:rPr>
              <a:t>in elaboration with main objectives: </a:t>
            </a:r>
          </a:p>
          <a:p>
            <a:pPr marL="742950" lvl="1" indent="-285750">
              <a:buFont typeface="Arial" panose="020B0604020202020204" pitchFamily="34" charset="0"/>
              <a:buChar char="•"/>
            </a:pPr>
            <a:r>
              <a:rPr lang="en-US" sz="1400" b="1" dirty="0">
                <a:cs typeface="Arial" panose="020B0604020202020204" pitchFamily="34" charset="0"/>
              </a:rPr>
              <a:t>Only Danube riparian states as state members</a:t>
            </a:r>
          </a:p>
          <a:p>
            <a:pPr marL="742950" lvl="1" indent="-285750">
              <a:buFont typeface="Arial" panose="020B0604020202020204" pitchFamily="34" charset="0"/>
              <a:buChar char="•"/>
            </a:pPr>
            <a:r>
              <a:rPr lang="en-US" sz="1400" dirty="0">
                <a:cs typeface="Arial" panose="020B0604020202020204" pitchFamily="34" charset="0"/>
              </a:rPr>
              <a:t>Adapting objectives, tasks and structures to meet the challenges of Danube navigation (climate change, energy transition, reduction of greenhouse gas emissions, digitalization, shortage of skilled labor)</a:t>
            </a:r>
          </a:p>
          <a:p>
            <a:pPr marL="742950" lvl="1" indent="-285750">
              <a:buFont typeface="Arial" panose="020B0604020202020204" pitchFamily="34" charset="0"/>
              <a:buChar char="•"/>
            </a:pPr>
            <a:endParaRPr lang="de-DE" sz="900" dirty="0"/>
          </a:p>
          <a:p>
            <a:pPr algn="ctr"/>
            <a:r>
              <a:rPr lang="en-US" sz="1600" b="1" dirty="0">
                <a:solidFill>
                  <a:schemeClr val="tx2">
                    <a:lumMod val="75000"/>
                  </a:schemeClr>
                </a:solidFill>
                <a:cs typeface="Arial" panose="020B0604020202020204" pitchFamily="34" charset="0"/>
              </a:rPr>
              <a:t>DC supports implementation of Action Plan for EU-Ukraine Solidarity Lanes to facilitate Ukraine´s agricultural exports and bilateral trade with the EU [COM(2022) 217 final/12 May 2022]</a:t>
            </a:r>
          </a:p>
          <a:p>
            <a:endParaRPr lang="en-US" sz="700" b="1" dirty="0">
              <a:solidFill>
                <a:schemeClr val="tx2">
                  <a:lumMod val="75000"/>
                </a:schemeClr>
              </a:solidFill>
              <a:cs typeface="Arial" panose="020B0604020202020204" pitchFamily="34" charset="0"/>
            </a:endParaRPr>
          </a:p>
          <a:p>
            <a:pPr marL="285750" indent="-285750">
              <a:buFont typeface="Arial" panose="020B0604020202020204" pitchFamily="34" charset="0"/>
              <a:buChar char="•"/>
            </a:pPr>
            <a:r>
              <a:rPr lang="en-US" sz="1400" dirty="0">
                <a:solidFill>
                  <a:schemeClr val="tx2">
                    <a:lumMod val="75000"/>
                  </a:schemeClr>
                </a:solidFill>
                <a:cs typeface="Arial" panose="020B0604020202020204" pitchFamily="34" charset="0"/>
              </a:rPr>
              <a:t>Technical Assistance Agreement EC/DG MOVE - DC (</a:t>
            </a:r>
            <a:r>
              <a:rPr lang="en-US" sz="1400" spc="-5" dirty="0">
                <a:solidFill>
                  <a:srgbClr val="001F5F"/>
                </a:solidFill>
                <a:cs typeface="Calibri"/>
              </a:rPr>
              <a:t>since 23 May 2022)</a:t>
            </a:r>
          </a:p>
          <a:p>
            <a:pPr marL="285750" indent="-285750">
              <a:buFont typeface="Arial" panose="020B0604020202020204" pitchFamily="34" charset="0"/>
              <a:buChar char="•"/>
            </a:pPr>
            <a:r>
              <a:rPr lang="en-US" sz="1400" dirty="0">
                <a:solidFill>
                  <a:schemeClr val="tx2">
                    <a:lumMod val="75000"/>
                  </a:schemeClr>
                </a:solidFill>
                <a:cs typeface="Arial" panose="020B0604020202020204" pitchFamily="34" charset="0"/>
              </a:rPr>
              <a:t>On-site &amp; hands-on support for logistics chains using Danube and Danube ports/Port of Constanta for UA-EU cargo flows</a:t>
            </a:r>
          </a:p>
          <a:p>
            <a:pPr marL="285750" indent="-285750">
              <a:buFont typeface="Arial" panose="020B0604020202020204" pitchFamily="34" charset="0"/>
              <a:buChar char="•"/>
            </a:pPr>
            <a:r>
              <a:rPr lang="en-US" sz="1400" dirty="0">
                <a:solidFill>
                  <a:schemeClr val="tx2">
                    <a:lumMod val="75000"/>
                  </a:schemeClr>
                </a:solidFill>
                <a:cs typeface="Arial" panose="020B0604020202020204" pitchFamily="34" charset="0"/>
              </a:rPr>
              <a:t>Identifying administrative barriers and proposing abolition/mitigation measures in close cooperation with national authorities &amp; administrations</a:t>
            </a:r>
          </a:p>
          <a:p>
            <a:pPr marL="285750" indent="-285750">
              <a:buFont typeface="Arial" panose="020B0604020202020204" pitchFamily="34" charset="0"/>
              <a:buChar char="•"/>
            </a:pPr>
            <a:r>
              <a:rPr lang="de-DE" sz="1400" dirty="0">
                <a:solidFill>
                  <a:schemeClr val="tx2">
                    <a:lumMod val="75000"/>
                  </a:schemeClr>
                </a:solidFill>
                <a:cs typeface="Arial" panose="020B0604020202020204" pitchFamily="34" charset="0"/>
              </a:rPr>
              <a:t>Supporting EC/DG MOVE in coordination and implementation work</a:t>
            </a:r>
            <a:endParaRPr lang="en-US" sz="1600" dirty="0">
              <a:cs typeface="Arial" panose="020B0604020202020204" pitchFamily="34" charset="0"/>
            </a:endParaRPr>
          </a:p>
        </p:txBody>
      </p:sp>
      <p:grpSp>
        <p:nvGrpSpPr>
          <p:cNvPr id="16" name="Group 15"/>
          <p:cNvGrpSpPr/>
          <p:nvPr/>
        </p:nvGrpSpPr>
        <p:grpSpPr>
          <a:xfrm>
            <a:off x="8605079" y="1519296"/>
            <a:ext cx="2672521" cy="4805304"/>
            <a:chOff x="8605079" y="1519296"/>
            <a:chExt cx="2772185" cy="5005018"/>
          </a:xfrm>
        </p:grpSpPr>
        <p:pic>
          <p:nvPicPr>
            <p:cNvPr id="13" name="Picture 12"/>
            <p:cNvPicPr>
              <a:picLocks noChangeAspect="1"/>
            </p:cNvPicPr>
            <p:nvPr/>
          </p:nvPicPr>
          <p:blipFill rotWithShape="1">
            <a:blip r:embed="rId2"/>
            <a:srcRect t="5631"/>
            <a:stretch/>
          </p:blipFill>
          <p:spPr>
            <a:xfrm>
              <a:off x="8605079" y="4953000"/>
              <a:ext cx="2772185" cy="1571314"/>
            </a:xfrm>
            <a:prstGeom prst="rect">
              <a:avLst/>
            </a:prstGeom>
          </p:spPr>
        </p:pic>
        <p:pic>
          <p:nvPicPr>
            <p:cNvPr id="14" name="Picture 13"/>
            <p:cNvPicPr>
              <a:picLocks noChangeAspect="1"/>
            </p:cNvPicPr>
            <p:nvPr/>
          </p:nvPicPr>
          <p:blipFill>
            <a:blip r:embed="rId3"/>
            <a:stretch>
              <a:fillRect/>
            </a:stretch>
          </p:blipFill>
          <p:spPr>
            <a:xfrm>
              <a:off x="8605079" y="1519296"/>
              <a:ext cx="2756445" cy="1604904"/>
            </a:xfrm>
            <a:prstGeom prst="rect">
              <a:avLst/>
            </a:prstGeom>
          </p:spPr>
        </p:pic>
        <p:pic>
          <p:nvPicPr>
            <p:cNvPr id="15" name="Picture 14"/>
            <p:cNvPicPr>
              <a:picLocks noChangeAspect="1"/>
            </p:cNvPicPr>
            <p:nvPr/>
          </p:nvPicPr>
          <p:blipFill>
            <a:blip r:embed="rId4"/>
            <a:stretch>
              <a:fillRect/>
            </a:stretch>
          </p:blipFill>
          <p:spPr>
            <a:xfrm>
              <a:off x="8605079" y="3229286"/>
              <a:ext cx="2772185" cy="1618628"/>
            </a:xfrm>
            <a:prstGeom prst="rect">
              <a:avLst/>
            </a:prstGeom>
          </p:spPr>
        </p:pic>
      </p:grpSp>
    </p:spTree>
    <p:extLst>
      <p:ext uri="{BB962C8B-B14F-4D97-AF65-F5344CB8AC3E}">
        <p14:creationId xmlns:p14="http://schemas.microsoft.com/office/powerpoint/2010/main" val="1545821573"/>
      </p:ext>
    </p:extLst>
  </p:cSld>
  <p:clrMapOvr>
    <a:masterClrMapping/>
  </p:clrMapOvr>
</p:sld>
</file>

<file path=ppt/slides/slide3.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5" name="TextBox 4">
            <a:extLst>
              <a:ext uri="{FF2B5EF4-FFF2-40B4-BE49-F238E27FC236}">
                <a16:creationId xmlns:a16="http://schemas.microsoft.com/office/drawing/2014/main" id="{A11F2AAC-4901-441A-A7A9-C4A531FF7898}"/>
              </a:ext>
            </a:extLst>
          </p:cNvPr>
          <p:cNvSpPr txBox="1"/>
          <p:nvPr/>
        </p:nvSpPr>
        <p:spPr>
          <a:xfrm>
            <a:off x="506026" y="1234536"/>
            <a:ext cx="6116715" cy="5078313"/>
          </a:xfrm>
          <a:prstGeom prst="rect">
            <a:avLst/>
          </a:prstGeom>
          <a:noFill/>
        </p:spPr>
        <p:txBody>
          <a:bodyPr wrap="square" rtlCol="0">
            <a:spAutoFit/>
          </a:bodyPr>
          <a:lstStyle/>
          <a:p>
            <a:pPr marL="285750" indent="-285750" algn="just">
              <a:buFont typeface="Arial" panose="020B0604020202020204" pitchFamily="34" charset="0"/>
              <a:buChar char="•"/>
            </a:pPr>
            <a:r>
              <a:rPr lang="en-US" dirty="0">
                <a:solidFill>
                  <a:prstClr val="black"/>
                </a:solidFill>
              </a:rPr>
              <a:t>DC database on Danube ports with map visualization:</a:t>
            </a:r>
          </a:p>
          <a:p>
            <a:pPr marL="742950" lvl="1" indent="-285750" algn="just">
              <a:buFont typeface="Arial" panose="020B0604020202020204" pitchFamily="34" charset="0"/>
              <a:buChar char="•"/>
            </a:pPr>
            <a:r>
              <a:rPr lang="ru-RU" sz="1600" dirty="0">
                <a:solidFill>
                  <a:srgbClr val="0000FF"/>
                </a:solidFill>
                <a:ea typeface="Times New Roman" panose="02020603050405020304" pitchFamily="18" charset="0"/>
                <a:hlinkClick r:id="rId2"/>
              </a:rPr>
              <a:t>http://www.danubecommission.org/dc/en/danube-navigation/danube-ports-map</a:t>
            </a:r>
            <a:r>
              <a:rPr lang="ru-RU" sz="1600" u="sng" dirty="0">
                <a:solidFill>
                  <a:srgbClr val="0000FF"/>
                </a:solidFill>
                <a:ea typeface="Times New Roman" panose="02020603050405020304" pitchFamily="18" charset="0"/>
                <a:hlinkClick r:id="rId2"/>
              </a:rPr>
              <a:t>/</a:t>
            </a:r>
            <a:r>
              <a:rPr lang="ru-RU" sz="1600" dirty="0">
                <a:solidFill>
                  <a:prstClr val="black"/>
                </a:solidFill>
                <a:ea typeface="Times New Roman" panose="02020603050405020304" pitchFamily="18" charset="0"/>
              </a:rPr>
              <a:t> </a:t>
            </a:r>
            <a:r>
              <a:rPr lang="ru-RU" dirty="0">
                <a:solidFill>
                  <a:prstClr val="black"/>
                </a:solidFill>
                <a:ea typeface="Times New Roman" panose="02020603050405020304" pitchFamily="18" charset="0"/>
              </a:rPr>
              <a:t>  </a:t>
            </a:r>
            <a:endParaRPr lang="en-US" dirty="0">
              <a:solidFill>
                <a:prstClr val="black"/>
              </a:solidFill>
              <a:ea typeface="Times New Roman" panose="02020603050405020304" pitchFamily="18" charset="0"/>
            </a:endParaRPr>
          </a:p>
          <a:p>
            <a:pPr marL="742950" lvl="1" indent="-285750" algn="just">
              <a:buFont typeface="Arial" panose="020B0604020202020204" pitchFamily="34" charset="0"/>
              <a:buChar char="•"/>
            </a:pPr>
            <a:r>
              <a:rPr lang="en-US" sz="1600" dirty="0">
                <a:solidFill>
                  <a:prstClr val="black"/>
                </a:solidFill>
              </a:rPr>
              <a:t>75 ports and 198 terminals covered by the dataset, regularly updated, more than 2</a:t>
            </a:r>
            <a:r>
              <a:rPr lang="sr-Latn-RS" sz="1600" dirty="0">
                <a:solidFill>
                  <a:prstClr val="black"/>
                </a:solidFill>
              </a:rPr>
              <a:t>8</a:t>
            </a:r>
            <a:r>
              <a:rPr lang="en-US" sz="1600" dirty="0">
                <a:solidFill>
                  <a:prstClr val="black"/>
                </a:solidFill>
              </a:rPr>
              <a:t>0.000 visits in 7 years;</a:t>
            </a:r>
          </a:p>
          <a:p>
            <a:pPr marL="285750" indent="-285750" algn="just">
              <a:buFont typeface="Arial" panose="020B0604020202020204" pitchFamily="34" charset="0"/>
              <a:buChar char="•"/>
            </a:pPr>
            <a:r>
              <a:rPr lang="en-US" sz="1600" dirty="0">
                <a:solidFill>
                  <a:prstClr val="black"/>
                </a:solidFill>
              </a:rPr>
              <a:t>38 million </a:t>
            </a:r>
            <a:r>
              <a:rPr lang="en-US" sz="1600" dirty="0" err="1">
                <a:solidFill>
                  <a:prstClr val="black"/>
                </a:solidFill>
              </a:rPr>
              <a:t>tonnes</a:t>
            </a:r>
            <a:r>
              <a:rPr lang="en-US" sz="1600" dirty="0">
                <a:solidFill>
                  <a:prstClr val="black"/>
                </a:solidFill>
              </a:rPr>
              <a:t> were transported on the Danube in 2023; Total cargo throughput of Danube ports </a:t>
            </a:r>
            <a:r>
              <a:rPr lang="sr-Latn-RS" sz="1600" dirty="0">
                <a:solidFill>
                  <a:prstClr val="black"/>
                </a:solidFill>
              </a:rPr>
              <a:t>95</a:t>
            </a:r>
            <a:r>
              <a:rPr lang="en-US" sz="1600" dirty="0">
                <a:solidFill>
                  <a:prstClr val="black"/>
                </a:solidFill>
              </a:rPr>
              <a:t>.</a:t>
            </a:r>
            <a:r>
              <a:rPr lang="sr-Latn-RS" sz="1600" dirty="0">
                <a:solidFill>
                  <a:prstClr val="black"/>
                </a:solidFill>
              </a:rPr>
              <a:t>1</a:t>
            </a:r>
            <a:r>
              <a:rPr lang="en-US" sz="1600" dirty="0">
                <a:solidFill>
                  <a:prstClr val="black"/>
                </a:solidFill>
              </a:rPr>
              <a:t> million tons in 202</a:t>
            </a:r>
            <a:r>
              <a:rPr lang="sr-Latn-RS" sz="1600" dirty="0">
                <a:solidFill>
                  <a:prstClr val="black"/>
                </a:solidFill>
              </a:rPr>
              <a:t>3</a:t>
            </a:r>
            <a:r>
              <a:rPr lang="en-US" sz="1600" dirty="0">
                <a:solidFill>
                  <a:prstClr val="black"/>
                </a:solidFill>
              </a:rPr>
              <a:t>; Most important EU-UA Solidarity Lane-more than 32 million </a:t>
            </a:r>
            <a:r>
              <a:rPr lang="en-US" sz="1600" dirty="0" err="1">
                <a:solidFill>
                  <a:prstClr val="black"/>
                </a:solidFill>
              </a:rPr>
              <a:t>tonnes</a:t>
            </a:r>
            <a:r>
              <a:rPr lang="en-US" sz="1600" dirty="0">
                <a:solidFill>
                  <a:prstClr val="black"/>
                </a:solidFill>
              </a:rPr>
              <a:t> in 2023;</a:t>
            </a:r>
            <a:endParaRPr lang="en-US" dirty="0">
              <a:solidFill>
                <a:prstClr val="black"/>
              </a:solidFill>
            </a:endParaRPr>
          </a:p>
          <a:p>
            <a:pPr marL="285750" indent="-285750" algn="just">
              <a:buFont typeface="Arial" panose="020B0604020202020204" pitchFamily="34" charset="0"/>
              <a:buChar char="•"/>
            </a:pPr>
            <a:r>
              <a:rPr lang="en-US" u="sng" dirty="0">
                <a:solidFill>
                  <a:prstClr val="black"/>
                </a:solidFill>
              </a:rPr>
              <a:t>Further develop the existing information into a full GIS based database on port infrastructure; </a:t>
            </a:r>
          </a:p>
          <a:p>
            <a:pPr marL="742950" lvl="1" indent="-285750" algn="just">
              <a:buFont typeface="Arial" panose="020B0604020202020204" pitchFamily="34" charset="0"/>
              <a:buChar char="•"/>
            </a:pPr>
            <a:r>
              <a:rPr lang="de-DE" sz="1600" dirty="0">
                <a:solidFill>
                  <a:prstClr val="black"/>
                </a:solidFill>
              </a:rPr>
              <a:t>Adding additional </a:t>
            </a:r>
            <a:r>
              <a:rPr lang="en-US" sz="1600" dirty="0">
                <a:solidFill>
                  <a:prstClr val="black"/>
                </a:solidFill>
              </a:rPr>
              <a:t>port infrastructure parameters;</a:t>
            </a:r>
          </a:p>
          <a:p>
            <a:pPr marL="742950" lvl="1" indent="-285750" algn="just">
              <a:buFont typeface="Arial" panose="020B0604020202020204" pitchFamily="34" charset="0"/>
              <a:buChar char="•"/>
            </a:pPr>
            <a:r>
              <a:rPr lang="en-US" sz="1600" dirty="0">
                <a:solidFill>
                  <a:prstClr val="black"/>
                </a:solidFill>
              </a:rPr>
              <a:t>Upgrading web interface</a:t>
            </a:r>
            <a:endParaRPr lang="en-US" sz="1600" dirty="0">
              <a:solidFill>
                <a:srgbClr val="FF0000"/>
              </a:solidFill>
            </a:endParaRPr>
          </a:p>
          <a:p>
            <a:pPr marL="742950" lvl="1" indent="-285750">
              <a:buFont typeface="Arial" panose="020B0604020202020204" pitchFamily="34" charset="0"/>
              <a:buChar char="•"/>
            </a:pPr>
            <a:r>
              <a:rPr lang="en-US" sz="1600" dirty="0">
                <a:solidFill>
                  <a:prstClr val="black"/>
                </a:solidFill>
              </a:rPr>
              <a:t>Full operation as from 20 June 2023;</a:t>
            </a:r>
          </a:p>
          <a:p>
            <a:pPr marL="742950" lvl="1" indent="-285750" algn="just">
              <a:buFont typeface="Arial" panose="020B0604020202020204" pitchFamily="34" charset="0"/>
              <a:buChar char="•"/>
            </a:pPr>
            <a:r>
              <a:rPr lang="de-DE" sz="1600" dirty="0">
                <a:solidFill>
                  <a:prstClr val="black"/>
                </a:solidFill>
              </a:rPr>
              <a:t>Cooperation with TEN Tec database;</a:t>
            </a:r>
            <a:endParaRPr lang="en-US" sz="1600" dirty="0">
              <a:solidFill>
                <a:prstClr val="black"/>
              </a:solidFill>
            </a:endParaRPr>
          </a:p>
          <a:p>
            <a:pPr marL="285750" indent="-285750" algn="just">
              <a:buFont typeface="Arial" panose="020B0604020202020204" pitchFamily="34" charset="0"/>
              <a:buChar char="•"/>
            </a:pPr>
            <a:r>
              <a:rPr lang="en-US" dirty="0">
                <a:solidFill>
                  <a:prstClr val="black"/>
                </a:solidFill>
              </a:rPr>
              <a:t>DC SEC will present progress in next E</a:t>
            </a:r>
            <a:r>
              <a:rPr lang="sr-Latn-RS" dirty="0">
                <a:solidFill>
                  <a:prstClr val="black"/>
                </a:solidFill>
              </a:rPr>
              <a:t>M</a:t>
            </a:r>
            <a:r>
              <a:rPr lang="en-US" dirty="0">
                <a:solidFill>
                  <a:prstClr val="black"/>
                </a:solidFill>
              </a:rPr>
              <a:t> Ports meeting (</a:t>
            </a:r>
            <a:r>
              <a:rPr lang="sr-Latn-RS" dirty="0">
                <a:solidFill>
                  <a:prstClr val="black"/>
                </a:solidFill>
              </a:rPr>
              <a:t>26</a:t>
            </a:r>
            <a:r>
              <a:rPr lang="en-US" dirty="0">
                <a:solidFill>
                  <a:prstClr val="black"/>
                </a:solidFill>
              </a:rPr>
              <a:t> March 2025); </a:t>
            </a:r>
          </a:p>
          <a:p>
            <a:pPr marL="285750" indent="-285750" algn="just">
              <a:buFont typeface="Arial" panose="020B0604020202020204" pitchFamily="34" charset="0"/>
              <a:buChar char="•"/>
            </a:pPr>
            <a:endParaRPr lang="en-US" sz="400" dirty="0">
              <a:solidFill>
                <a:prstClr val="black"/>
              </a:solidFill>
            </a:endParaRPr>
          </a:p>
          <a:p>
            <a:pPr algn="just"/>
            <a:r>
              <a:rPr lang="de-DE" i="1" u="sng" dirty="0">
                <a:solidFill>
                  <a:srgbClr val="C00000"/>
                </a:solidFill>
              </a:rPr>
              <a:t>Danube ports infrastructure database could become valuable instrument for promoting &amp; monitoring port development</a:t>
            </a:r>
            <a:endParaRPr lang="en-US" b="1" dirty="0">
              <a:solidFill>
                <a:srgbClr val="C00000"/>
              </a:solidFill>
            </a:endParaRPr>
          </a:p>
        </p:txBody>
      </p:sp>
      <p:sp>
        <p:nvSpPr>
          <p:cNvPr id="2" name="TextBox 1">
            <a:extLst>
              <a:ext uri="{FF2B5EF4-FFF2-40B4-BE49-F238E27FC236}">
                <a16:creationId xmlns:a16="http://schemas.microsoft.com/office/drawing/2014/main" id="{69917C28-25BB-4024-B7AE-27DD97C90EF0}"/>
              </a:ext>
            </a:extLst>
          </p:cNvPr>
          <p:cNvSpPr txBox="1"/>
          <p:nvPr/>
        </p:nvSpPr>
        <p:spPr>
          <a:xfrm>
            <a:off x="7128190" y="188155"/>
            <a:ext cx="4148832" cy="707886"/>
          </a:xfrm>
          <a:prstGeom prst="rect">
            <a:avLst/>
          </a:prstGeom>
          <a:noFill/>
        </p:spPr>
        <p:txBody>
          <a:bodyPr wrap="square" rtlCol="0">
            <a:spAutoFit/>
          </a:bodyPr>
          <a:lstStyle/>
          <a:p>
            <a:pPr algn="ctr"/>
            <a:r>
              <a:rPr lang="en-US" sz="2000" b="1" dirty="0">
                <a:solidFill>
                  <a:prstClr val="black"/>
                </a:solidFill>
              </a:rPr>
              <a:t>Danube  river and seaports – statistics and port infrastructure</a:t>
            </a:r>
          </a:p>
        </p:txBody>
      </p:sp>
      <p:pic>
        <p:nvPicPr>
          <p:cNvPr id="6" name="Picture 5">
            <a:extLst>
              <a:ext uri="{FF2B5EF4-FFF2-40B4-BE49-F238E27FC236}">
                <a16:creationId xmlns:a16="http://schemas.microsoft.com/office/drawing/2014/main" id="{F4C55241-BF07-8C0F-49E0-193B13E50862}"/>
              </a:ext>
            </a:extLst>
          </p:cNvPr>
          <p:cNvPicPr>
            <a:picLocks noChangeAspect="1"/>
          </p:cNvPicPr>
          <p:nvPr/>
        </p:nvPicPr>
        <p:blipFill>
          <a:blip r:embed="rId3"/>
          <a:stretch>
            <a:fillRect/>
          </a:stretch>
        </p:blipFill>
        <p:spPr>
          <a:xfrm>
            <a:off x="6732183" y="1154065"/>
            <a:ext cx="5153033" cy="2960734"/>
          </a:xfrm>
          <a:prstGeom prst="rect">
            <a:avLst/>
          </a:prstGeom>
        </p:spPr>
      </p:pic>
      <p:pic>
        <p:nvPicPr>
          <p:cNvPr id="8" name="Picture 7">
            <a:extLst>
              <a:ext uri="{FF2B5EF4-FFF2-40B4-BE49-F238E27FC236}">
                <a16:creationId xmlns:a16="http://schemas.microsoft.com/office/drawing/2014/main" id="{B0C33767-633B-C3A4-95C4-4ED50F3B235C}"/>
              </a:ext>
            </a:extLst>
          </p:cNvPr>
          <p:cNvPicPr>
            <a:picLocks noChangeAspect="1"/>
          </p:cNvPicPr>
          <p:nvPr/>
        </p:nvPicPr>
        <p:blipFill>
          <a:blip r:embed="rId4"/>
          <a:stretch>
            <a:fillRect/>
          </a:stretch>
        </p:blipFill>
        <p:spPr>
          <a:xfrm>
            <a:off x="6732183" y="3911098"/>
            <a:ext cx="5141913" cy="2758748"/>
          </a:xfrm>
          <a:prstGeom prst="rect">
            <a:avLst/>
          </a:prstGeom>
        </p:spPr>
      </p:pic>
    </p:spTree>
    <p:extLst>
      <p:ext uri="{BB962C8B-B14F-4D97-AF65-F5344CB8AC3E}">
        <p14:creationId xmlns:p14="http://schemas.microsoft.com/office/powerpoint/2010/main" val="421623318"/>
      </p:ext>
    </p:extLst>
  </p:cSld>
  <p:clrMapOvr>
    <a:masterClrMapping/>
  </p:clrMapOvr>
</p:sld>
</file>

<file path=ppt/slides/slide4.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Content Placeholder 3"/>
          <p:cNvSpPr>
            <a:spLocks noGrp="1"/>
          </p:cNvSpPr>
          <p:nvPr>
            <p:ph idx="1"/>
          </p:nvPr>
        </p:nvSpPr>
        <p:spPr>
          <a:xfrm>
            <a:off x="1029810" y="1698169"/>
            <a:ext cx="10235952" cy="4449499"/>
          </a:xfrm>
        </p:spPr>
        <p:txBody>
          <a:bodyPr>
            <a:normAutofit fontScale="92500" lnSpcReduction="10000"/>
          </a:bodyPr>
          <a:lstStyle/>
          <a:p>
            <a:r>
              <a:rPr lang="en-US" sz="1600" dirty="0"/>
              <a:t>Creation of dedicated Expert Meeting on Development of Danube ports and Port Operations (EM Ports);</a:t>
            </a:r>
          </a:p>
          <a:p>
            <a:r>
              <a:rPr lang="en-US" sz="1600" dirty="0"/>
              <a:t>First meeting: 30 September 2021 in Budapest; Meetings in 2022</a:t>
            </a:r>
            <a:r>
              <a:rPr lang="sr-Latn-RS" sz="1600" dirty="0"/>
              <a:t>,</a:t>
            </a:r>
            <a:r>
              <a:rPr lang="en-US" sz="1600" dirty="0"/>
              <a:t> 2023</a:t>
            </a:r>
            <a:r>
              <a:rPr lang="sr-Latn-RS" sz="1600" dirty="0"/>
              <a:t> and 2024</a:t>
            </a:r>
            <a:r>
              <a:rPr lang="en-US" sz="1600" dirty="0"/>
              <a:t>;</a:t>
            </a:r>
          </a:p>
          <a:p>
            <a:r>
              <a:rPr lang="en-US" sz="1600" u="sng" dirty="0"/>
              <a:t>Monitor port policies </a:t>
            </a:r>
            <a:r>
              <a:rPr lang="en-US" sz="1600" dirty="0"/>
              <a:t>of European Union and DC member states as well as related documents;</a:t>
            </a:r>
          </a:p>
          <a:p>
            <a:r>
              <a:rPr lang="en-US" sz="1600" u="sng" dirty="0"/>
              <a:t>Contribute to port policies and related documents on European level</a:t>
            </a:r>
            <a:r>
              <a:rPr lang="en-US" sz="1600" dirty="0"/>
              <a:t>, providing feedback in public consultations, information exchange with DC member states; The focus to the revised TEN-T Regulation which was adopted by the European Parliament and the Council of the EU. The new TEN-T Regulation entered into force on 13 June 2024.</a:t>
            </a:r>
          </a:p>
          <a:p>
            <a:r>
              <a:rPr lang="de-DE" sz="1600" u="sng" dirty="0"/>
              <a:t>Provide &amp; exchange information among the members of the expert group </a:t>
            </a:r>
            <a:r>
              <a:rPr lang="de-DE" sz="1600" dirty="0"/>
              <a:t>on port policies, good practices in port development and port operations; in cooperation with professional organsations for the port sector;</a:t>
            </a:r>
            <a:endParaRPr lang="en-US" sz="1600" dirty="0"/>
          </a:p>
          <a:p>
            <a:r>
              <a:rPr lang="en-US" sz="1600" u="sng" dirty="0"/>
              <a:t>Facilitate &amp; monitor studies and projects </a:t>
            </a:r>
            <a:r>
              <a:rPr lang="en-US" sz="1600" dirty="0"/>
              <a:t>related to port development, greening and digitalization of inland ports;</a:t>
            </a:r>
          </a:p>
          <a:p>
            <a:r>
              <a:rPr lang="en-US" sz="1600" u="sng" dirty="0"/>
              <a:t>Facilitate port infrastructure development (physical, digital, environmental) </a:t>
            </a:r>
            <a:r>
              <a:rPr lang="en-US" sz="1600" dirty="0"/>
              <a:t>as part of Danube transport corridor development; energy transition and greening of ports and port operations; implementation of AFIR and development of the electrification (OPS/Swappable Battery Containers), methanol and H2 in inland ports; Status of liquefied natural gas (LNG); CESNI process-technical requirements for the use of alternative fuels in inland waterway vessels to be included in the draft of ES-TRIN 2025;</a:t>
            </a:r>
          </a:p>
          <a:p>
            <a:r>
              <a:rPr lang="en-US" sz="1600" dirty="0"/>
              <a:t>Chairman of EM Ports in the period 2021-2023: Mr Werner Auer, Managing Director Ennshafen Port-Austria; New chairman in the period 2024-2025: </a:t>
            </a:r>
            <a:r>
              <a:rPr lang="en-US" sz="1600" dirty="0" err="1"/>
              <a:t>Mr</a:t>
            </a:r>
            <a:r>
              <a:rPr lang="en-US" sz="1600" dirty="0"/>
              <a:t> </a:t>
            </a:r>
            <a:r>
              <a:rPr lang="en-US" sz="1600" dirty="0" err="1"/>
              <a:t>Vuk</a:t>
            </a:r>
            <a:r>
              <a:rPr lang="en-US" sz="1600" dirty="0"/>
              <a:t> Perovic, Director of Port Governance Agency of Republic of Serbia;</a:t>
            </a:r>
          </a:p>
          <a:p>
            <a:r>
              <a:rPr lang="en-US" sz="1600" b="1" dirty="0"/>
              <a:t>"Joint Statement of the Danube Port Authorities and Ports Stakeholders" – Initiative of the DC Secretariat. Progress since 2022;</a:t>
            </a:r>
          </a:p>
          <a:p>
            <a:pPr marL="0" indent="0">
              <a:buNone/>
            </a:pPr>
            <a:endParaRPr lang="en-US" sz="2000" dirty="0"/>
          </a:p>
          <a:p>
            <a:pPr marL="0" indent="0">
              <a:buNone/>
            </a:pPr>
            <a:endParaRPr lang="ru-RU" sz="2400" dirty="0"/>
          </a:p>
        </p:txBody>
      </p:sp>
      <p:sp>
        <p:nvSpPr>
          <p:cNvPr id="2" name="TextBox 1">
            <a:extLst>
              <a:ext uri="{FF2B5EF4-FFF2-40B4-BE49-F238E27FC236}">
                <a16:creationId xmlns:a16="http://schemas.microsoft.com/office/drawing/2014/main" id="{04602518-5F10-4E40-8706-4551A4654274}"/>
              </a:ext>
            </a:extLst>
          </p:cNvPr>
          <p:cNvSpPr txBox="1"/>
          <p:nvPr/>
        </p:nvSpPr>
        <p:spPr>
          <a:xfrm>
            <a:off x="6694512" y="969587"/>
            <a:ext cx="4713296" cy="400110"/>
          </a:xfrm>
          <a:prstGeom prst="rect">
            <a:avLst/>
          </a:prstGeom>
          <a:noFill/>
        </p:spPr>
        <p:txBody>
          <a:bodyPr wrap="square" rtlCol="0">
            <a:spAutoFit/>
          </a:bodyPr>
          <a:lstStyle/>
          <a:p>
            <a:r>
              <a:rPr lang="en-US" sz="2000" b="1" dirty="0"/>
              <a:t>Main goals of DC Expert Meeting on Ports</a:t>
            </a:r>
          </a:p>
        </p:txBody>
      </p:sp>
    </p:spTree>
    <p:extLst>
      <p:ext uri="{BB962C8B-B14F-4D97-AF65-F5344CB8AC3E}">
        <p14:creationId xmlns:p14="http://schemas.microsoft.com/office/powerpoint/2010/main" val="1723443651"/>
      </p:ext>
    </p:extLst>
  </p:cSld>
  <p:clrMapOvr>
    <a:masterClrMapping/>
  </p:clrMapOvr>
</p:sld>
</file>

<file path=ppt/slides/slide5.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958788" y="1568172"/>
            <a:ext cx="10395012" cy="4351338"/>
          </a:xfrm>
        </p:spPr>
        <p:txBody>
          <a:bodyPr>
            <a:normAutofit fontScale="92500" lnSpcReduction="20000"/>
          </a:bodyPr>
          <a:lstStyle/>
          <a:p>
            <a:pPr marL="0" indent="0" algn="ctr">
              <a:buNone/>
            </a:pPr>
            <a:r>
              <a:rPr lang="en-US" sz="1700" dirty="0"/>
              <a:t>DC Secretariat initiative:</a:t>
            </a:r>
          </a:p>
          <a:p>
            <a:pPr marL="0" indent="0" algn="ctr">
              <a:buNone/>
            </a:pPr>
            <a:r>
              <a:rPr lang="en-US" sz="2200" b="1" dirty="0"/>
              <a:t>“Joint Statement of the Danube Port Authorities and Ports Stakeholders”</a:t>
            </a:r>
          </a:p>
          <a:p>
            <a:pPr marL="0" indent="0">
              <a:buNone/>
            </a:pPr>
            <a:endParaRPr lang="en-US" sz="1300" u="sng" dirty="0"/>
          </a:p>
          <a:p>
            <a:pPr marL="0" indent="0">
              <a:buNone/>
            </a:pPr>
            <a:r>
              <a:rPr lang="en-US" sz="1700" u="sng" dirty="0"/>
              <a:t>Rationale for the initiative:</a:t>
            </a:r>
            <a:endParaRPr lang="en-US" sz="1700" dirty="0"/>
          </a:p>
          <a:p>
            <a:pPr lvl="0">
              <a:spcAft>
                <a:spcPts val="100"/>
              </a:spcAft>
            </a:pPr>
            <a:r>
              <a:rPr lang="en-US" sz="1700" dirty="0"/>
              <a:t>The Danube region´s river and sea ports are important logistics and transport nodes in supply chains and contribute substantially to regional economic development and cohesion as industrial hubs; </a:t>
            </a:r>
          </a:p>
          <a:p>
            <a:pPr lvl="0">
              <a:spcAft>
                <a:spcPts val="100"/>
              </a:spcAft>
            </a:pPr>
            <a:r>
              <a:rPr lang="en-US" sz="1700" dirty="0"/>
              <a:t>In the context of the energy transition, ports have significant untapped potentials to become hubs for clean energy production and distribution as well as for the development of the circular economy;</a:t>
            </a:r>
          </a:p>
          <a:p>
            <a:pPr lvl="0">
              <a:spcAft>
                <a:spcPts val="100"/>
              </a:spcAft>
            </a:pPr>
            <a:r>
              <a:rPr lang="en-US" sz="1700" dirty="0"/>
              <a:t>Paris Agreement, the EU Green Deal and non-EU Danube States with similar national commitments have set ambitious climate goals for 2030 and 2050 that require immediate and targeted action to decarbonise all sectors of the economy;</a:t>
            </a:r>
          </a:p>
          <a:p>
            <a:pPr lvl="0">
              <a:spcAft>
                <a:spcPts val="100"/>
              </a:spcAft>
            </a:pPr>
            <a:r>
              <a:rPr lang="en-US" sz="1700" dirty="0"/>
              <a:t>The EU Green Deal and the Sustainable and Smart Mobility Strategy underline the need to increase the modal share of IWT by 25% by 2030 and by 50% by 2050 and recognize that IWT together with rail transport is central to the decarbonisation of the European transport system;</a:t>
            </a:r>
          </a:p>
          <a:p>
            <a:pPr lvl="0">
              <a:spcAft>
                <a:spcPts val="100"/>
              </a:spcAft>
            </a:pPr>
            <a:r>
              <a:rPr lang="en-US" sz="1700" dirty="0"/>
              <a:t>Port authorities, port administrations, port operators and other port businesses need to implement concrete measures to reduce greenhouse gas emissions and ensure sustainability of port development and operations;</a:t>
            </a:r>
          </a:p>
          <a:p>
            <a:pPr marL="0" indent="0">
              <a:spcAft>
                <a:spcPts val="100"/>
              </a:spcAft>
              <a:buNone/>
            </a:pPr>
            <a:r>
              <a:rPr lang="en-US" sz="1700" b="1" dirty="0"/>
              <a:t>There is a strong need for intensive cooperation and coordination between port actors at a given port location as well as between ports, across borders, but also across economic sectors, and at transnational level.  </a:t>
            </a:r>
          </a:p>
          <a:p>
            <a:pPr marL="0" indent="0">
              <a:buNone/>
            </a:pPr>
            <a:endParaRPr lang="en-US" sz="1700" b="1" dirty="0"/>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5</a:t>
            </a:fld>
            <a:endParaRPr lang="ru-RU">
              <a:solidFill>
                <a:prstClr val="black">
                  <a:tint val="75000"/>
                </a:prstClr>
              </a:solidFill>
            </a:endParaRPr>
          </a:p>
        </p:txBody>
      </p:sp>
      <p:sp>
        <p:nvSpPr>
          <p:cNvPr id="5" name="Title 1"/>
          <p:cNvSpPr>
            <a:spLocks noGrp="1"/>
          </p:cNvSpPr>
          <p:nvPr>
            <p:ph type="title"/>
          </p:nvPr>
        </p:nvSpPr>
        <p:spPr>
          <a:xfrm>
            <a:off x="5697415" y="933642"/>
            <a:ext cx="5656385" cy="416110"/>
          </a:xfrm>
        </p:spPr>
        <p:txBody>
          <a:bodyPr>
            <a:noAutofit/>
          </a:bodyPr>
          <a:lstStyle/>
          <a:p>
            <a:pPr algn="r"/>
            <a:r>
              <a:rPr lang="en-US" sz="2000" b="1" dirty="0">
                <a:latin typeface="Calibri" panose="020F0502020204030204" pitchFamily="34" charset="0"/>
                <a:ea typeface="Calibri" panose="020F0502020204030204" pitchFamily="34" charset="0"/>
                <a:cs typeface="Times New Roman" panose="02020603050405020304" pitchFamily="18" charset="0"/>
              </a:rPr>
              <a:t>Rationale for Joint Statement</a:t>
            </a:r>
          </a:p>
        </p:txBody>
      </p:sp>
    </p:spTree>
    <p:extLst>
      <p:ext uri="{BB962C8B-B14F-4D97-AF65-F5344CB8AC3E}">
        <p14:creationId xmlns:p14="http://schemas.microsoft.com/office/powerpoint/2010/main" val="1636431081"/>
      </p:ext>
    </p:extLst>
  </p:cSld>
  <p:clrMapOvr>
    <a:masterClrMapping/>
  </p:clrMapOvr>
</p:sld>
</file>

<file path=ppt/slides/slide6.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838200" y="1715019"/>
            <a:ext cx="10515600" cy="4351338"/>
          </a:xfrm>
        </p:spPr>
        <p:txBody>
          <a:bodyPr>
            <a:noAutofit/>
          </a:bodyPr>
          <a:lstStyle/>
          <a:p>
            <a:pPr marL="0" indent="0">
              <a:buNone/>
            </a:pPr>
            <a:r>
              <a:rPr lang="en-US" sz="1600" u="sng" dirty="0"/>
              <a:t>Framework conditions:</a:t>
            </a:r>
            <a:endParaRPr lang="en-US" sz="1600" dirty="0"/>
          </a:p>
          <a:p>
            <a:pPr lvl="0"/>
            <a:r>
              <a:rPr lang="en-US" sz="1600" dirty="0"/>
              <a:t>The ports in the Danube region have different organisational, financial and governance conditions;</a:t>
            </a:r>
          </a:p>
          <a:p>
            <a:pPr lvl="0"/>
            <a:r>
              <a:rPr lang="en-US" sz="1600" dirty="0"/>
              <a:t>Although the climate goals are the same, the pathways to reach them are different and depend on many factors; </a:t>
            </a:r>
          </a:p>
          <a:p>
            <a:pPr lvl="0"/>
            <a:r>
              <a:rPr lang="en-US" sz="1600" dirty="0"/>
              <a:t>Port authorities/administrations can decide on the greening of their own activities and jurisdiction, but have limited possibilities to influence green behavior of port users (terminal operators, transport companies, etc.);</a:t>
            </a:r>
          </a:p>
          <a:p>
            <a:pPr lvl="0"/>
            <a:r>
              <a:rPr lang="en-US" sz="1600" dirty="0"/>
              <a:t>Ports can also be an important partner of surrounding communities and regions in achieving higher levels of sustainability and supporting the energy transition;</a:t>
            </a:r>
          </a:p>
          <a:p>
            <a:pPr lvl="0"/>
            <a:r>
              <a:rPr lang="en-US" sz="1600" dirty="0"/>
              <a:t>There is extensive experience from the work of ESPO for sea ports (EcoPorts Initiative encompassing Port Environmental Review System (PERS) and Self-Diagnosis Method (SDM); see also: ESPO Green Guide 2021, Manual for European Ports towards a green future), which can be used as input for the work of the Danube ports;</a:t>
            </a:r>
          </a:p>
          <a:p>
            <a:pPr lvl="0"/>
            <a:r>
              <a:rPr lang="en-GB" sz="1600" dirty="0"/>
              <a:t>Port Environmental Management Plans (PEMP) and specific green port polices can be valuable tools to ensure port sustainability;</a:t>
            </a:r>
            <a:endParaRPr lang="en-US" sz="1600" dirty="0"/>
          </a:p>
          <a:p>
            <a:pPr marL="0" indent="0">
              <a:buNone/>
            </a:pPr>
            <a:r>
              <a:rPr lang="en-US" sz="1600" b="1" dirty="0"/>
              <a:t>Port authorities/administrations are required to take an active role (the lead) for both the greening of the port authority/administration and the greening of the entire port area. They have to play an important role in coordinating activities and ensure high stakeholder participation.</a:t>
            </a:r>
            <a:endParaRPr lang="en-US" sz="1600" dirty="0"/>
          </a:p>
          <a:p>
            <a:pPr marL="0" indent="0">
              <a:buNone/>
            </a:pPr>
            <a:endParaRPr lang="en-US" sz="1400" dirty="0"/>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6</a:t>
            </a:fld>
            <a:endParaRPr lang="ru-RU">
              <a:solidFill>
                <a:prstClr val="black">
                  <a:tint val="75000"/>
                </a:prstClr>
              </a:solidFill>
            </a:endParaRPr>
          </a:p>
        </p:txBody>
      </p:sp>
      <p:sp>
        <p:nvSpPr>
          <p:cNvPr id="6" name="Rectangle 5"/>
          <p:cNvSpPr/>
          <p:nvPr/>
        </p:nvSpPr>
        <p:spPr>
          <a:xfrm>
            <a:off x="8228585" y="1024916"/>
            <a:ext cx="3125215" cy="400110"/>
          </a:xfrm>
          <a:prstGeom prst="rect">
            <a:avLst/>
          </a:prstGeom>
        </p:spPr>
        <p:txBody>
          <a:bodyPr wrap="none">
            <a:spAutoFit/>
          </a:bodyPr>
          <a:lstStyle/>
          <a:p>
            <a:r>
              <a:rPr lang="en-US" sz="2000" b="1" dirty="0">
                <a:latin typeface="Calibri" panose="020F0502020204030204" pitchFamily="34" charset="0"/>
                <a:ea typeface="Calibri" panose="020F0502020204030204" pitchFamily="34" charset="0"/>
                <a:cs typeface="Times New Roman" panose="02020603050405020304" pitchFamily="18" charset="0"/>
              </a:rPr>
              <a:t>Joint Statement Framework</a:t>
            </a:r>
            <a:endParaRPr lang="en-US" sz="2000" dirty="0"/>
          </a:p>
        </p:txBody>
      </p:sp>
    </p:spTree>
    <p:extLst>
      <p:ext uri="{BB962C8B-B14F-4D97-AF65-F5344CB8AC3E}">
        <p14:creationId xmlns:p14="http://schemas.microsoft.com/office/powerpoint/2010/main" val="3272319520"/>
      </p:ext>
    </p:extLst>
  </p:cSld>
  <p:clrMapOvr>
    <a:masterClrMapping/>
  </p:clrMapOvr>
</p:sld>
</file>

<file path=ppt/slides/slide7.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p:txBody>
          <a:bodyPr>
            <a:normAutofit/>
          </a:bodyPr>
          <a:lstStyle/>
          <a:p>
            <a:pPr marL="0" indent="0">
              <a:buNone/>
            </a:pPr>
            <a:r>
              <a:rPr lang="en-US" sz="1600" u="sng" dirty="0"/>
              <a:t>Objectives of the proposed Joint Statement:</a:t>
            </a:r>
            <a:endParaRPr lang="en-US" sz="1600" dirty="0"/>
          </a:p>
          <a:p>
            <a:pPr lvl="0"/>
            <a:r>
              <a:rPr lang="en-US" sz="1600" dirty="0"/>
              <a:t>Initiate a comprehensive, transnational public-private initiative supporting Europe´s goal to reduce greenhouse gas emissions by at least 55% by 2030 and to achieve net zero CO2 emissions by 2050 and a high level of sustainability in port development and port operations in the Danube region´s river and sea ports;</a:t>
            </a:r>
          </a:p>
          <a:p>
            <a:pPr lvl="0"/>
            <a:r>
              <a:rPr lang="en-US" sz="1600" dirty="0"/>
              <a:t>Align port stakeholders of the Danube region on the principles and measures needed to decarbonise river and sea ports of the Danube region and to ensure sustainability of port development and operations;</a:t>
            </a:r>
          </a:p>
          <a:p>
            <a:pPr lvl="0"/>
            <a:r>
              <a:rPr lang="en-US" sz="1600" dirty="0"/>
              <a:t>River and sea port administrations as well as private port owners and operators agreeing to the Declaration demonstrate their commitment to take concrete measures to achieve Europe´s climate goals; </a:t>
            </a:r>
          </a:p>
          <a:p>
            <a:pPr marL="0" indent="0">
              <a:buNone/>
            </a:pPr>
            <a:r>
              <a:rPr lang="en-US" sz="1800" b="1" dirty="0"/>
              <a:t>The proposed Joint Statement will: </a:t>
            </a:r>
          </a:p>
          <a:p>
            <a:pPr lvl="1"/>
            <a:r>
              <a:rPr lang="en-US" sz="1800" b="1" dirty="0"/>
              <a:t>Provide a platform for cooperation among ports in the Danube Region;</a:t>
            </a:r>
          </a:p>
          <a:p>
            <a:pPr lvl="1"/>
            <a:r>
              <a:rPr lang="en-US" sz="1800" b="1" dirty="0"/>
              <a:t>Support the sustainable and smart development of inland waterway transport, climate change mitigation and adaptation, energy transition and circular economy;</a:t>
            </a:r>
          </a:p>
          <a:p>
            <a:pPr lvl="1"/>
            <a:r>
              <a:rPr lang="en-US" sz="1800" b="1" dirty="0"/>
              <a:t>Trigger the creation of a project pipeline that will feed into the European Union's funding programs;</a:t>
            </a:r>
          </a:p>
          <a:p>
            <a:pPr lvl="1"/>
            <a:r>
              <a:rPr lang="de-DE" sz="1800" b="1" dirty="0"/>
              <a:t>Raise awareness on all political levels in the member states and at EC level.</a:t>
            </a:r>
            <a:endParaRPr lang="en-US" sz="1800" b="1" dirty="0"/>
          </a:p>
          <a:p>
            <a:pPr marL="0" indent="0">
              <a:buNone/>
            </a:pPr>
            <a:endParaRPr lang="en-US" sz="2000" dirty="0"/>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7</a:t>
            </a:fld>
            <a:endParaRPr lang="ru-RU">
              <a:solidFill>
                <a:prstClr val="black">
                  <a:tint val="75000"/>
                </a:prstClr>
              </a:solidFill>
            </a:endParaRPr>
          </a:p>
        </p:txBody>
      </p:sp>
      <p:sp>
        <p:nvSpPr>
          <p:cNvPr id="6" name="Rectangle 5"/>
          <p:cNvSpPr/>
          <p:nvPr/>
        </p:nvSpPr>
        <p:spPr>
          <a:xfrm>
            <a:off x="6799155" y="749708"/>
            <a:ext cx="5274521" cy="400110"/>
          </a:xfrm>
          <a:prstGeom prst="rect">
            <a:avLst/>
          </a:prstGeom>
        </p:spPr>
        <p:txBody>
          <a:bodyPr wrap="none">
            <a:spAutoFit/>
          </a:bodyPr>
          <a:lstStyle/>
          <a:p>
            <a:r>
              <a:rPr lang="en-US" sz="2000" b="1" dirty="0">
                <a:latin typeface="Calibri" panose="020F0502020204030204" pitchFamily="34" charset="0"/>
                <a:ea typeface="Calibri" panose="020F0502020204030204" pitchFamily="34" charset="0"/>
                <a:cs typeface="Times New Roman" panose="02020603050405020304" pitchFamily="18" charset="0"/>
              </a:rPr>
              <a:t>Objectives - Green Danube Port Joint Statement</a:t>
            </a:r>
          </a:p>
        </p:txBody>
      </p:sp>
    </p:spTree>
    <p:extLst>
      <p:ext uri="{BB962C8B-B14F-4D97-AF65-F5344CB8AC3E}">
        <p14:creationId xmlns:p14="http://schemas.microsoft.com/office/powerpoint/2010/main" val="25574768"/>
      </p:ext>
    </p:extLst>
  </p:cSld>
  <p:clrMapOvr>
    <a:masterClrMapping/>
  </p:clrMapOvr>
</p:sld>
</file>

<file path=ppt/slides/slide8.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3" name="Content Placeholder 2"/>
          <p:cNvSpPr>
            <a:spLocks noGrp="1"/>
          </p:cNvSpPr>
          <p:nvPr>
            <p:ph idx="1"/>
          </p:nvPr>
        </p:nvSpPr>
        <p:spPr>
          <a:xfrm>
            <a:off x="456460" y="1584219"/>
            <a:ext cx="11217676" cy="5137255"/>
          </a:xfrm>
        </p:spPr>
        <p:txBody>
          <a:bodyPr>
            <a:noAutofit/>
          </a:bodyPr>
          <a:lstStyle/>
          <a:p>
            <a:r>
              <a:rPr lang="de-DE" sz="1600" dirty="0"/>
              <a:t>Initial steps in 2022</a:t>
            </a:r>
          </a:p>
          <a:p>
            <a:pPr lvl="1"/>
            <a:r>
              <a:rPr lang="en-US" sz="1600" dirty="0"/>
              <a:t>Start of initiative in EM PORTS 9 March 2022, consultation process, verified by WG TECH in April;</a:t>
            </a:r>
          </a:p>
          <a:p>
            <a:pPr lvl="1"/>
            <a:r>
              <a:rPr lang="en-US" sz="1600" dirty="0"/>
              <a:t>97th session of the Danube Commission (15 June 2022) confirmation of initiative;</a:t>
            </a:r>
            <a:endParaRPr lang="de-DE" sz="1600" dirty="0"/>
          </a:p>
          <a:p>
            <a:pPr lvl="1"/>
            <a:r>
              <a:rPr lang="en-US" sz="1600" dirty="0"/>
              <a:t>On 24 June 2022, port authorities/administrations, private port owners and port operators of the DC member states were invited to sign the “</a:t>
            </a:r>
            <a:r>
              <a:rPr lang="en-GB" sz="1600" b="1" dirty="0"/>
              <a:t>Declaration on Decarbonisation and Sustainability of River and Sea ports in the Danube Region”</a:t>
            </a:r>
            <a:endParaRPr lang="en-US" sz="1600" dirty="0"/>
          </a:p>
          <a:p>
            <a:pPr lvl="1"/>
            <a:r>
              <a:rPr lang="en-US" sz="1600" dirty="0"/>
              <a:t>Complex general situation in 2022 (the armed conflict, the energy crisis and the postponement of the EM PORTS);</a:t>
            </a:r>
          </a:p>
          <a:p>
            <a:pPr lvl="1"/>
            <a:r>
              <a:rPr lang="en-US" sz="1600" dirty="0"/>
              <a:t>Objections regarding the use of the term "Declaration“;</a:t>
            </a:r>
          </a:p>
          <a:p>
            <a:r>
              <a:rPr lang="en-US" sz="1600" dirty="0"/>
              <a:t>Relaunch of the signing procedure on 2 February 2023 as “"Joint Statement of the Danube Port Authorities and Ports Stakeholders" </a:t>
            </a:r>
            <a:endParaRPr lang="de-DE" sz="1600" dirty="0"/>
          </a:p>
          <a:p>
            <a:pPr lvl="1"/>
            <a:r>
              <a:rPr lang="en-US" sz="1600" dirty="0"/>
              <a:t>Renewed invitation to all stakeholders to sign;</a:t>
            </a:r>
          </a:p>
          <a:p>
            <a:pPr lvl="1"/>
            <a:r>
              <a:rPr lang="en-US" sz="1600" dirty="0"/>
              <a:t>Port authorities will work to promote the JS and to convince port operators, associations and other interested parties to sign;</a:t>
            </a:r>
          </a:p>
          <a:p>
            <a:pPr lvl="1"/>
            <a:r>
              <a:rPr lang="en-US" sz="1600" dirty="0"/>
              <a:t>The first results were  presented at the EM Ports, 21 March 2023;</a:t>
            </a:r>
          </a:p>
          <a:p>
            <a:pPr lvl="1"/>
            <a:r>
              <a:rPr lang="en-US" sz="1600" dirty="0"/>
              <a:t>By 31 </a:t>
            </a:r>
            <a:r>
              <a:rPr lang="sr-Latn-RS" sz="1600" dirty="0"/>
              <a:t>August</a:t>
            </a:r>
            <a:r>
              <a:rPr lang="en-US" sz="1600" dirty="0"/>
              <a:t> 202</a:t>
            </a:r>
            <a:r>
              <a:rPr lang="sr-Latn-RS" sz="1600" dirty="0"/>
              <a:t>4</a:t>
            </a:r>
            <a:r>
              <a:rPr lang="en-US" sz="1600" dirty="0"/>
              <a:t>, 6 port authorities/operators/stakeholders have signed up;</a:t>
            </a:r>
            <a:endParaRPr lang="de-DE" sz="1600" dirty="0"/>
          </a:p>
          <a:p>
            <a:r>
              <a:rPr lang="en-US" sz="1600" dirty="0"/>
              <a:t>Interaction with EU projects &amp; project generation</a:t>
            </a:r>
          </a:p>
          <a:p>
            <a:pPr lvl="1"/>
            <a:r>
              <a:rPr lang="en-US" sz="1600" dirty="0"/>
              <a:t>The initiative shall interact with EU projects supporting the greening of ports;</a:t>
            </a:r>
          </a:p>
          <a:p>
            <a:pPr lvl="1"/>
            <a:r>
              <a:rPr lang="en-US" sz="1600" dirty="0"/>
              <a:t>The initiative shall facilitate a pipeline of implementation projects.</a:t>
            </a:r>
          </a:p>
          <a:p>
            <a:pPr marL="0" indent="0">
              <a:buNone/>
            </a:pPr>
            <a:endParaRPr lang="de-DE" sz="1600" dirty="0"/>
          </a:p>
        </p:txBody>
      </p:sp>
      <p:sp>
        <p:nvSpPr>
          <p:cNvPr id="4" name="Slide Number Placeholder 3"/>
          <p:cNvSpPr>
            <a:spLocks noGrp="1"/>
          </p:cNvSpPr>
          <p:nvPr>
            <p:ph type="sldNum" sz="quarter" idx="12"/>
          </p:nvPr>
        </p:nvSpPr>
        <p:spPr/>
        <p:txBody>
          <a:bodyPr/>
          <a:lstStyle/>
          <a:p>
            <a:fld id="{75F23683-5BEC-49E4-96FB-F3C7A082EA14}" type="slidenum">
              <a:rPr lang="ru-RU" smtClean="0">
                <a:solidFill>
                  <a:prstClr val="black">
                    <a:tint val="75000"/>
                  </a:prstClr>
                </a:solidFill>
              </a:rPr>
              <a:pPr/>
              <a:t>8</a:t>
            </a:fld>
            <a:endParaRPr lang="ru-RU">
              <a:solidFill>
                <a:prstClr val="black">
                  <a:tint val="75000"/>
                </a:prstClr>
              </a:solidFill>
            </a:endParaRPr>
          </a:p>
        </p:txBody>
      </p:sp>
      <p:sp>
        <p:nvSpPr>
          <p:cNvPr id="5" name="Rectangle 4"/>
          <p:cNvSpPr/>
          <p:nvPr/>
        </p:nvSpPr>
        <p:spPr>
          <a:xfrm>
            <a:off x="6416294" y="963373"/>
            <a:ext cx="4937506" cy="400110"/>
          </a:xfrm>
          <a:prstGeom prst="rect">
            <a:avLst/>
          </a:prstGeom>
        </p:spPr>
        <p:txBody>
          <a:bodyPr wrap="none">
            <a:spAutoFit/>
          </a:bodyPr>
          <a:lstStyle/>
          <a:p>
            <a:r>
              <a:rPr lang="en-US" sz="2000" b="1" dirty="0">
                <a:latin typeface="Calibri" panose="020F0502020204030204" pitchFamily="34" charset="0"/>
                <a:ea typeface="Calibri" panose="020F0502020204030204" pitchFamily="34" charset="0"/>
                <a:cs typeface="Times New Roman" panose="02020603050405020304" pitchFamily="18" charset="0"/>
              </a:rPr>
              <a:t>Implementation steps of the Joint Statement</a:t>
            </a:r>
            <a:endParaRPr lang="en-US" sz="2000" dirty="0"/>
          </a:p>
        </p:txBody>
      </p:sp>
    </p:spTree>
    <p:extLst>
      <p:ext uri="{BB962C8B-B14F-4D97-AF65-F5344CB8AC3E}">
        <p14:creationId xmlns:p14="http://schemas.microsoft.com/office/powerpoint/2010/main" val="2781189785"/>
      </p:ext>
    </p:extLst>
  </p:cSld>
  <p:clrMapOvr>
    <a:masterClrMapping/>
  </p:clrMapOvr>
</p:sld>
</file>

<file path=ppt/slides/slide9.xml><?xml version="1.0" encoding="utf-8"?>
<p:sld xmlns:a="http://schemas.openxmlformats.org/drawingml/2006/main" xmlns:r="http://schemas.openxmlformats.org/officeDocument/2006/relationships" xmlns:p="http://schemas.openxmlformats.org/presentationml/2006/main">
  <p:cSld>
    <p:spTree>
      <p:nvGrpSpPr>
        <p:cNvPr id="1" name=""/>
        <p:cNvGrpSpPr/>
        <p:nvPr/>
      </p:nvGrpSpPr>
      <p:grpSpPr>
        <a:xfrm>
          <a:off x="0" y="0"/>
          <a:ext cx="0" cy="0"/>
          <a:chOff x="0" y="0"/>
          <a:chExt cx="0" cy="0"/>
        </a:xfrm>
      </p:grpSpPr>
      <p:sp>
        <p:nvSpPr>
          <p:cNvPr id="4" name="Foliennummernplatzhalter 3">
            <a:extLst>
              <a:ext uri="{FF2B5EF4-FFF2-40B4-BE49-F238E27FC236}">
                <a16:creationId xmlns:a16="http://schemas.microsoft.com/office/drawing/2014/main" id="{E0039A69-9230-49FC-9A7D-3C1040D6FAB1}"/>
              </a:ext>
            </a:extLst>
          </p:cNvPr>
          <p:cNvSpPr>
            <a:spLocks noGrp="1"/>
          </p:cNvSpPr>
          <p:nvPr>
            <p:ph type="sldNum" sz="quarter" idx="12"/>
          </p:nvPr>
        </p:nvSpPr>
        <p:spPr/>
        <p:txBody>
          <a:bodyPr/>
          <a:lstStyle/>
          <a:p>
            <a:fld id="{75F23683-5BEC-49E4-96FB-F3C7A082EA14}" type="slidenum">
              <a:rPr lang="ru-RU" smtClean="0">
                <a:solidFill>
                  <a:prstClr val="black">
                    <a:tint val="75000"/>
                  </a:prstClr>
                </a:solidFill>
              </a:rPr>
              <a:pPr/>
              <a:t>9</a:t>
            </a:fld>
            <a:endParaRPr lang="ru-RU">
              <a:solidFill>
                <a:prstClr val="black">
                  <a:tint val="75000"/>
                </a:prstClr>
              </a:solidFill>
            </a:endParaRPr>
          </a:p>
        </p:txBody>
      </p:sp>
      <p:sp>
        <p:nvSpPr>
          <p:cNvPr id="5" name="Title 1">
            <a:extLst>
              <a:ext uri="{FF2B5EF4-FFF2-40B4-BE49-F238E27FC236}">
                <a16:creationId xmlns:a16="http://schemas.microsoft.com/office/drawing/2014/main" id="{98E1D8A2-6A88-4EC2-83C7-AADDA25795FD}"/>
              </a:ext>
            </a:extLst>
          </p:cNvPr>
          <p:cNvSpPr>
            <a:spLocks noGrp="1"/>
          </p:cNvSpPr>
          <p:nvPr>
            <p:ph type="title"/>
          </p:nvPr>
        </p:nvSpPr>
        <p:spPr>
          <a:xfrm>
            <a:off x="5405719" y="860401"/>
            <a:ext cx="5948082" cy="452206"/>
          </a:xfrm>
        </p:spPr>
        <p:txBody>
          <a:bodyPr>
            <a:noAutofit/>
          </a:bodyPr>
          <a:lstStyle/>
          <a:p>
            <a:pPr algn="r"/>
            <a:r>
              <a:rPr lang="en-US" sz="2000" b="1" dirty="0">
                <a:latin typeface="Calibri" panose="020F0502020204030204" pitchFamily="34" charset="0"/>
                <a:ea typeface="Calibri" panose="020F0502020204030204" pitchFamily="34" charset="0"/>
                <a:cs typeface="Times New Roman" panose="02020603050405020304" pitchFamily="18" charset="0"/>
              </a:rPr>
              <a:t>Proposed priority topics EM Ports </a:t>
            </a:r>
            <a:r>
              <a:rPr lang="sr-Latn-RS" sz="2000" b="1" dirty="0">
                <a:latin typeface="Calibri" panose="020F0502020204030204" pitchFamily="34" charset="0"/>
                <a:ea typeface="Calibri" panose="020F0502020204030204" pitchFamily="34" charset="0"/>
                <a:cs typeface="Times New Roman" panose="02020603050405020304" pitchFamily="18" charset="0"/>
              </a:rPr>
              <a:t>26</a:t>
            </a:r>
            <a:r>
              <a:rPr lang="en-US" sz="2000" b="1" dirty="0">
                <a:latin typeface="Calibri" panose="020F0502020204030204" pitchFamily="34" charset="0"/>
                <a:ea typeface="Calibri" panose="020F0502020204030204" pitchFamily="34" charset="0"/>
                <a:cs typeface="Times New Roman" panose="02020603050405020304" pitchFamily="18" charset="0"/>
              </a:rPr>
              <a:t> March 2025</a:t>
            </a:r>
          </a:p>
        </p:txBody>
      </p:sp>
      <p:sp>
        <p:nvSpPr>
          <p:cNvPr id="6" name="Content Placeholder 4">
            <a:extLst>
              <a:ext uri="{FF2B5EF4-FFF2-40B4-BE49-F238E27FC236}">
                <a16:creationId xmlns:a16="http://schemas.microsoft.com/office/drawing/2014/main" id="{F60DAFFD-0D7B-4420-BB07-523CA451A6E7}"/>
              </a:ext>
            </a:extLst>
          </p:cNvPr>
          <p:cNvSpPr>
            <a:spLocks noGrp="1"/>
          </p:cNvSpPr>
          <p:nvPr>
            <p:ph idx="1"/>
          </p:nvPr>
        </p:nvSpPr>
        <p:spPr>
          <a:xfrm>
            <a:off x="838200" y="1825625"/>
            <a:ext cx="10515600" cy="5289140"/>
          </a:xfrm>
          <a:prstGeom prst="rect">
            <a:avLst/>
          </a:prstGeom>
        </p:spPr>
        <p:txBody>
          <a:bodyPr wrap="square">
            <a:spAutoFit/>
          </a:bodyPr>
          <a:lstStyle/>
          <a:p>
            <a:pPr>
              <a:spcBef>
                <a:spcPts val="0"/>
              </a:spcBef>
            </a:pPr>
            <a:r>
              <a:rPr lang="en-US" sz="2200" u="sng" dirty="0">
                <a:solidFill>
                  <a:prstClr val="black"/>
                </a:solidFill>
              </a:rPr>
              <a:t>Preparations for next meeting - </a:t>
            </a:r>
            <a:r>
              <a:rPr lang="sr-Latn-RS" sz="2200" u="sng" dirty="0">
                <a:solidFill>
                  <a:prstClr val="black"/>
                </a:solidFill>
              </a:rPr>
              <a:t>26</a:t>
            </a:r>
            <a:r>
              <a:rPr lang="en-US" sz="2200" u="sng" dirty="0">
                <a:solidFill>
                  <a:prstClr val="black"/>
                </a:solidFill>
              </a:rPr>
              <a:t> March 2025 (hybrid)</a:t>
            </a:r>
          </a:p>
          <a:p>
            <a:pPr marL="0" indent="0">
              <a:spcBef>
                <a:spcPts val="0"/>
              </a:spcBef>
              <a:buNone/>
            </a:pPr>
            <a:endParaRPr lang="en-US" sz="2200" u="sng" dirty="0">
              <a:solidFill>
                <a:prstClr val="black"/>
              </a:solidFill>
            </a:endParaRPr>
          </a:p>
          <a:p>
            <a:pPr lvl="1"/>
            <a:r>
              <a:rPr lang="en-US" sz="1800" dirty="0">
                <a:solidFill>
                  <a:prstClr val="black"/>
                </a:solidFill>
              </a:rPr>
              <a:t>Drafting preliminary agenda in close cooperation with </a:t>
            </a:r>
            <a:r>
              <a:rPr lang="en-US" sz="1800" dirty="0"/>
              <a:t>a new chairman (</a:t>
            </a:r>
            <a:r>
              <a:rPr lang="en-US" sz="1800" dirty="0" err="1"/>
              <a:t>Mr</a:t>
            </a:r>
            <a:r>
              <a:rPr lang="en-US" sz="1800" dirty="0"/>
              <a:t> </a:t>
            </a:r>
            <a:r>
              <a:rPr lang="en-US" sz="1800" dirty="0" err="1"/>
              <a:t>Vuk</a:t>
            </a:r>
            <a:r>
              <a:rPr lang="en-US" sz="1800" dirty="0"/>
              <a:t> Perovic, PGA)/ Selection of external speakers;</a:t>
            </a:r>
          </a:p>
          <a:p>
            <a:pPr lvl="1"/>
            <a:r>
              <a:rPr lang="en-US" sz="1800" dirty="0">
                <a:solidFill>
                  <a:prstClr val="black"/>
                </a:solidFill>
              </a:rPr>
              <a:t>Collecting contributions from EG group members (presentations, project proposals, good practices, etc.)</a:t>
            </a:r>
          </a:p>
          <a:p>
            <a:pPr lvl="1"/>
            <a:endParaRPr lang="en-US" sz="600" dirty="0">
              <a:solidFill>
                <a:prstClr val="black"/>
              </a:solidFill>
            </a:endParaRPr>
          </a:p>
          <a:p>
            <a:pPr lvl="1" algn="ctr">
              <a:buFont typeface="Wingdings" panose="05000000000000000000" pitchFamily="2" charset="2"/>
              <a:buChar char="Ø"/>
            </a:pPr>
            <a:r>
              <a:rPr lang="en-US" sz="1800" i="1" u="sng" dirty="0">
                <a:solidFill>
                  <a:prstClr val="black"/>
                </a:solidFill>
              </a:rPr>
              <a:t>EM Ports shall function as information &amp; communication platform</a:t>
            </a:r>
          </a:p>
          <a:p>
            <a:pPr marL="457200" lvl="1" indent="0" algn="ctr">
              <a:buNone/>
            </a:pPr>
            <a:endParaRPr lang="en-US" sz="2200" i="1" dirty="0"/>
          </a:p>
          <a:p>
            <a:pPr marL="342900" indent="-342900">
              <a:buFont typeface="Arial" panose="020B0604020202020204" pitchFamily="34" charset="0"/>
              <a:buChar char="•"/>
            </a:pPr>
            <a:r>
              <a:rPr lang="en-US" sz="1400" i="1" dirty="0"/>
              <a:t>Update on policy and regulatory framework relevant for Danube ports (TEN-T, AFIR, CTD, </a:t>
            </a:r>
            <a:r>
              <a:rPr lang="en-US" sz="1400" i="1" dirty="0" err="1"/>
              <a:t>eFTI</a:t>
            </a:r>
            <a:r>
              <a:rPr lang="en-US" sz="1400" i="1" dirty="0"/>
              <a:t>);</a:t>
            </a:r>
          </a:p>
          <a:p>
            <a:pPr marL="342900" indent="-342900">
              <a:buFont typeface="Arial" panose="020B0604020202020204" pitchFamily="34" charset="0"/>
              <a:buChar char="•"/>
            </a:pPr>
            <a:r>
              <a:rPr lang="en-US" sz="1400" i="1" dirty="0"/>
              <a:t>Existing / submitted / planned projects for greening and digitalization;</a:t>
            </a:r>
          </a:p>
          <a:p>
            <a:pPr marL="342900" indent="-342900">
              <a:buFont typeface="Arial" panose="020B0604020202020204" pitchFamily="34" charset="0"/>
              <a:buChar char="•"/>
            </a:pPr>
            <a:r>
              <a:rPr lang="en-US" sz="1400" i="1" dirty="0"/>
              <a:t>Progress of the “Joint Statement of the Danube Port Authorities and Ports Stakeholders”;</a:t>
            </a:r>
          </a:p>
          <a:p>
            <a:pPr marL="342900" indent="-342900">
              <a:buFont typeface="Arial" panose="020B0604020202020204" pitchFamily="34" charset="0"/>
              <a:buChar char="•"/>
            </a:pPr>
            <a:r>
              <a:rPr lang="en-US" sz="1400" i="1" dirty="0"/>
              <a:t>Ensuring skilled labor for Danube ports and social issues in scope of inland ports;</a:t>
            </a:r>
          </a:p>
          <a:p>
            <a:pPr marL="342900" indent="-342900">
              <a:buFont typeface="Arial" panose="020B0604020202020204" pitchFamily="34" charset="0"/>
              <a:buChar char="•"/>
            </a:pPr>
            <a:r>
              <a:rPr lang="en-US" sz="1400" i="1" dirty="0"/>
              <a:t>EU – Ukraine Solidarity Lanes; </a:t>
            </a:r>
          </a:p>
          <a:p>
            <a:pPr marL="342900" indent="-342900">
              <a:buFont typeface="Arial" panose="020B0604020202020204" pitchFamily="34" charset="0"/>
              <a:buChar char="•"/>
            </a:pPr>
            <a:r>
              <a:rPr lang="en-US" sz="1400" i="1" dirty="0"/>
              <a:t>Close cooperation with the SEANERGY project;</a:t>
            </a:r>
          </a:p>
          <a:p>
            <a:pPr marL="342900" indent="-342900">
              <a:buFont typeface="Arial" panose="020B0604020202020204" pitchFamily="34" charset="0"/>
              <a:buChar char="•"/>
            </a:pPr>
            <a:r>
              <a:rPr lang="en-US" sz="1400" i="1" dirty="0"/>
              <a:t>Follow-up of the development and support of the Green Inland Ports Study - cooperation with </a:t>
            </a:r>
            <a:r>
              <a:rPr lang="en-US" sz="1400" i="1" dirty="0" err="1"/>
              <a:t>Ecorys</a:t>
            </a:r>
            <a:r>
              <a:rPr lang="en-US" sz="1400" i="1" dirty="0"/>
              <a:t> - (one of the workshops in 2025 should be held in Budapest-DC/EM Ports);</a:t>
            </a:r>
          </a:p>
          <a:p>
            <a:pPr marL="342900" indent="-342900">
              <a:buFont typeface="Arial" panose="020B0604020202020204" pitchFamily="34" charset="0"/>
              <a:buChar char="•"/>
            </a:pPr>
            <a:endParaRPr lang="de-DE" sz="2200" i="1" dirty="0"/>
          </a:p>
        </p:txBody>
      </p:sp>
    </p:spTree>
    <p:extLst>
      <p:ext uri="{BB962C8B-B14F-4D97-AF65-F5344CB8AC3E}">
        <p14:creationId xmlns:p14="http://schemas.microsoft.com/office/powerpoint/2010/main" val="4068348512"/>
      </p:ext>
    </p:extLst>
  </p:cSld>
  <p:clrMapOvr>
    <a:masterClrMapping/>
  </p:clrMapOvr>
</p:sld>
</file>

<file path=ppt/theme/theme1.xml><?xml version="1.0" encoding="utf-8"?>
<a:theme xmlns:a="http://schemas.openxmlformats.org/drawingml/2006/main" name="1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2.xml><?xml version="1.0" encoding="utf-8"?>
<a:theme xmlns:a="http://schemas.openxmlformats.org/drawingml/2006/main" name="2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3.xml><?xml version="1.0" encoding="utf-8"?>
<a:theme xmlns:a="http://schemas.openxmlformats.org/drawingml/2006/main" name="3_Custom Design">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4.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ppt/theme/theme5.xml><?xml version="1.0" encoding="utf-8"?>
<a:theme xmlns:a="http://schemas.openxmlformats.org/drawingml/2006/main" name="Office Theme">
  <a:themeElements>
    <a:clrScheme name="Office">
      <a:dk1>
        <a:sysClr val="windowText" lastClr="000000"/>
      </a:dk1>
      <a:lt1>
        <a:sysClr val="window" lastClr="FFFFFF"/>
      </a:lt1>
      <a:dk2>
        <a:srgbClr val="44546A"/>
      </a:dk2>
      <a:lt2>
        <a:srgbClr val="E7E6E6"/>
      </a:lt2>
      <a:accent1>
        <a:srgbClr val="5B9BD5"/>
      </a:accent1>
      <a:accent2>
        <a:srgbClr val="ED7D31"/>
      </a:accent2>
      <a:accent3>
        <a:srgbClr val="A5A5A5"/>
      </a:accent3>
      <a:accent4>
        <a:srgbClr val="FFC000"/>
      </a:accent4>
      <a:accent5>
        <a:srgbClr val="4472C4"/>
      </a:accent5>
      <a:accent6>
        <a:srgbClr val="70AD47"/>
      </a:accent6>
      <a:hlink>
        <a:srgbClr val="0563C1"/>
      </a:hlink>
      <a:folHlink>
        <a:srgbClr val="954F72"/>
      </a:folHlink>
    </a:clrScheme>
    <a:fontScheme name="Office">
      <a:majorFont>
        <a:latin typeface="Calibri Light" panose="020F0302020204030204"/>
        <a:ea typeface=""/>
        <a:cs typeface=""/>
        <a:font script="Jpan" typeface="ＭＳ Ｐゴシック"/>
        <a:font script="Hang" typeface="맑은 고딕"/>
        <a:font script="Hans" typeface="宋体"/>
        <a:font script="Hant" typeface="新細明體"/>
        <a:font script="Arab" typeface="Times New Roman"/>
        <a:font script="Hebr" typeface="Times New Roman"/>
        <a:font script="Thai" typeface="Angsana New"/>
        <a:font script="Ethi" typeface="Nyala"/>
        <a:font script="Beng" typeface="Vrinda"/>
        <a:font script="Gujr" typeface="Shruti"/>
        <a:font script="Khmr" typeface="MoolBoran"/>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Times New Roman"/>
        <a:font script="Uigh" typeface="Microsoft Uighur"/>
        <a:font script="Geor" typeface="Sylfaen"/>
      </a:majorFont>
      <a:minorFont>
        <a:latin typeface="Calibri" panose="020F0502020204030204"/>
        <a:ea typeface=""/>
        <a:cs typeface=""/>
        <a:font script="Jpan" typeface="ＭＳ Ｐゴシック"/>
        <a:font script="Hang" typeface="맑은 고딕"/>
        <a:font script="Hans" typeface="宋体"/>
        <a:font script="Hant" typeface="新細明體"/>
        <a:font script="Arab" typeface="Arial"/>
        <a:font script="Hebr" typeface="Arial"/>
        <a:font script="Thai" typeface="Cordia New"/>
        <a:font script="Ethi" typeface="Nyala"/>
        <a:font script="Beng" typeface="Vrinda"/>
        <a:font script="Gujr" typeface="Shruti"/>
        <a:font script="Khmr" typeface="DaunPenh"/>
        <a:font script="Knda" typeface="Tunga"/>
        <a:font script="Guru" typeface="Raavi"/>
        <a:font script="Cans" typeface="Euphemia"/>
        <a:font script="Cher" typeface="Plantagenet Cherokee"/>
        <a:font script="Yiii" typeface="Microsoft Yi Baiti"/>
        <a:font script="Tibt" typeface="Microsoft Himalaya"/>
        <a:font script="Thaa" typeface="MV Boli"/>
        <a:font script="Deva" typeface="Mangal"/>
        <a:font script="Telu" typeface="Gautami"/>
        <a:font script="Taml" typeface="Latha"/>
        <a:font script="Syrc" typeface="Estrangelo Edessa"/>
        <a:font script="Orya" typeface="Kalinga"/>
        <a:font script="Mlym" typeface="Kartika"/>
        <a:font script="Laoo" typeface="DokChampa"/>
        <a:font script="Sinh" typeface="Iskoola Pota"/>
        <a:font script="Mong" typeface="Mongolian Baiti"/>
        <a:font script="Viet" typeface="Arial"/>
        <a:font script="Uigh" typeface="Microsoft Uighur"/>
        <a:font script="Geor" typeface="Sylfaen"/>
      </a:minorFont>
    </a:fontScheme>
    <a:fmtScheme name="Office">
      <a:fillStyleLst>
        <a:solidFill>
          <a:schemeClr val="phClr"/>
        </a:solidFill>
        <a:gradFill rotWithShape="1">
          <a:gsLst>
            <a:gs pos="0">
              <a:schemeClr val="phClr">
                <a:lumMod val="110000"/>
                <a:satMod val="105000"/>
                <a:tint val="67000"/>
              </a:schemeClr>
            </a:gs>
            <a:gs pos="50000">
              <a:schemeClr val="phClr">
                <a:lumMod val="105000"/>
                <a:satMod val="103000"/>
                <a:tint val="73000"/>
              </a:schemeClr>
            </a:gs>
            <a:gs pos="100000">
              <a:schemeClr val="phClr">
                <a:lumMod val="105000"/>
                <a:satMod val="109000"/>
                <a:tint val="81000"/>
              </a:schemeClr>
            </a:gs>
          </a:gsLst>
          <a:lin ang="5400000" scaled="0"/>
        </a:gradFill>
        <a:gradFill rotWithShape="1">
          <a:gsLst>
            <a:gs pos="0">
              <a:schemeClr val="phClr">
                <a:satMod val="103000"/>
                <a:lumMod val="102000"/>
                <a:tint val="94000"/>
              </a:schemeClr>
            </a:gs>
            <a:gs pos="50000">
              <a:schemeClr val="phClr">
                <a:satMod val="110000"/>
                <a:lumMod val="100000"/>
                <a:shade val="100000"/>
              </a:schemeClr>
            </a:gs>
            <a:gs pos="100000">
              <a:schemeClr val="phClr">
                <a:lumMod val="99000"/>
                <a:satMod val="120000"/>
                <a:shade val="78000"/>
              </a:schemeClr>
            </a:gs>
          </a:gsLst>
          <a:lin ang="5400000" scaled="0"/>
        </a:gradFill>
      </a:fillStyleLst>
      <a:lnStyleLst>
        <a:ln w="6350" cap="flat" cmpd="sng" algn="ctr">
          <a:solidFill>
            <a:schemeClr val="phClr"/>
          </a:solidFill>
          <a:prstDash val="solid"/>
          <a:miter lim="800000"/>
        </a:ln>
        <a:ln w="12700" cap="flat" cmpd="sng" algn="ctr">
          <a:solidFill>
            <a:schemeClr val="phClr"/>
          </a:solidFill>
          <a:prstDash val="solid"/>
          <a:miter lim="800000"/>
        </a:ln>
        <a:ln w="19050" cap="flat" cmpd="sng" algn="ctr">
          <a:solidFill>
            <a:schemeClr val="phClr"/>
          </a:solidFill>
          <a:prstDash val="solid"/>
          <a:miter lim="800000"/>
        </a:ln>
      </a:lnStyleLst>
      <a:effectStyleLst>
        <a:effectStyle>
          <a:effectLst/>
        </a:effectStyle>
        <a:effectStyle>
          <a:effectLst/>
        </a:effectStyle>
        <a:effectStyle>
          <a:effectLst>
            <a:outerShdw blurRad="57150" dist="19050" dir="5400000" algn="ctr" rotWithShape="0">
              <a:srgbClr val="000000">
                <a:alpha val="63000"/>
              </a:srgbClr>
            </a:outerShdw>
          </a:effectLst>
        </a:effectStyle>
      </a:effectStyleLst>
      <a:bgFillStyleLst>
        <a:solidFill>
          <a:schemeClr val="phClr"/>
        </a:solidFill>
        <a:solidFill>
          <a:schemeClr val="phClr">
            <a:tint val="95000"/>
            <a:satMod val="170000"/>
          </a:schemeClr>
        </a:solidFill>
        <a:gradFill rotWithShape="1">
          <a:gsLst>
            <a:gs pos="0">
              <a:schemeClr val="phClr">
                <a:tint val="93000"/>
                <a:satMod val="150000"/>
                <a:shade val="98000"/>
                <a:lumMod val="102000"/>
              </a:schemeClr>
            </a:gs>
            <a:gs pos="50000">
              <a:schemeClr val="phClr">
                <a:tint val="98000"/>
                <a:satMod val="130000"/>
                <a:shade val="90000"/>
                <a:lumMod val="103000"/>
              </a:schemeClr>
            </a:gs>
            <a:gs pos="100000">
              <a:schemeClr val="phClr">
                <a:shade val="63000"/>
                <a:satMod val="120000"/>
              </a:schemeClr>
            </a:gs>
          </a:gsLst>
          <a:lin ang="5400000" scaled="0"/>
        </a:gradFill>
      </a:bgFillStyleLst>
    </a:fmtScheme>
  </a:themeElements>
  <a:objectDefaults/>
  <a:extraClrSchemeLst/>
  <a:extLst>
    <a:ext uri="{05A4C25C-085E-4340-85A3-A5531E510DB2}">
      <thm15:themeFamily xmlns:thm15="http://schemas.microsoft.com/office/thememl/2012/main" name="Office Theme" id="{62F939B6-93AF-4DB8-9C6B-D6C7DFDC589F}" vid="{4A3C46E8-61CC-4603-A589-7422A47A8E4A}"/>
    </a:ext>
  </a:extLst>
</a:theme>
</file>

<file path=customXml/_rels/item1.xml.rels><?xml version="1.0" encoding="UTF-8" standalone="yes"?>
<Relationships xmlns="http://schemas.openxmlformats.org/package/2006/relationships"><Relationship Id="rId1" Type="http://schemas.openxmlformats.org/officeDocument/2006/relationships/customXmlProps" Target="itemProps1.xml"/></Relationships>
</file>

<file path=customXml/_rels/item2.xml.rels><?xml version="1.0" encoding="UTF-8" standalone="yes"?>
<Relationships xmlns="http://schemas.openxmlformats.org/package/2006/relationships"><Relationship Id="rId1" Type="http://schemas.openxmlformats.org/officeDocument/2006/relationships/customXmlProps" Target="itemProps2.xml"/></Relationships>
</file>

<file path=customXml/_rels/item3.xml.rels><?xml version="1.0" encoding="UTF-8" standalone="yes"?>
<Relationships xmlns="http://schemas.openxmlformats.org/package/2006/relationships"><Relationship Id="rId1" Type="http://schemas.openxmlformats.org/officeDocument/2006/relationships/customXmlProps" Target="itemProps3.xml"/></Relationships>
</file>

<file path=customXml/item1.xml><?xml version="1.0" encoding="utf-8"?>
<ct:contentTypeSchema xmlns:ct="http://schemas.microsoft.com/office/2006/metadata/contentType" xmlns:ma="http://schemas.microsoft.com/office/2006/metadata/properties/metaAttributes" ct:_="" ma:_="" ma:contentTypeName="Document" ma:contentTypeID="0x0101006B799E7085526448A49B74892894ACF8" ma:contentTypeVersion="16" ma:contentTypeDescription="Create a new document." ma:contentTypeScope="" ma:versionID="1846a70d42a3211f32fa52f8c8fe3a1c">
  <xsd:schema xmlns:xsd="http://www.w3.org/2001/XMLSchema" xmlns:xs="http://www.w3.org/2001/XMLSchema" xmlns:p="http://schemas.microsoft.com/office/2006/metadata/properties" xmlns:ns2="a61dd786-7e6d-49b8-839c-25748bb0e757" xmlns:ns3="e6b88493-a865-49b9-b502-6098bd4e94c2" targetNamespace="http://schemas.microsoft.com/office/2006/metadata/properties" ma:root="true" ma:fieldsID="4427b38842ca9ac750f4e9ec36084b76" ns2:_="" ns3:_="">
    <xsd:import namespace="a61dd786-7e6d-49b8-839c-25748bb0e757"/>
    <xsd:import namespace="e6b88493-a865-49b9-b502-6098bd4e94c2"/>
    <xsd:element name="properties">
      <xsd:complexType>
        <xsd:sequence>
          <xsd:element name="documentManagement">
            <xsd:complexType>
              <xsd:all>
                <xsd:element ref="ns2:MediaServiceMetadata" minOccurs="0"/>
                <xsd:element ref="ns2:MediaServiceFastMetadata" minOccurs="0"/>
                <xsd:element ref="ns2:MediaServiceAutoTags" minOccurs="0"/>
                <xsd:element ref="ns2:MediaServiceLocation" minOccurs="0"/>
                <xsd:element ref="ns2:MediaServiceOCR" minOccurs="0"/>
                <xsd:element ref="ns2:MediaServiceGenerationTime" minOccurs="0"/>
                <xsd:element ref="ns2:MediaServiceEventHashCode" minOccurs="0"/>
                <xsd:element ref="ns2:MediaServiceDateTaken" minOccurs="0"/>
                <xsd:element ref="ns2:MediaLengthInSeconds" minOccurs="0"/>
                <xsd:element ref="ns2:lcf76f155ced4ddcb4097134ff3c332f" minOccurs="0"/>
                <xsd:element ref="ns3:TaxCatchAll" minOccurs="0"/>
                <xsd:element ref="ns3:SharedWithUsers" minOccurs="0"/>
                <xsd:element ref="ns3:SharedWithDetails" minOccurs="0"/>
                <xsd:element ref="ns2:MediaServiceObjectDetectorVersions" minOccurs="0"/>
                <xsd:element ref="ns2:MediaServiceSearchProperties" minOccurs="0"/>
              </xsd:all>
            </xsd:complexType>
          </xsd:element>
        </xsd:sequence>
      </xsd:complexType>
    </xsd:element>
  </xsd:schema>
  <xsd:schema xmlns:xsd="http://www.w3.org/2001/XMLSchema" xmlns:xs="http://www.w3.org/2001/XMLSchema" xmlns:dms="http://schemas.microsoft.com/office/2006/documentManagement/types" xmlns:pc="http://schemas.microsoft.com/office/infopath/2007/PartnerControls" targetNamespace="a61dd786-7e6d-49b8-839c-25748bb0e757" elementFormDefault="qualified">
    <xsd:import namespace="http://schemas.microsoft.com/office/2006/documentManagement/types"/>
    <xsd:import namespace="http://schemas.microsoft.com/office/infopath/2007/PartnerControls"/>
    <xsd:element name="MediaServiceMetadata" ma:index="8" nillable="true" ma:displayName="MediaServiceMetadata" ma:hidden="true" ma:internalName="MediaServiceMetadata" ma:readOnly="true">
      <xsd:simpleType>
        <xsd:restriction base="dms:Note"/>
      </xsd:simpleType>
    </xsd:element>
    <xsd:element name="MediaServiceFastMetadata" ma:index="9" nillable="true" ma:displayName="MediaServiceFastMetadata" ma:hidden="true" ma:internalName="MediaServiceFastMetadata" ma:readOnly="true">
      <xsd:simpleType>
        <xsd:restriction base="dms:Note"/>
      </xsd:simpleType>
    </xsd:element>
    <xsd:element name="MediaServiceAutoTags" ma:index="10" nillable="true" ma:displayName="Tags" ma:internalName="MediaServiceAutoTags" ma:readOnly="true">
      <xsd:simpleType>
        <xsd:restriction base="dms:Text"/>
      </xsd:simpleType>
    </xsd:element>
    <xsd:element name="MediaServiceLocation" ma:index="11" nillable="true" ma:displayName="Location" ma:internalName="MediaServiceLocation" ma:readOnly="true">
      <xsd:simpleType>
        <xsd:restriction base="dms:Text"/>
      </xsd:simpleType>
    </xsd:element>
    <xsd:element name="MediaServiceOCR" ma:index="12" nillable="true" ma:displayName="Extracted Text" ma:internalName="MediaServiceOCR" ma:readOnly="true">
      <xsd:simpleType>
        <xsd:restriction base="dms:Note">
          <xsd:maxLength value="255"/>
        </xsd:restriction>
      </xsd:simpleType>
    </xsd:element>
    <xsd:element name="MediaServiceGenerationTime" ma:index="13" nillable="true" ma:displayName="MediaServiceGenerationTime" ma:hidden="true" ma:internalName="MediaServiceGenerationTime" ma:readOnly="true">
      <xsd:simpleType>
        <xsd:restriction base="dms:Text"/>
      </xsd:simpleType>
    </xsd:element>
    <xsd:element name="MediaServiceEventHashCode" ma:index="14" nillable="true" ma:displayName="MediaServiceEventHashCode" ma:hidden="true" ma:internalName="MediaServiceEventHashCode" ma:readOnly="true">
      <xsd:simpleType>
        <xsd:restriction base="dms:Text"/>
      </xsd:simpleType>
    </xsd:element>
    <xsd:element name="MediaServiceDateTaken" ma:index="15" nillable="true" ma:displayName="MediaServiceDateTaken" ma:hidden="true" ma:internalName="MediaServiceDateTaken" ma:readOnly="true">
      <xsd:simpleType>
        <xsd:restriction base="dms:Text"/>
      </xsd:simpleType>
    </xsd:element>
    <xsd:element name="MediaLengthInSeconds" ma:index="16" nillable="true" ma:displayName="MediaLengthInSeconds" ma:hidden="true" ma:internalName="MediaLengthInSeconds" ma:readOnly="true">
      <xsd:simpleType>
        <xsd:restriction base="dms:Unknown"/>
      </xsd:simpleType>
    </xsd:element>
    <xsd:element name="lcf76f155ced4ddcb4097134ff3c332f" ma:index="18" nillable="true" ma:taxonomy="true" ma:internalName="lcf76f155ced4ddcb4097134ff3c332f" ma:taxonomyFieldName="MediaServiceImageTags" ma:displayName="Image Tags" ma:readOnly="false" ma:fieldId="{5cf76f15-5ced-4ddc-b409-7134ff3c332f}" ma:taxonomyMulti="true" ma:sspId="be9657bc-322d-432e-b9f5-20aab76456a6" ma:termSetId="09814cd3-568e-fe90-9814-8d621ff8fb84" ma:anchorId="fba54fb3-c3e1-fe81-a776-ca4b69148c4d" ma:open="true" ma:isKeyword="false">
      <xsd:complexType>
        <xsd:sequence>
          <xsd:element ref="pc:Terms" minOccurs="0" maxOccurs="1"/>
        </xsd:sequence>
      </xsd:complexType>
    </xsd:element>
    <xsd:element name="MediaServiceObjectDetectorVersions" ma:index="22" nillable="true" ma:displayName="MediaServiceObjectDetectorVersions" ma:hidden="true" ma:indexed="true" ma:internalName="MediaServiceObjectDetectorVersions" ma:readOnly="true">
      <xsd:simpleType>
        <xsd:restriction base="dms:Text"/>
      </xsd:simpleType>
    </xsd:element>
    <xsd:element name="MediaServiceSearchProperties" ma:index="23" nillable="true" ma:displayName="MediaServiceSearchProperties" ma:hidden="true" ma:internalName="MediaServiceSearchProperties" ma:readOnly="true">
      <xsd:simpleType>
        <xsd:restriction base="dms:Note"/>
      </xsd:simpleType>
    </xsd:element>
  </xsd:schema>
  <xsd:schema xmlns:xsd="http://www.w3.org/2001/XMLSchema" xmlns:xs="http://www.w3.org/2001/XMLSchema" xmlns:dms="http://schemas.microsoft.com/office/2006/documentManagement/types" xmlns:pc="http://schemas.microsoft.com/office/infopath/2007/PartnerControls" targetNamespace="e6b88493-a865-49b9-b502-6098bd4e94c2" elementFormDefault="qualified">
    <xsd:import namespace="http://schemas.microsoft.com/office/2006/documentManagement/types"/>
    <xsd:import namespace="http://schemas.microsoft.com/office/infopath/2007/PartnerControls"/>
    <xsd:element name="TaxCatchAll" ma:index="19" nillable="true" ma:displayName="Taxonomy Catch All Column" ma:hidden="true" ma:list="{4c7d1092-8c76-4edd-8d6c-49f990aea377}" ma:internalName="TaxCatchAll" ma:showField="CatchAllData" ma:web="e6b88493-a865-49b9-b502-6098bd4e94c2">
      <xsd:complexType>
        <xsd:complexContent>
          <xsd:extension base="dms:MultiChoiceLookup">
            <xsd:sequence>
              <xsd:element name="Value" type="dms:Lookup" maxOccurs="unbounded" minOccurs="0" nillable="true"/>
            </xsd:sequence>
          </xsd:extension>
        </xsd:complexContent>
      </xsd:complexType>
    </xsd:element>
    <xsd:element name="SharedWithUsers" ma:index="20" nillable="true" ma:displayName="Shared With" ma:internalName="SharedWithUsers" ma:readOnly="true">
      <xsd:complexType>
        <xsd:complexContent>
          <xsd:extension base="dms:UserMulti">
            <xsd:sequence>
              <xsd:element name="UserInfo" minOccurs="0" maxOccurs="unbounded">
                <xsd:complexType>
                  <xsd:sequence>
                    <xsd:element name="DisplayName" type="xsd:string" minOccurs="0"/>
                    <xsd:element name="AccountId" type="dms:UserId" minOccurs="0" nillable="true"/>
                    <xsd:element name="AccountType" type="xsd:string" minOccurs="0"/>
                  </xsd:sequence>
                </xsd:complexType>
              </xsd:element>
            </xsd:sequence>
          </xsd:extension>
        </xsd:complexContent>
      </xsd:complexType>
    </xsd:element>
    <xsd:element name="SharedWithDetails" ma:index="21" nillable="true" ma:displayName="Shared With Details" ma:internalName="SharedWithDetails" ma:readOnly="true">
      <xsd:simpleType>
        <xsd:restriction base="dms:Note">
          <xsd:maxLength value="255"/>
        </xsd:restriction>
      </xsd:simpleType>
    </xsd:element>
  </xsd:schema>
  <xsd:schema xmlns="http://schemas.openxmlformats.org/package/2006/metadata/core-properties" xmlns:xsd="http://www.w3.org/2001/XMLSchema" xmlns:xsi="http://www.w3.org/2001/XMLSchema-instance" xmlns:dc="http://purl.org/dc/elements/1.1/" xmlns:dcterms="http://purl.org/dc/terms/" xmlns:odoc="http://schemas.microsoft.com/internal/obd" targetNamespace="http://schemas.openxmlformats.org/package/2006/metadata/core-properties" elementFormDefault="qualified" attributeFormDefault="unqualified" blockDefault="#all">
    <xsd:import namespace="http://purl.org/dc/elements/1.1/" schemaLocation="http://dublincore.org/schemas/xmls/qdc/2003/04/02/dc.xsd"/>
    <xsd:import namespace="http://purl.org/dc/terms/" schemaLocation="http://dublincore.org/schemas/xmls/qdc/2003/04/02/dcterms.xsd"/>
    <xsd:element name="coreProperties" type="CT_coreProperties"/>
    <xsd:complexType name="CT_coreProperties">
      <xsd:all>
        <xsd:element ref="dc:creator" minOccurs="0" maxOccurs="1"/>
        <xsd:element ref="dcterms:created" minOccurs="0" maxOccurs="1"/>
        <xsd:element ref="dc:identifier" minOccurs="0" maxOccurs="1"/>
        <xsd:element name="contentType" minOccurs="0" maxOccurs="1" type="xsd:string" ma:index="0" ma:displayName="Content Type"/>
        <xsd:element ref="dc:title" minOccurs="0" maxOccurs="1" ma:index="4" ma:displayName="Title"/>
        <xsd:element ref="dc:subject" minOccurs="0" maxOccurs="1"/>
        <xsd:element ref="dc:description" minOccurs="0" maxOccurs="1"/>
        <xsd:element name="keywords" minOccurs="0" maxOccurs="1" type="xsd:string"/>
        <xsd:element ref="dc:language" minOccurs="0" maxOccurs="1"/>
        <xsd:element name="category" minOccurs="0" maxOccurs="1" type="xsd:string"/>
        <xsd:element name="version" minOccurs="0" maxOccurs="1" type="xsd:string"/>
        <xsd:element name="revision" minOccurs="0" maxOccurs="1" type="xsd:string">
          <xsd:annotation>
            <xsd:documentation>
                        This value indicates the number of saves or revisions. The application is responsible for updating this value after each revision.
                    </xsd:documentation>
          </xsd:annotation>
        </xsd:element>
        <xsd:element name="lastModifiedBy" minOccurs="0" maxOccurs="1" type="xsd:string"/>
        <xsd:element ref="dcterms:modified" minOccurs="0" maxOccurs="1"/>
        <xsd:element name="contentStatus" minOccurs="0" maxOccurs="1" type="xsd:string"/>
      </xsd:all>
    </xsd:complexType>
  </xsd:schema>
  <xs:schema xmlns:pc="http://schemas.microsoft.com/office/infopath/2007/PartnerControls" xmlns:xs="http://www.w3.org/2001/XMLSchema" targetNamespace="http://schemas.microsoft.com/office/infopath/2007/PartnerControls" elementFormDefault="qualified" attributeFormDefault="unqualified">
    <xs:element name="Person">
      <xs:complexType>
        <xs:sequence>
          <xs:element ref="pc:DisplayName" minOccurs="0"/>
          <xs:element ref="pc:AccountId" minOccurs="0"/>
          <xs:element ref="pc:AccountType" minOccurs="0"/>
        </xs:sequence>
      </xs:complexType>
    </xs:element>
    <xs:element name="DisplayName" type="xs:string"/>
    <xs:element name="AccountId" type="xs:string"/>
    <xs:element name="AccountType" type="xs:string"/>
    <xs:element name="BDCAssociatedEntity">
      <xs:complexType>
        <xs:sequence>
          <xs:element ref="pc:BDCEntity" minOccurs="0" maxOccurs="unbounded"/>
        </xs:sequence>
        <xs:attribute ref="pc:EntityNamespace"/>
        <xs:attribute ref="pc:EntityName"/>
        <xs:attribute ref="pc:SystemInstanceName"/>
        <xs:attribute ref="pc:AssociationName"/>
      </xs:complexType>
    </xs:element>
    <xs:attribute name="EntityNamespace" type="xs:string"/>
    <xs:attribute name="EntityName" type="xs:string"/>
    <xs:attribute name="SystemInstanceName" type="xs:string"/>
    <xs:attribute name="AssociationName" type="xs:string"/>
    <xs:element name="BDCEntity">
      <xs:complexType>
        <xs:sequence>
          <xs:element ref="pc:EntityDisplayName" minOccurs="0"/>
          <xs:element ref="pc:EntityInstanceReference" minOccurs="0"/>
          <xs:element ref="pc:EntityId1" minOccurs="0"/>
          <xs:element ref="pc:EntityId2" minOccurs="0"/>
          <xs:element ref="pc:EntityId3" minOccurs="0"/>
          <xs:element ref="pc:EntityId4" minOccurs="0"/>
          <xs:element ref="pc:EntityId5" minOccurs="0"/>
        </xs:sequence>
      </xs:complexType>
    </xs:element>
    <xs:element name="EntityDisplayName" type="xs:string"/>
    <xs:element name="EntityInstanceReference" type="xs:string"/>
    <xs:element name="EntityId1" type="xs:string"/>
    <xs:element name="EntityId2" type="xs:string"/>
    <xs:element name="EntityId3" type="xs:string"/>
    <xs:element name="EntityId4" type="xs:string"/>
    <xs:element name="EntityId5" type="xs:string"/>
    <xs:element name="Terms">
      <xs:complexType>
        <xs:sequence>
          <xs:element ref="pc:TermInfo" minOccurs="0" maxOccurs="unbounded"/>
        </xs:sequence>
      </xs:complexType>
    </xs:element>
    <xs:element name="TermInfo">
      <xs:complexType>
        <xs:sequence>
          <xs:element ref="pc:TermName" minOccurs="0"/>
          <xs:element ref="pc:TermId" minOccurs="0"/>
        </xs:sequence>
      </xs:complexType>
    </xs:element>
    <xs:element name="TermName" type="xs:string"/>
    <xs:element name="TermId" type="xs:string"/>
  </xs:schema>
</ct:contentTypeSchema>
</file>

<file path=customXml/item2.xml><?xml version="1.0" encoding="utf-8"?>
<?mso-contentType ?>
<FormTemplates xmlns="http://schemas.microsoft.com/sharepoint/v3/contenttype/forms">
  <Display>DocumentLibraryForm</Display>
  <Edit>DocumentLibraryForm</Edit>
  <New>DocumentLibraryForm</New>
</FormTemplates>
</file>

<file path=customXml/item3.xml><?xml version="1.0" encoding="utf-8"?>
<p:properties xmlns:p="http://schemas.microsoft.com/office/2006/metadata/properties" xmlns:xsi="http://www.w3.org/2001/XMLSchema-instance" xmlns:pc="http://schemas.microsoft.com/office/infopath/2007/PartnerControls">
  <documentManagement>
    <TaxCatchAll xmlns="e6b88493-a865-49b9-b502-6098bd4e94c2" xsi:nil="true"/>
    <lcf76f155ced4ddcb4097134ff3c332f xmlns="a61dd786-7e6d-49b8-839c-25748bb0e757">
      <Terms xmlns="http://schemas.microsoft.com/office/infopath/2007/PartnerControls"/>
    </lcf76f155ced4ddcb4097134ff3c332f>
  </documentManagement>
</p:properties>
</file>

<file path=customXml/itemProps1.xml><?xml version="1.0" encoding="utf-8"?>
<ds:datastoreItem xmlns:ds="http://schemas.openxmlformats.org/officeDocument/2006/customXml" ds:itemID="{AEBDF8DE-2C6E-4878-B0BA-AB53169A7B71}"/>
</file>

<file path=customXml/itemProps2.xml><?xml version="1.0" encoding="utf-8"?>
<ds:datastoreItem xmlns:ds="http://schemas.openxmlformats.org/officeDocument/2006/customXml" ds:itemID="{FBFD2E58-7D52-4816-A37C-7C434461C94E}"/>
</file>

<file path=customXml/itemProps3.xml><?xml version="1.0" encoding="utf-8"?>
<ds:datastoreItem xmlns:ds="http://schemas.openxmlformats.org/officeDocument/2006/customXml" ds:itemID="{2BD1E29E-769D-4D6D-845F-912DE9B3F89E}"/>
</file>

<file path=docProps/app.xml><?xml version="1.0" encoding="utf-8"?>
<Properties xmlns="http://schemas.openxmlformats.org/officeDocument/2006/extended-properties" xmlns:vt="http://schemas.openxmlformats.org/officeDocument/2006/docPropsVTypes">
  <Template/>
  <TotalTime>1996</TotalTime>
  <Words>1833</Words>
  <Application>Microsoft Office PowerPoint</Application>
  <PresentationFormat>Widescreen</PresentationFormat>
  <Paragraphs>128</Paragraphs>
  <Slides>10</Slides>
  <Notes>1</Notes>
  <HiddenSlides>0</HiddenSlides>
  <MMClips>0</MMClips>
  <ScaleCrop>false</ScaleCrop>
  <HeadingPairs>
    <vt:vector size="6" baseType="variant">
      <vt:variant>
        <vt:lpstr>Fonts Used</vt:lpstr>
      </vt:variant>
      <vt:variant>
        <vt:i4>5</vt:i4>
      </vt:variant>
      <vt:variant>
        <vt:lpstr>Theme</vt:lpstr>
      </vt:variant>
      <vt:variant>
        <vt:i4>3</vt:i4>
      </vt:variant>
      <vt:variant>
        <vt:lpstr>Slide Titles</vt:lpstr>
      </vt:variant>
      <vt:variant>
        <vt:i4>10</vt:i4>
      </vt:variant>
    </vt:vector>
  </HeadingPairs>
  <TitlesOfParts>
    <vt:vector size="18" baseType="lpstr">
      <vt:lpstr>Arial</vt:lpstr>
      <vt:lpstr>Calibri</vt:lpstr>
      <vt:lpstr>Calibri Light</vt:lpstr>
      <vt:lpstr>Times New Roman</vt:lpstr>
      <vt:lpstr>Wingdings</vt:lpstr>
      <vt:lpstr>1_Custom Design</vt:lpstr>
      <vt:lpstr>2_Custom Design</vt:lpstr>
      <vt:lpstr>3_Custom Design</vt:lpstr>
      <vt:lpstr>PowerPoint Presentation</vt:lpstr>
      <vt:lpstr>Danube Commission &amp; Solidarity Lanes</vt:lpstr>
      <vt:lpstr>PowerPoint Presentation</vt:lpstr>
      <vt:lpstr>PowerPoint Presentation</vt:lpstr>
      <vt:lpstr>Rationale for Joint Statement</vt:lpstr>
      <vt:lpstr>PowerPoint Presentation</vt:lpstr>
      <vt:lpstr>PowerPoint Presentation</vt:lpstr>
      <vt:lpstr>PowerPoint Presentation</vt:lpstr>
      <vt:lpstr>Proposed priority topics EM Ports 26 March 2025</vt:lpstr>
      <vt:lpstr>PowerPoint Presentation</vt:lpstr>
    </vt:vector>
  </TitlesOfParts>
  <LinksUpToDate>false</LinksUpToDate>
  <SharedDoc>false</SharedDoc>
  <HyperlinksChanged>false</HyperlinksChanged>
  <AppVersion>16.0000</AppVersion>
</Properties>
</file>

<file path=docProps/core.xml><?xml version="1.0" encoding="utf-8"?>
<cp:coreProperties xmlns:cp="http://schemas.openxmlformats.org/package/2006/metadata/core-properties" xmlns:dc="http://purl.org/dc/elements/1.1/" xmlns:dcterms="http://purl.org/dc/terms/" xmlns:dcmitype="http://purl.org/dc/dcmitype/" xmlns:xsi="http://www.w3.org/2001/XMLSchema-instance">
  <dc:title>PowerPoint Presentation</dc:title>
  <dc:creator>Valeria Bobutac</dc:creator>
  <cp:lastModifiedBy>Dejan Trifunovic</cp:lastModifiedBy>
  <cp:revision>158</cp:revision>
  <cp:lastPrinted>2024-08-22T08:27:05Z</cp:lastPrinted>
  <dcterms:created xsi:type="dcterms:W3CDTF">2019-07-18T06:52:05Z</dcterms:created>
  <dcterms:modified xsi:type="dcterms:W3CDTF">2024-08-22T08:27:39Z</dcterms:modified>
</cp:coreProperties>
</file>

<file path=docProps/custom.xml><?xml version="1.0" encoding="utf-8"?>
<Properties xmlns="http://schemas.openxmlformats.org/officeDocument/2006/custom-properties" xmlns:vt="http://schemas.openxmlformats.org/officeDocument/2006/docPropsVTypes">
  <property fmtid="{D5CDD505-2E9C-101B-9397-08002B2CF9AE}" pid="2" name="ContentTypeId">
    <vt:lpwstr>0x0101006B799E7085526448A49B74892894ACF8</vt:lpwstr>
  </property>
</Properties>
</file>