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E5EA65-ABF3-4C9C-B600-7BFC56340F8B}" v="3" dt="2025-02-20T09:12:32.1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kola Ristic" userId="1e941020-dd79-4b80-9099-3d92def63af3" providerId="ADAL" clId="{D5E5EA65-ABF3-4C9C-B600-7BFC56340F8B}"/>
    <pc:docChg chg="addSld modSld">
      <pc:chgData name="Nikola Ristic" userId="1e941020-dd79-4b80-9099-3d92def63af3" providerId="ADAL" clId="{D5E5EA65-ABF3-4C9C-B600-7BFC56340F8B}" dt="2025-02-20T09:12:32.121" v="3"/>
      <pc:docMkLst>
        <pc:docMk/>
      </pc:docMkLst>
      <pc:sldChg chg="addSp modSp new modAnim">
        <pc:chgData name="Nikola Ristic" userId="1e941020-dd79-4b80-9099-3d92def63af3" providerId="ADAL" clId="{D5E5EA65-ABF3-4C9C-B600-7BFC56340F8B}" dt="2025-02-20T09:12:32.121" v="3"/>
        <pc:sldMkLst>
          <pc:docMk/>
          <pc:sldMk cId="1761381868" sldId="256"/>
        </pc:sldMkLst>
        <pc:picChg chg="add mod">
          <ac:chgData name="Nikola Ristic" userId="1e941020-dd79-4b80-9099-3d92def63af3" providerId="ADAL" clId="{D5E5EA65-ABF3-4C9C-B600-7BFC56340F8B}" dt="2025-02-20T09:12:05.930" v="1"/>
          <ac:picMkLst>
            <pc:docMk/>
            <pc:sldMk cId="1761381868" sldId="256"/>
            <ac:picMk id="4" creationId="{4C234C07-66C8-13D9-4056-F470B60AFDE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2EC4F-D0F8-8072-A252-9B5287D063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10853D-A8A7-FA6B-B6A6-4096AED40C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853A87-D7AA-D72F-8CD5-302AEF082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B0172B-5B1F-58EE-31CC-35B83F90B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E63D0D-BF3E-6804-77A2-EF34713661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369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DF23E-0E7E-C92A-7FE7-2098E4F6D8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DDC21F-ED65-0E83-FD46-B3EFAE4EB6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4A949C-4F79-4DA5-04F9-DA5577DBD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85A9D0-8611-7441-2A5F-34C47D35B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F04241-DC9C-2B72-7488-002F78CCB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2848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9038E0E-AE97-CB34-EC19-4EB3613DDE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96952F-FEE6-55E8-8F4C-7E746C1101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557E58-BC76-3738-B71B-12467852F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C3C38-9AA3-66FA-3099-A46C9519BD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0E2A6B-77C2-2984-A8FE-189F4FAB5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900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91CE86-7B6E-779C-DDDF-D1FEB160B6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8765CD-81CC-840C-BB6A-706352C9D8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8BB026-CE88-F905-0BA2-84C99B194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FC8331-91C8-19A7-B928-C129073BC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8E5BBE-E90D-2DD4-8FF1-9CA006537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968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A6570-77EF-6D07-9C4E-25893C0BD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A4F8AE-EE66-66C7-17AC-7CAD061F86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D06486-3052-A699-10D4-9BD64C0C36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16879-4774-FA6F-50BB-AB4D0D2E5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FB5465-363F-7F73-F697-11625DDAE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016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BD0D8-CF52-2268-9BA3-EB35E1F42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B27062-B5AF-9512-BF8F-47C5DA1124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BF8D18-CF1E-6992-6D25-47B389658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CC6092-BB65-EC76-DE98-F47816BE2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89837D-B4FF-5F5A-F715-91C1A3A1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222535D-300B-6A35-5FD9-C5E44DD8C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165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297EC9-9D39-74A3-5594-7E6C3F9DD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322E65-722B-8982-9093-0C4B470867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20CDEB-C94B-4E23-3820-0415980E62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D85897B-D70E-9451-DEB1-44CB41492D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A4B1A7-49D0-1D75-1CA9-41C358531C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CE8FB2B-087B-AE89-2EC5-6E26091AA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368B3D-EE9A-46FA-A5BD-0741B314C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BAA414-AA9C-7FB3-1D87-35F799000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653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C4BD8-5621-6B94-5E24-35DA48288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FF5268D-BE78-36D1-B9D4-C49F2D5FC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26E8FD-3E99-86E9-6501-D43129CCB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AE3715-7025-48C9-B832-1CD80D80D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979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60ADAE-D7A9-4D4F-63BD-F8E80034C1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01AB58-6B91-0DED-BB6D-EF264C98C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D65F58-382B-B8D6-A310-809F5E92A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216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32E04-8A11-2450-E2D6-8D05EC2DAF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48AEBD-99E0-C834-E7B5-C0E28AFB23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B95717-9C1B-9A35-2E9B-ED02B0CB66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35CDE7-2651-6FB3-2B63-94F29E2858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3CA08A-13AB-880F-1209-B9D75CB4F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257554-3021-22FC-A4CE-3DBABE6A8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168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8CAC25-AEDA-197F-36A6-C7E54597BB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D94D5D-2F23-0C99-E6AC-593E6D4AB9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BA6F78F-3084-1345-EAFC-5D77BC027A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2E9E19-C9FC-B8AF-438B-9063B83F8D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8C45618-2161-EBFD-D97D-D347CF30F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B5282F-F400-3A10-B069-30771700B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135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EF47DC0-94B4-E11E-7206-62FA3D1CA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0EA55-9754-E2F9-5291-27F2E62FE2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3AFA3F-5D75-B893-E549-120563BEA5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CBF0CC9-6473-4807-AD32-047F04D82656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0834B8-C7D5-F546-AD9E-5490B40536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116C4A-7280-8C8B-CE8D-B23E36BE98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B1A5A7-306C-452E-94EA-7A49C547121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653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3FE8FF-7EAB-E63D-243B-67A1154EA2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3C6A6C-16D4-8A9E-13CD-1CEC655D8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TC Waterborne cover">
            <a:hlinkClick r:id="" action="ppaction://media"/>
            <a:extLst>
              <a:ext uri="{FF2B5EF4-FFF2-40B4-BE49-F238E27FC236}">
                <a16:creationId xmlns:a16="http://schemas.microsoft.com/office/drawing/2014/main" id="{4C234C07-66C8-13D9-4056-F470B60AFD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381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799E7085526448A49B74892894ACF8" ma:contentTypeVersion="16" ma:contentTypeDescription="Create a new document." ma:contentTypeScope="" ma:versionID="1846a70d42a3211f32fa52f8c8fe3a1c">
  <xsd:schema xmlns:xsd="http://www.w3.org/2001/XMLSchema" xmlns:xs="http://www.w3.org/2001/XMLSchema" xmlns:p="http://schemas.microsoft.com/office/2006/metadata/properties" xmlns:ns2="a61dd786-7e6d-49b8-839c-25748bb0e757" xmlns:ns3="e6b88493-a865-49b9-b502-6098bd4e94c2" targetNamespace="http://schemas.microsoft.com/office/2006/metadata/properties" ma:root="true" ma:fieldsID="4427b38842ca9ac750f4e9ec36084b76" ns2:_="" ns3:_="">
    <xsd:import namespace="a61dd786-7e6d-49b8-839c-25748bb0e757"/>
    <xsd:import namespace="e6b88493-a865-49b9-b502-6098bd4e94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1dd786-7e6d-49b8-839c-25748bb0e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be9657bc-322d-432e-b9f5-20aab76456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88493-a865-49b9-b502-6098bd4e94c2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4c7d1092-8c76-4edd-8d6c-49f990aea377}" ma:internalName="TaxCatchAll" ma:showField="CatchAllData" ma:web="e6b88493-a865-49b9-b502-6098bd4e94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b88493-a865-49b9-b502-6098bd4e94c2" xsi:nil="true"/>
    <lcf76f155ced4ddcb4097134ff3c332f xmlns="a61dd786-7e6d-49b8-839c-25748bb0e757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7DAD9A2-5E03-434E-8BCC-F4F0E0BC47F8}"/>
</file>

<file path=customXml/itemProps2.xml><?xml version="1.0" encoding="utf-8"?>
<ds:datastoreItem xmlns:ds="http://schemas.openxmlformats.org/officeDocument/2006/customXml" ds:itemID="{36C9A69C-26C3-4134-BBC1-F13CF5C68FBF}"/>
</file>

<file path=customXml/itemProps3.xml><?xml version="1.0" encoding="utf-8"?>
<ds:datastoreItem xmlns:ds="http://schemas.openxmlformats.org/officeDocument/2006/customXml" ds:itemID="{6AF886C1-2EC9-4F56-94C9-0107E5A4037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Nikola Ristic</dc:creator>
  <cp:lastModifiedBy>Nikola Ristic</cp:lastModifiedBy>
  <cp:revision>1</cp:revision>
  <dcterms:created xsi:type="dcterms:W3CDTF">2025-02-20T09:11:51Z</dcterms:created>
  <dcterms:modified xsi:type="dcterms:W3CDTF">2025-02-20T09:12:35Z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0x0101006B799E7085526448A49B74892894ACF8</vt:lpwstr>
  </property>
</Properties>
</file>