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6"/>
    <p:sldMasterId id="2147483658" r:id="rId7"/>
    <p:sldMasterId id="2147483668" r:id="rId8"/>
  </p:sldMasterIdLst>
  <p:notesMasterIdLst>
    <p:notesMasterId r:id="rId22"/>
  </p:notesMasterIdLst>
  <p:handoutMasterIdLst>
    <p:handoutMasterId r:id="rId23"/>
  </p:handoutMasterIdLst>
  <p:sldIdLst>
    <p:sldId id="256" r:id="rId9"/>
    <p:sldId id="1154" r:id="rId10"/>
    <p:sldId id="1159" r:id="rId11"/>
    <p:sldId id="1143" r:id="rId12"/>
    <p:sldId id="1145" r:id="rId13"/>
    <p:sldId id="1141" r:id="rId14"/>
    <p:sldId id="1158" r:id="rId15"/>
    <p:sldId id="1157" r:id="rId16"/>
    <p:sldId id="1146" r:id="rId17"/>
    <p:sldId id="1152" r:id="rId18"/>
    <p:sldId id="1151" r:id="rId19"/>
    <p:sldId id="1140" r:id="rId20"/>
    <p:sldId id="1071" r:id="rId21"/>
  </p:sldIdLst>
  <p:sldSz cx="12192000" cy="6858000"/>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87878"/>
    <a:srgbClr val="364B7D"/>
    <a:srgbClr val="C730A0"/>
    <a:srgbClr val="C76C48"/>
    <a:srgbClr val="004494"/>
    <a:srgbClr val="FFED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BF8D460-3E0F-49B2-B055-D07D93C9A601}" v="57" dt="2026-06-15T13:17:52.78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93" autoAdjust="0"/>
    <p:restoredTop sz="85159" autoAdjust="0"/>
  </p:normalViewPr>
  <p:slideViewPr>
    <p:cSldViewPr snapToGrid="0">
      <p:cViewPr varScale="1">
        <p:scale>
          <a:sx n="94" d="100"/>
          <a:sy n="94" d="100"/>
        </p:scale>
        <p:origin x="1116" y="84"/>
      </p:cViewPr>
      <p:guideLst>
        <p:guide pos="3840"/>
        <p:guide orient="horz" pos="2160"/>
      </p:guideLst>
    </p:cSldViewPr>
  </p:slideViewPr>
  <p:notesTextViewPr>
    <p:cViewPr>
      <p:scale>
        <a:sx n="3" d="2"/>
        <a:sy n="3" d="2"/>
      </p:scale>
      <p:origin x="0" y="0"/>
    </p:cViewPr>
  </p:notesTextViewPr>
  <p:notesViewPr>
    <p:cSldViewPr snapToGrid="0">
      <p:cViewPr varScale="1">
        <p:scale>
          <a:sx n="120" d="100"/>
          <a:sy n="120" d="100"/>
        </p:scale>
        <p:origin x="504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3.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3.xml"/><Relationship Id="rId7" Type="http://schemas.openxmlformats.org/officeDocument/2006/relationships/slideMaster" Target="slideMasters/slideMaster2.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microsoft.com/office/2015/10/relationships/revisionInfo" Target="revisionInfo.xml"/><Relationship Id="rId24" Type="http://schemas.openxmlformats.org/officeDocument/2006/relationships/presProps" Target="presProps.xml"/><Relationship Id="rId6" Type="http://schemas.openxmlformats.org/officeDocument/2006/relationships/slideMaster" Target="slideMasters/slideMaster1.xml"/><Relationship Id="rId11" Type="http://schemas.openxmlformats.org/officeDocument/2006/relationships/slide" Target="slides/slide3.xml"/><Relationship Id="rId28" Type="http://schemas.microsoft.com/office/2016/11/relationships/changesInfo" Target="changesInfos/changesInfo1.xml"/><Relationship Id="rId15" Type="http://schemas.openxmlformats.org/officeDocument/2006/relationships/slide" Target="slides/slide7.xml"/><Relationship Id="rId23" Type="http://schemas.openxmlformats.org/officeDocument/2006/relationships/handoutMaster" Target="handoutMasters/handoutMaster1.xml"/><Relationship Id="rId10" Type="http://schemas.openxmlformats.org/officeDocument/2006/relationships/slide" Target="slides/slide2.xml"/><Relationship Id="rId19" Type="http://schemas.openxmlformats.org/officeDocument/2006/relationships/slide" Target="slides/slide11.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GGHE Ellen" userId="daf4b88e-03d0-4956-825d-5173b7a7f7c6" providerId="ADAL" clId="{9F2AFD48-1791-4DCD-A91B-A9C00625D1C1}"/>
    <pc:docChg chg="undo custSel addSld delSld modSld sldOrd">
      <pc:chgData name="ROGGHE Ellen" userId="daf4b88e-03d0-4956-825d-5173b7a7f7c6" providerId="ADAL" clId="{9F2AFD48-1791-4DCD-A91B-A9C00625D1C1}" dt="2026-06-15T13:38:28.453" v="3289" actId="6549"/>
      <pc:docMkLst>
        <pc:docMk/>
      </pc:docMkLst>
      <pc:sldChg chg="modSp mod modNotesTx">
        <pc:chgData name="ROGGHE Ellen" userId="daf4b88e-03d0-4956-825d-5173b7a7f7c6" providerId="ADAL" clId="{9F2AFD48-1791-4DCD-A91B-A9C00625D1C1}" dt="2026-06-15T12:36:59.756" v="1365" actId="6549"/>
        <pc:sldMkLst>
          <pc:docMk/>
          <pc:sldMk cId="2755957300" sldId="256"/>
        </pc:sldMkLst>
        <pc:spChg chg="mod">
          <ac:chgData name="ROGGHE Ellen" userId="daf4b88e-03d0-4956-825d-5173b7a7f7c6" providerId="ADAL" clId="{9F2AFD48-1791-4DCD-A91B-A9C00625D1C1}" dt="2026-06-05T08:59:20.328" v="64" actId="6549"/>
          <ac:spMkLst>
            <pc:docMk/>
            <pc:sldMk cId="2755957300" sldId="256"/>
            <ac:spMk id="4" creationId="{00000000-0000-0000-0000-000000000000}"/>
          </ac:spMkLst>
        </pc:spChg>
        <pc:spChg chg="mod">
          <ac:chgData name="ROGGHE Ellen" userId="daf4b88e-03d0-4956-825d-5173b7a7f7c6" providerId="ADAL" clId="{9F2AFD48-1791-4DCD-A91B-A9C00625D1C1}" dt="2026-06-05T08:58:39.921" v="63" actId="20577"/>
          <ac:spMkLst>
            <pc:docMk/>
            <pc:sldMk cId="2755957300" sldId="256"/>
            <ac:spMk id="5" creationId="{DEA2C302-CD19-428A-893B-2D44B448B423}"/>
          </ac:spMkLst>
        </pc:spChg>
      </pc:sldChg>
      <pc:sldChg chg="ord">
        <pc:chgData name="ROGGHE Ellen" userId="daf4b88e-03d0-4956-825d-5173b7a7f7c6" providerId="ADAL" clId="{9F2AFD48-1791-4DCD-A91B-A9C00625D1C1}" dt="2026-06-15T13:14:32.909" v="2490"/>
        <pc:sldMkLst>
          <pc:docMk/>
          <pc:sldMk cId="1777111234" sldId="1140"/>
        </pc:sldMkLst>
      </pc:sldChg>
      <pc:sldChg chg="ord modNotesTx">
        <pc:chgData name="ROGGHE Ellen" userId="daf4b88e-03d0-4956-825d-5173b7a7f7c6" providerId="ADAL" clId="{9F2AFD48-1791-4DCD-A91B-A9C00625D1C1}" dt="2026-06-15T13:38:21.735" v="3287" actId="6549"/>
        <pc:sldMkLst>
          <pc:docMk/>
          <pc:sldMk cId="3311678027" sldId="1141"/>
        </pc:sldMkLst>
      </pc:sldChg>
      <pc:sldChg chg="addSp delSp modSp mod">
        <pc:chgData name="ROGGHE Ellen" userId="daf4b88e-03d0-4956-825d-5173b7a7f7c6" providerId="ADAL" clId="{9F2AFD48-1791-4DCD-A91B-A9C00625D1C1}" dt="2026-06-05T09:23:25.048" v="78" actId="14100"/>
        <pc:sldMkLst>
          <pc:docMk/>
          <pc:sldMk cId="3737529698" sldId="1143"/>
        </pc:sldMkLst>
        <pc:spChg chg="add mod">
          <ac:chgData name="ROGGHE Ellen" userId="daf4b88e-03d0-4956-825d-5173b7a7f7c6" providerId="ADAL" clId="{9F2AFD48-1791-4DCD-A91B-A9C00625D1C1}" dt="2026-06-05T09:22:51.337" v="74" actId="14100"/>
          <ac:spMkLst>
            <pc:docMk/>
            <pc:sldMk cId="3737529698" sldId="1143"/>
            <ac:spMk id="3" creationId="{D05D765C-092F-F174-2E7A-A6EB49E9F443}"/>
          </ac:spMkLst>
        </pc:spChg>
        <pc:spChg chg="add mod">
          <ac:chgData name="ROGGHE Ellen" userId="daf4b88e-03d0-4956-825d-5173b7a7f7c6" providerId="ADAL" clId="{9F2AFD48-1791-4DCD-A91B-A9C00625D1C1}" dt="2026-06-05T09:23:25.048" v="78" actId="14100"/>
          <ac:spMkLst>
            <pc:docMk/>
            <pc:sldMk cId="3737529698" sldId="1143"/>
            <ac:spMk id="4" creationId="{8F046680-B7C6-32F6-D7F8-72918D067C78}"/>
          </ac:spMkLst>
        </pc:spChg>
      </pc:sldChg>
      <pc:sldChg chg="modSp mod ord">
        <pc:chgData name="ROGGHE Ellen" userId="daf4b88e-03d0-4956-825d-5173b7a7f7c6" providerId="ADAL" clId="{9F2AFD48-1791-4DCD-A91B-A9C00625D1C1}" dt="2026-06-15T13:36:40.719" v="3279"/>
        <pc:sldMkLst>
          <pc:docMk/>
          <pc:sldMk cId="3284667246" sldId="1145"/>
        </pc:sldMkLst>
        <pc:spChg chg="mod">
          <ac:chgData name="ROGGHE Ellen" userId="daf4b88e-03d0-4956-825d-5173b7a7f7c6" providerId="ADAL" clId="{9F2AFD48-1791-4DCD-A91B-A9C00625D1C1}" dt="2026-06-15T11:35:24.918" v="129" actId="20577"/>
          <ac:spMkLst>
            <pc:docMk/>
            <pc:sldMk cId="3284667246" sldId="1145"/>
            <ac:spMk id="8" creationId="{3886ADF4-0DF7-457E-9E38-740F2BB761CB}"/>
          </ac:spMkLst>
        </pc:spChg>
        <pc:spChg chg="mod">
          <ac:chgData name="ROGGHE Ellen" userId="daf4b88e-03d0-4956-825d-5173b7a7f7c6" providerId="ADAL" clId="{9F2AFD48-1791-4DCD-A91B-A9C00625D1C1}" dt="2026-06-15T11:50:04.289" v="1344" actId="20577"/>
          <ac:spMkLst>
            <pc:docMk/>
            <pc:sldMk cId="3284667246" sldId="1145"/>
            <ac:spMk id="13" creationId="{F1444C65-CB35-7AE9-0FBB-CD8EEFB712F2}"/>
          </ac:spMkLst>
        </pc:spChg>
        <pc:spChg chg="mod">
          <ac:chgData name="ROGGHE Ellen" userId="daf4b88e-03d0-4956-825d-5173b7a7f7c6" providerId="ADAL" clId="{9F2AFD48-1791-4DCD-A91B-A9C00625D1C1}" dt="2026-06-15T11:50:12.112" v="1345" actId="1076"/>
          <ac:spMkLst>
            <pc:docMk/>
            <pc:sldMk cId="3284667246" sldId="1145"/>
            <ac:spMk id="14" creationId="{0164F761-C1E4-2987-1A8E-7D3FEEE3B2C8}"/>
          </ac:spMkLst>
        </pc:spChg>
      </pc:sldChg>
      <pc:sldChg chg="ord modNotes modNotesTx">
        <pc:chgData name="ROGGHE Ellen" userId="daf4b88e-03d0-4956-825d-5173b7a7f7c6" providerId="ADAL" clId="{9F2AFD48-1791-4DCD-A91B-A9C00625D1C1}" dt="2026-06-15T13:38:28.453" v="3289" actId="6549"/>
        <pc:sldMkLst>
          <pc:docMk/>
          <pc:sldMk cId="2740928864" sldId="1146"/>
        </pc:sldMkLst>
      </pc:sldChg>
      <pc:sldChg chg="del ord">
        <pc:chgData name="ROGGHE Ellen" userId="daf4b88e-03d0-4956-825d-5173b7a7f7c6" providerId="ADAL" clId="{9F2AFD48-1791-4DCD-A91B-A9C00625D1C1}" dt="2026-06-15T12:27:29.120" v="1352" actId="47"/>
        <pc:sldMkLst>
          <pc:docMk/>
          <pc:sldMk cId="1640229922" sldId="1147"/>
        </pc:sldMkLst>
      </pc:sldChg>
      <pc:sldChg chg="del">
        <pc:chgData name="ROGGHE Ellen" userId="daf4b88e-03d0-4956-825d-5173b7a7f7c6" providerId="ADAL" clId="{9F2AFD48-1791-4DCD-A91B-A9C00625D1C1}" dt="2026-06-15T12:36:13.925" v="1364" actId="47"/>
        <pc:sldMkLst>
          <pc:docMk/>
          <pc:sldMk cId="1328274300" sldId="1150"/>
        </pc:sldMkLst>
      </pc:sldChg>
      <pc:sldChg chg="del">
        <pc:chgData name="ROGGHE Ellen" userId="daf4b88e-03d0-4956-825d-5173b7a7f7c6" providerId="ADAL" clId="{9F2AFD48-1791-4DCD-A91B-A9C00625D1C1}" dt="2026-06-15T12:40:42.783" v="1409" actId="47"/>
        <pc:sldMkLst>
          <pc:docMk/>
          <pc:sldMk cId="262741571" sldId="1153"/>
        </pc:sldMkLst>
      </pc:sldChg>
      <pc:sldChg chg="add del">
        <pc:chgData name="ROGGHE Ellen" userId="daf4b88e-03d0-4956-825d-5173b7a7f7c6" providerId="ADAL" clId="{9F2AFD48-1791-4DCD-A91B-A9C00625D1C1}" dt="2026-06-15T12:07:18.318" v="1351" actId="47"/>
        <pc:sldMkLst>
          <pc:docMk/>
          <pc:sldMk cId="1413015588" sldId="1154"/>
        </pc:sldMkLst>
      </pc:sldChg>
      <pc:sldChg chg="modSp add mod modNotesTx">
        <pc:chgData name="ROGGHE Ellen" userId="daf4b88e-03d0-4956-825d-5173b7a7f7c6" providerId="ADAL" clId="{9F2AFD48-1791-4DCD-A91B-A9C00625D1C1}" dt="2026-06-15T12:39:01.412" v="1408" actId="113"/>
        <pc:sldMkLst>
          <pc:docMk/>
          <pc:sldMk cId="2626826575" sldId="1154"/>
        </pc:sldMkLst>
        <pc:spChg chg="mod">
          <ac:chgData name="ROGGHE Ellen" userId="daf4b88e-03d0-4956-825d-5173b7a7f7c6" providerId="ADAL" clId="{9F2AFD48-1791-4DCD-A91B-A9C00625D1C1}" dt="2026-06-15T12:39:01.412" v="1408" actId="113"/>
          <ac:spMkLst>
            <pc:docMk/>
            <pc:sldMk cId="2626826575" sldId="1154"/>
            <ac:spMk id="13" creationId="{F1444C65-CB35-7AE9-0FBB-CD8EEFB712F2}"/>
          </ac:spMkLst>
        </pc:spChg>
      </pc:sldChg>
      <pc:sldChg chg="add del">
        <pc:chgData name="ROGGHE Ellen" userId="daf4b88e-03d0-4956-825d-5173b7a7f7c6" providerId="ADAL" clId="{9F2AFD48-1791-4DCD-A91B-A9C00625D1C1}" dt="2026-06-15T12:50:34.279" v="1831" actId="47"/>
        <pc:sldMkLst>
          <pc:docMk/>
          <pc:sldMk cId="1642913280" sldId="1155"/>
        </pc:sldMkLst>
      </pc:sldChg>
      <pc:sldChg chg="new del">
        <pc:chgData name="ROGGHE Ellen" userId="daf4b88e-03d0-4956-825d-5173b7a7f7c6" providerId="ADAL" clId="{9F2AFD48-1791-4DCD-A91B-A9C00625D1C1}" dt="2026-06-15T11:50:31.220" v="1346" actId="47"/>
        <pc:sldMkLst>
          <pc:docMk/>
          <pc:sldMk cId="451162499" sldId="1156"/>
        </pc:sldMkLst>
      </pc:sldChg>
      <pc:sldChg chg="add ord">
        <pc:chgData name="ROGGHE Ellen" userId="daf4b88e-03d0-4956-825d-5173b7a7f7c6" providerId="ADAL" clId="{9F2AFD48-1791-4DCD-A91B-A9C00625D1C1}" dt="2026-06-15T13:36:59.887" v="3285"/>
        <pc:sldMkLst>
          <pc:docMk/>
          <pc:sldMk cId="1414473539" sldId="1157"/>
        </pc:sldMkLst>
      </pc:sldChg>
      <pc:sldChg chg="modSp add mod modNotesTx">
        <pc:chgData name="ROGGHE Ellen" userId="daf4b88e-03d0-4956-825d-5173b7a7f7c6" providerId="ADAL" clId="{9F2AFD48-1791-4DCD-A91B-A9C00625D1C1}" dt="2026-06-15T13:38:24.410" v="3288" actId="6549"/>
        <pc:sldMkLst>
          <pc:docMk/>
          <pc:sldMk cId="441896253" sldId="1158"/>
        </pc:sldMkLst>
        <pc:spChg chg="mod">
          <ac:chgData name="ROGGHE Ellen" userId="daf4b88e-03d0-4956-825d-5173b7a7f7c6" providerId="ADAL" clId="{9F2AFD48-1791-4DCD-A91B-A9C00625D1C1}" dt="2026-06-15T13:24:32.819" v="3053" actId="113"/>
          <ac:spMkLst>
            <pc:docMk/>
            <pc:sldMk cId="441896253" sldId="1158"/>
            <ac:spMk id="9" creationId="{2DB641D1-9356-DD55-38E6-FD1DA35D9A28}"/>
          </ac:spMkLst>
        </pc:spChg>
        <pc:spChg chg="mod">
          <ac:chgData name="ROGGHE Ellen" userId="daf4b88e-03d0-4956-825d-5173b7a7f7c6" providerId="ADAL" clId="{9F2AFD48-1791-4DCD-A91B-A9C00625D1C1}" dt="2026-06-15T13:27:32.654" v="3176" actId="113"/>
          <ac:spMkLst>
            <pc:docMk/>
            <pc:sldMk cId="441896253" sldId="1158"/>
            <ac:spMk id="11" creationId="{7EB2BB49-C06D-74EF-2C56-31D3C1808BC9}"/>
          </ac:spMkLst>
        </pc:spChg>
      </pc:sldChg>
      <pc:sldChg chg="modSp add mod modNotesTx">
        <pc:chgData name="ROGGHE Ellen" userId="daf4b88e-03d0-4956-825d-5173b7a7f7c6" providerId="ADAL" clId="{9F2AFD48-1791-4DCD-A91B-A9C00625D1C1}" dt="2026-06-15T13:38:16.687" v="3286" actId="6549"/>
        <pc:sldMkLst>
          <pc:docMk/>
          <pc:sldMk cId="2675423714" sldId="1159"/>
        </pc:sldMkLst>
        <pc:spChg chg="mod">
          <ac:chgData name="ROGGHE Ellen" userId="daf4b88e-03d0-4956-825d-5173b7a7f7c6" providerId="ADAL" clId="{9F2AFD48-1791-4DCD-A91B-A9C00625D1C1}" dt="2026-06-15T13:09:22.467" v="2380" actId="113"/>
          <ac:spMkLst>
            <pc:docMk/>
            <pc:sldMk cId="2675423714" sldId="1159"/>
            <ac:spMk id="13" creationId="{F1444C65-CB35-7AE9-0FBB-CD8EEFB712F2}"/>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09D7756-2951-42C2-B02E-D90428094462}" type="datetimeFigureOut">
              <a:rPr lang="id-ID" smtClean="0"/>
              <a:t>15/06/2026</a:t>
            </a:fld>
            <a:endParaRPr lang="id-ID"/>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id-ID"/>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CF184F7-3F6F-4590-AF71-E6C43F6C6E9E}" type="slidenum">
              <a:rPr lang="id-ID" smtClean="0"/>
              <a:t>‹#›</a:t>
            </a:fld>
            <a:endParaRPr lang="id-ID"/>
          </a:p>
        </p:txBody>
      </p:sp>
    </p:spTree>
    <p:extLst>
      <p:ext uri="{BB962C8B-B14F-4D97-AF65-F5344CB8AC3E}">
        <p14:creationId xmlns:p14="http://schemas.microsoft.com/office/powerpoint/2010/main" val="39633194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F82809-8603-4B8D-85C0-5D95F6FAC86A}" type="datetimeFigureOut">
              <a:rPr lang="id-ID" smtClean="0"/>
              <a:t>15/06/2026</a:t>
            </a:fld>
            <a:endParaRPr lang="id-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d-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78A28A-3C3B-4DCC-8038-AED859F2296D}" type="slidenum">
              <a:rPr lang="id-ID" smtClean="0"/>
              <a:t>‹#›</a:t>
            </a:fld>
            <a:endParaRPr lang="id-ID"/>
          </a:p>
        </p:txBody>
      </p:sp>
    </p:spTree>
    <p:extLst>
      <p:ext uri="{BB962C8B-B14F-4D97-AF65-F5344CB8AC3E}">
        <p14:creationId xmlns:p14="http://schemas.microsoft.com/office/powerpoint/2010/main" val="20797436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78A28A-3C3B-4DCC-8038-AED859F2296D}" type="slidenum">
              <a:rPr lang="id-ID" smtClean="0"/>
              <a:t>1</a:t>
            </a:fld>
            <a:endParaRPr lang="id-ID"/>
          </a:p>
        </p:txBody>
      </p:sp>
    </p:spTree>
    <p:extLst>
      <p:ext uri="{BB962C8B-B14F-4D97-AF65-F5344CB8AC3E}">
        <p14:creationId xmlns:p14="http://schemas.microsoft.com/office/powerpoint/2010/main" val="38957190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5"/>
          </p:nvPr>
        </p:nvSpPr>
        <p:spPr/>
        <p:txBody>
          <a:bodyPr/>
          <a:lstStyle/>
          <a:p>
            <a:fld id="{CDF23A27-AC26-4406-BCF6-64CB2C799C3B}" type="slidenum">
              <a:rPr lang="en-GB" smtClean="0"/>
              <a:t>10</a:t>
            </a:fld>
            <a:endParaRPr lang="en-GB"/>
          </a:p>
        </p:txBody>
      </p:sp>
      <p:sp>
        <p:nvSpPr>
          <p:cNvPr id="3" name="Notes Placeholder 2">
            <a:extLst>
              <a:ext uri="{FF2B5EF4-FFF2-40B4-BE49-F238E27FC236}">
                <a16:creationId xmlns:a16="http://schemas.microsoft.com/office/drawing/2014/main" id="{CEBCF80F-D744-4D2B-CBDA-8D291BE83475}"/>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3165673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5"/>
          </p:nvPr>
        </p:nvSpPr>
        <p:spPr/>
        <p:txBody>
          <a:bodyPr/>
          <a:lstStyle/>
          <a:p>
            <a:fld id="{CDF23A27-AC26-4406-BCF6-64CB2C799C3B}" type="slidenum">
              <a:rPr lang="en-GB" smtClean="0"/>
              <a:t>11</a:t>
            </a:fld>
            <a:endParaRPr lang="en-GB"/>
          </a:p>
        </p:txBody>
      </p:sp>
      <p:sp>
        <p:nvSpPr>
          <p:cNvPr id="3" name="Notes Placeholder 2">
            <a:extLst>
              <a:ext uri="{FF2B5EF4-FFF2-40B4-BE49-F238E27FC236}">
                <a16:creationId xmlns:a16="http://schemas.microsoft.com/office/drawing/2014/main" id="{CEBCF80F-D744-4D2B-CBDA-8D291BE83475}"/>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1260563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5"/>
          </p:nvPr>
        </p:nvSpPr>
        <p:spPr/>
        <p:txBody>
          <a:bodyPr/>
          <a:lstStyle/>
          <a:p>
            <a:fld id="{3578A28A-3C3B-4DCC-8038-AED859F2296D}" type="slidenum">
              <a:rPr lang="id-ID" smtClean="0"/>
              <a:t>12</a:t>
            </a:fld>
            <a:endParaRPr lang="id-ID"/>
          </a:p>
        </p:txBody>
      </p:sp>
    </p:spTree>
    <p:extLst>
      <p:ext uri="{BB962C8B-B14F-4D97-AF65-F5344CB8AC3E}">
        <p14:creationId xmlns:p14="http://schemas.microsoft.com/office/powerpoint/2010/main" val="26283266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23A27-AC26-4406-BCF6-64CB2C799C3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83566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5"/>
          </p:nvPr>
        </p:nvSpPr>
        <p:spPr/>
        <p:txBody>
          <a:bodyPr/>
          <a:lstStyle/>
          <a:p>
            <a:fld id="{CDF23A27-AC26-4406-BCF6-64CB2C799C3B}" type="slidenum">
              <a:rPr lang="en-GB" smtClean="0"/>
              <a:t>2</a:t>
            </a:fld>
            <a:endParaRPr lang="en-GB"/>
          </a:p>
        </p:txBody>
      </p:sp>
      <p:sp>
        <p:nvSpPr>
          <p:cNvPr id="3" name="Notes Placeholder 2">
            <a:extLst>
              <a:ext uri="{FF2B5EF4-FFF2-40B4-BE49-F238E27FC236}">
                <a16:creationId xmlns:a16="http://schemas.microsoft.com/office/drawing/2014/main" id="{407BF52B-736F-3BA6-968F-166FC03F2E57}"/>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4178202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5"/>
          </p:nvPr>
        </p:nvSpPr>
        <p:spPr/>
        <p:txBody>
          <a:bodyPr/>
          <a:lstStyle/>
          <a:p>
            <a:fld id="{CDF23A27-AC26-4406-BCF6-64CB2C799C3B}" type="slidenum">
              <a:rPr lang="en-GB" smtClean="0"/>
              <a:t>3</a:t>
            </a:fld>
            <a:endParaRPr lang="en-GB"/>
          </a:p>
        </p:txBody>
      </p:sp>
      <p:sp>
        <p:nvSpPr>
          <p:cNvPr id="3" name="Notes Placeholder 2">
            <a:extLst>
              <a:ext uri="{FF2B5EF4-FFF2-40B4-BE49-F238E27FC236}">
                <a16:creationId xmlns:a16="http://schemas.microsoft.com/office/drawing/2014/main" id="{407BF52B-736F-3BA6-968F-166FC03F2E57}"/>
              </a:ext>
            </a:extLst>
          </p:cNvPr>
          <p:cNvSpPr>
            <a:spLocks noGrp="1"/>
          </p:cNvSpPr>
          <p:nvPr>
            <p:ph type="body" idx="1"/>
          </p:nvPr>
        </p:nvSpPr>
        <p:spPr/>
        <p:txBody>
          <a:bodyPr/>
          <a:lstStyle/>
          <a:p>
            <a:r>
              <a:rPr lang="en-GB" sz="1200" b="0" i="0" kern="1200" dirty="0">
                <a:solidFill>
                  <a:schemeClr val="tx1"/>
                </a:solidFill>
                <a:effectLst/>
                <a:latin typeface="+mn-lt"/>
                <a:ea typeface="+mn-ea"/>
                <a:cs typeface="+mn-cs"/>
              </a:rPr>
              <a:t>.</a:t>
            </a:r>
            <a:endParaRPr lang="en-GB" dirty="0"/>
          </a:p>
        </p:txBody>
      </p:sp>
    </p:spTree>
    <p:extLst>
      <p:ext uri="{BB962C8B-B14F-4D97-AF65-F5344CB8AC3E}">
        <p14:creationId xmlns:p14="http://schemas.microsoft.com/office/powerpoint/2010/main" val="1171966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78A28A-3C3B-4DCC-8038-AED859F2296D}" type="slidenum">
              <a:rPr lang="id-ID" smtClean="0"/>
              <a:t>4</a:t>
            </a:fld>
            <a:endParaRPr lang="id-ID"/>
          </a:p>
        </p:txBody>
      </p:sp>
    </p:spTree>
    <p:extLst>
      <p:ext uri="{BB962C8B-B14F-4D97-AF65-F5344CB8AC3E}">
        <p14:creationId xmlns:p14="http://schemas.microsoft.com/office/powerpoint/2010/main" val="30819557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5"/>
          </p:nvPr>
        </p:nvSpPr>
        <p:spPr/>
        <p:txBody>
          <a:bodyPr/>
          <a:lstStyle/>
          <a:p>
            <a:fld id="{CDF23A27-AC26-4406-BCF6-64CB2C799C3B}" type="slidenum">
              <a:rPr lang="en-GB" smtClean="0"/>
              <a:t>5</a:t>
            </a:fld>
            <a:endParaRPr lang="en-GB"/>
          </a:p>
        </p:txBody>
      </p:sp>
      <p:sp>
        <p:nvSpPr>
          <p:cNvPr id="3" name="Notes Placeholder 2">
            <a:extLst>
              <a:ext uri="{FF2B5EF4-FFF2-40B4-BE49-F238E27FC236}">
                <a16:creationId xmlns:a16="http://schemas.microsoft.com/office/drawing/2014/main" id="{407BF52B-736F-3BA6-968F-166FC03F2E57}"/>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6622099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5"/>
          </p:nvPr>
        </p:nvSpPr>
        <p:spPr/>
        <p:txBody>
          <a:bodyPr/>
          <a:lstStyle/>
          <a:p>
            <a:fld id="{CDF23A27-AC26-4406-BCF6-64CB2C799C3B}" type="slidenum">
              <a:rPr lang="en-GB" smtClean="0"/>
              <a:t>6</a:t>
            </a:fld>
            <a:endParaRPr lang="en-GB"/>
          </a:p>
        </p:txBody>
      </p:sp>
      <p:sp>
        <p:nvSpPr>
          <p:cNvPr id="3" name="Notes Placeholder 2">
            <a:extLst>
              <a:ext uri="{FF2B5EF4-FFF2-40B4-BE49-F238E27FC236}">
                <a16:creationId xmlns:a16="http://schemas.microsoft.com/office/drawing/2014/main" id="{34C0AE43-D5E2-DE23-231E-B821F89A56A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b="0" dirty="0">
              <a:solidFill>
                <a:schemeClr val="accent1"/>
              </a:solidFill>
            </a:endParaRPr>
          </a:p>
        </p:txBody>
      </p:sp>
    </p:spTree>
    <p:extLst>
      <p:ext uri="{BB962C8B-B14F-4D97-AF65-F5344CB8AC3E}">
        <p14:creationId xmlns:p14="http://schemas.microsoft.com/office/powerpoint/2010/main" val="29169832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5"/>
          </p:nvPr>
        </p:nvSpPr>
        <p:spPr/>
        <p:txBody>
          <a:bodyPr/>
          <a:lstStyle/>
          <a:p>
            <a:fld id="{CDF23A27-AC26-4406-BCF6-64CB2C799C3B}" type="slidenum">
              <a:rPr lang="en-GB" smtClean="0"/>
              <a:t>7</a:t>
            </a:fld>
            <a:endParaRPr lang="en-GB"/>
          </a:p>
        </p:txBody>
      </p:sp>
      <p:sp>
        <p:nvSpPr>
          <p:cNvPr id="3" name="Notes Placeholder 2">
            <a:extLst>
              <a:ext uri="{FF2B5EF4-FFF2-40B4-BE49-F238E27FC236}">
                <a16:creationId xmlns:a16="http://schemas.microsoft.com/office/drawing/2014/main" id="{34C0AE43-D5E2-DE23-231E-B821F89A56AB}"/>
              </a:ext>
            </a:extLst>
          </p:cNvPr>
          <p:cNvSpPr>
            <a:spLocks noGrp="1"/>
          </p:cNvSpPr>
          <p:nvPr>
            <p:ph type="body" idx="1"/>
          </p:nvPr>
        </p:nvSpPr>
        <p:spPr/>
        <p:txBody>
          <a:bodyPr/>
          <a:lstStyle/>
          <a:p>
            <a:endParaRPr lang="en-US" sz="1000" b="0" dirty="0">
              <a:solidFill>
                <a:schemeClr val="accent1"/>
              </a:solidFill>
            </a:endParaRPr>
          </a:p>
        </p:txBody>
      </p:sp>
    </p:spTree>
    <p:extLst>
      <p:ext uri="{BB962C8B-B14F-4D97-AF65-F5344CB8AC3E}">
        <p14:creationId xmlns:p14="http://schemas.microsoft.com/office/powerpoint/2010/main" val="29169832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866521-5855-B593-85CA-86A45B6AF5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A08A7F-6A40-A83C-A147-DA6A4440C652}"/>
              </a:ext>
            </a:extLst>
          </p:cNvPr>
          <p:cNvSpPr>
            <a:spLocks noGrp="1" noRot="1" noChangeAspect="1"/>
          </p:cNvSpPr>
          <p:nvPr>
            <p:ph type="sldImg"/>
          </p:nvPr>
        </p:nvSpPr>
        <p:spPr/>
      </p:sp>
      <p:sp>
        <p:nvSpPr>
          <p:cNvPr id="4" name="Slide Number Placeholder 3">
            <a:extLst>
              <a:ext uri="{FF2B5EF4-FFF2-40B4-BE49-F238E27FC236}">
                <a16:creationId xmlns:a16="http://schemas.microsoft.com/office/drawing/2014/main" id="{53A81F56-F0E6-6D66-5B85-7850B405B37B}"/>
              </a:ext>
            </a:extLst>
          </p:cNvPr>
          <p:cNvSpPr>
            <a:spLocks noGrp="1"/>
          </p:cNvSpPr>
          <p:nvPr>
            <p:ph type="sldNum" sz="quarter" idx="5"/>
          </p:nvPr>
        </p:nvSpPr>
        <p:spPr/>
        <p:txBody>
          <a:bodyPr/>
          <a:lstStyle/>
          <a:p>
            <a:fld id="{CDF23A27-AC26-4406-BCF6-64CB2C799C3B}" type="slidenum">
              <a:rPr lang="en-GB" smtClean="0"/>
              <a:t>8</a:t>
            </a:fld>
            <a:endParaRPr lang="en-GB"/>
          </a:p>
        </p:txBody>
      </p:sp>
      <p:sp>
        <p:nvSpPr>
          <p:cNvPr id="3" name="Notes Placeholder 2">
            <a:extLst>
              <a:ext uri="{FF2B5EF4-FFF2-40B4-BE49-F238E27FC236}">
                <a16:creationId xmlns:a16="http://schemas.microsoft.com/office/drawing/2014/main" id="{3D25396E-93CB-4076-B403-2BEB2918B401}"/>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387049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5"/>
          </p:nvPr>
        </p:nvSpPr>
        <p:spPr/>
        <p:txBody>
          <a:bodyPr/>
          <a:lstStyle/>
          <a:p>
            <a:fld id="{CDF23A27-AC26-4406-BCF6-64CB2C799C3B}" type="slidenum">
              <a:rPr lang="en-GB" smtClean="0"/>
              <a:t>9</a:t>
            </a:fld>
            <a:endParaRPr lang="en-GB"/>
          </a:p>
        </p:txBody>
      </p:sp>
      <p:sp>
        <p:nvSpPr>
          <p:cNvPr id="3" name="Notes Placeholder 2">
            <a:extLst>
              <a:ext uri="{FF2B5EF4-FFF2-40B4-BE49-F238E27FC236}">
                <a16:creationId xmlns:a16="http://schemas.microsoft.com/office/drawing/2014/main" id="{54A01619-2A0F-9AC0-9A58-552AB25DE372}"/>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0983961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id-ID"/>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id-ID"/>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48A636AE-7B8B-4755-BBAE-05B2A7C5C610}" type="datetime1">
              <a:rPr lang="id-ID" smtClean="0"/>
              <a:t>15/06/2026</a:t>
            </a:fld>
            <a:endParaRPr lang="id-ID"/>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id-ID"/>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5469DCAB-2F4C-4855-A2DD-8F41E74CAF44}" type="slidenum">
              <a:rPr lang="id-ID" smtClean="0"/>
              <a:t>‹#›</a:t>
            </a:fld>
            <a:endParaRPr lang="id-ID"/>
          </a:p>
        </p:txBody>
      </p:sp>
      <p:sp>
        <p:nvSpPr>
          <p:cNvPr id="8" name="Picture Placeholder 7"/>
          <p:cNvSpPr>
            <a:spLocks noGrp="1"/>
          </p:cNvSpPr>
          <p:nvPr>
            <p:ph type="pic" sz="quarter" idx="13"/>
          </p:nvPr>
        </p:nvSpPr>
        <p:spPr>
          <a:xfrm>
            <a:off x="0" y="0"/>
            <a:ext cx="12192000" cy="6858000"/>
          </a:xfrm>
        </p:spPr>
        <p:txBody>
          <a:bodyPr/>
          <a:lstStyle/>
          <a:p>
            <a:r>
              <a:rPr lang="en-US"/>
              <a:t>Click icon to add picture</a:t>
            </a:r>
            <a:endParaRPr lang="id-ID"/>
          </a:p>
        </p:txBody>
      </p:sp>
    </p:spTree>
    <p:extLst>
      <p:ext uri="{BB962C8B-B14F-4D97-AF65-F5344CB8AC3E}">
        <p14:creationId xmlns:p14="http://schemas.microsoft.com/office/powerpoint/2010/main" val="5241470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0" y="0"/>
            <a:ext cx="12192000" cy="6858000"/>
          </a:xfrm>
        </p:spPr>
        <p:txBody>
          <a:bodyPr/>
          <a:lstStyle/>
          <a:p>
            <a:endParaRPr lang="id-ID"/>
          </a:p>
        </p:txBody>
      </p:sp>
      <p:sp>
        <p:nvSpPr>
          <p:cNvPr id="9" name="Title 1"/>
          <p:cNvSpPr>
            <a:spLocks noGrp="1"/>
          </p:cNvSpPr>
          <p:nvPr>
            <p:ph type="title"/>
          </p:nvPr>
        </p:nvSpPr>
        <p:spPr>
          <a:xfrm>
            <a:off x="1419730" y="509287"/>
            <a:ext cx="10515600" cy="1273215"/>
          </a:xfrm>
        </p:spPr>
        <p:txBody>
          <a:bodyPr>
            <a:normAutofit/>
          </a:bodyPr>
          <a:lstStyle>
            <a:lvl1pPr>
              <a:defRPr sz="4800">
                <a:solidFill>
                  <a:schemeClr val="bg2"/>
                </a:solidFill>
              </a:defRPr>
            </a:lvl1pPr>
          </a:lstStyle>
          <a:p>
            <a:r>
              <a:rPr lang="en-US" dirty="0"/>
              <a:t>Click to edit Master title style</a:t>
            </a:r>
            <a:endParaRPr lang="id-ID" dirty="0"/>
          </a:p>
        </p:txBody>
      </p:sp>
      <p:sp>
        <p:nvSpPr>
          <p:cNvPr id="10" name="Rectangle 5">
            <a:extLst>
              <a:ext uri="{FF2B5EF4-FFF2-40B4-BE49-F238E27FC236}">
                <a16:creationId xmlns:a16="http://schemas.microsoft.com/office/drawing/2014/main" id="{9D0D9337-26A8-094A-9D59-DC2E7F1AAB53}"/>
              </a:ext>
            </a:extLst>
          </p:cNvPr>
          <p:cNvSpPr/>
          <p:nvPr userDrawn="1"/>
        </p:nvSpPr>
        <p:spPr>
          <a:xfrm>
            <a:off x="401747" y="0"/>
            <a:ext cx="731986" cy="11627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1" name="Slide Number Placeholder 4">
            <a:extLst>
              <a:ext uri="{FF2B5EF4-FFF2-40B4-BE49-F238E27FC236}">
                <a16:creationId xmlns:a16="http://schemas.microsoft.com/office/drawing/2014/main" id="{728E26AE-61D9-4744-BB97-740754056989}"/>
              </a:ext>
            </a:extLst>
          </p:cNvPr>
          <p:cNvSpPr txBox="1">
            <a:spLocks/>
          </p:cNvSpPr>
          <p:nvPr userDrawn="1"/>
        </p:nvSpPr>
        <p:spPr>
          <a:xfrm>
            <a:off x="115750" y="561896"/>
            <a:ext cx="1303980" cy="600838"/>
          </a:xfrm>
          <a:prstGeom prst="rect">
            <a:avLst/>
          </a:prstGeom>
        </p:spPr>
        <p:txBody>
          <a:bodyPr/>
          <a:lstStyle>
            <a:defPPr>
              <a:defRPr lang="id-ID"/>
            </a:defPPr>
            <a:lvl1pPr marL="0" algn="ctr" defTabSz="914400" rtl="0" eaLnBrk="1" latinLnBrk="0" hangingPunct="1">
              <a:defRPr sz="2800" kern="1200">
                <a:solidFill>
                  <a:schemeClr val="bg2"/>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469DCAB-2F4C-4855-A2DD-8F41E74CAF44}" type="slidenum">
              <a:rPr lang="id-ID" smtClean="0">
                <a:solidFill>
                  <a:srgbClr val="364B7D"/>
                </a:solidFill>
              </a:rPr>
              <a:pPr/>
              <a:t>‹#›</a:t>
            </a:fld>
            <a:endParaRPr lang="id-ID" dirty="0">
              <a:solidFill>
                <a:srgbClr val="364B7D"/>
              </a:solidFill>
            </a:endParaRPr>
          </a:p>
        </p:txBody>
      </p:sp>
    </p:spTree>
    <p:extLst>
      <p:ext uri="{BB962C8B-B14F-4D97-AF65-F5344CB8AC3E}">
        <p14:creationId xmlns:p14="http://schemas.microsoft.com/office/powerpoint/2010/main" val="3882535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elcome Message">
    <p:spTree>
      <p:nvGrpSpPr>
        <p:cNvPr id="1" name=""/>
        <p:cNvGrpSpPr/>
        <p:nvPr/>
      </p:nvGrpSpPr>
      <p:grpSpPr>
        <a:xfrm>
          <a:off x="0" y="0"/>
          <a:ext cx="0" cy="0"/>
          <a:chOff x="0" y="0"/>
          <a:chExt cx="0" cy="0"/>
        </a:xfrm>
      </p:grpSpPr>
      <p:sp>
        <p:nvSpPr>
          <p:cNvPr id="2" name="Title 1"/>
          <p:cNvSpPr>
            <a:spLocks noGrp="1"/>
          </p:cNvSpPr>
          <p:nvPr>
            <p:ph type="title"/>
          </p:nvPr>
        </p:nvSpPr>
        <p:spPr>
          <a:xfrm>
            <a:off x="1419730" y="757765"/>
            <a:ext cx="10515600" cy="1273215"/>
          </a:xfrm>
        </p:spPr>
        <p:txBody>
          <a:bodyPr>
            <a:normAutofit/>
          </a:bodyPr>
          <a:lstStyle>
            <a:lvl1pPr>
              <a:defRPr sz="4800">
                <a:solidFill>
                  <a:schemeClr val="tx1">
                    <a:lumMod val="50000"/>
                    <a:lumOff val="50000"/>
                  </a:schemeClr>
                </a:solidFill>
              </a:defRPr>
            </a:lvl1pPr>
          </a:lstStyle>
          <a:p>
            <a:r>
              <a:rPr lang="en-US" dirty="0"/>
              <a:t>Click to edit Master title style</a:t>
            </a:r>
            <a:endParaRPr lang="id-ID"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E3D94539-5DE1-49DC-931F-EB00AD7B7005}" type="datetime1">
              <a:rPr lang="id-ID" smtClean="0"/>
              <a:t>15/06/2026</a:t>
            </a:fld>
            <a:endParaRPr lang="id-ID"/>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id-ID"/>
          </a:p>
        </p:txBody>
      </p:sp>
      <p:sp>
        <p:nvSpPr>
          <p:cNvPr id="8" name="Picture Placeholder 7"/>
          <p:cNvSpPr>
            <a:spLocks noGrp="1"/>
          </p:cNvSpPr>
          <p:nvPr>
            <p:ph type="pic" sz="quarter" idx="13"/>
          </p:nvPr>
        </p:nvSpPr>
        <p:spPr>
          <a:xfrm>
            <a:off x="6652261" y="0"/>
            <a:ext cx="5539740" cy="6858000"/>
          </a:xfrm>
        </p:spPr>
        <p:txBody>
          <a:bodyPr/>
          <a:lstStyle/>
          <a:p>
            <a:endParaRPr lang="id-ID"/>
          </a:p>
        </p:txBody>
      </p:sp>
      <p:sp>
        <p:nvSpPr>
          <p:cNvPr id="13" name="Rectangle 5">
            <a:extLst>
              <a:ext uri="{FF2B5EF4-FFF2-40B4-BE49-F238E27FC236}">
                <a16:creationId xmlns:a16="http://schemas.microsoft.com/office/drawing/2014/main" id="{16C1DF48-359F-7546-B528-B6FD4C829300}"/>
              </a:ext>
            </a:extLst>
          </p:cNvPr>
          <p:cNvSpPr/>
          <p:nvPr userDrawn="1"/>
        </p:nvSpPr>
        <p:spPr>
          <a:xfrm>
            <a:off x="401747" y="0"/>
            <a:ext cx="731986" cy="11627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4" name="Slide Number Placeholder 4">
            <a:extLst>
              <a:ext uri="{FF2B5EF4-FFF2-40B4-BE49-F238E27FC236}">
                <a16:creationId xmlns:a16="http://schemas.microsoft.com/office/drawing/2014/main" id="{38E2C6DE-55B9-3D49-AF5C-D641DC2D638C}"/>
              </a:ext>
            </a:extLst>
          </p:cNvPr>
          <p:cNvSpPr txBox="1">
            <a:spLocks/>
          </p:cNvSpPr>
          <p:nvPr userDrawn="1"/>
        </p:nvSpPr>
        <p:spPr>
          <a:xfrm>
            <a:off x="115750" y="561896"/>
            <a:ext cx="1303980" cy="600838"/>
          </a:xfrm>
          <a:prstGeom prst="rect">
            <a:avLst/>
          </a:prstGeom>
        </p:spPr>
        <p:txBody>
          <a:bodyPr/>
          <a:lstStyle>
            <a:defPPr>
              <a:defRPr lang="id-ID"/>
            </a:defPPr>
            <a:lvl1pPr marL="0" algn="ctr" defTabSz="914400" rtl="0" eaLnBrk="1" latinLnBrk="0" hangingPunct="1">
              <a:defRPr sz="2800" kern="1200">
                <a:solidFill>
                  <a:schemeClr val="bg2"/>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469DCAB-2F4C-4855-A2DD-8F41E74CAF44}" type="slidenum">
              <a:rPr lang="id-ID" smtClean="0">
                <a:solidFill>
                  <a:srgbClr val="364B7D"/>
                </a:solidFill>
              </a:rPr>
              <a:pPr/>
              <a:t>‹#›</a:t>
            </a:fld>
            <a:endParaRPr lang="id-ID" dirty="0">
              <a:solidFill>
                <a:srgbClr val="364B7D"/>
              </a:solidFill>
            </a:endParaRPr>
          </a:p>
        </p:txBody>
      </p:sp>
    </p:spTree>
    <p:extLst>
      <p:ext uri="{BB962C8B-B14F-4D97-AF65-F5344CB8AC3E}">
        <p14:creationId xmlns:p14="http://schemas.microsoft.com/office/powerpoint/2010/main" val="1327864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animBg="1"/>
      <p:bldP spid="14"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Welcome Message">
    <p:spTree>
      <p:nvGrpSpPr>
        <p:cNvPr id="1" name=""/>
        <p:cNvGrpSpPr/>
        <p:nvPr/>
      </p:nvGrpSpPr>
      <p:grpSpPr>
        <a:xfrm>
          <a:off x="0" y="0"/>
          <a:ext cx="0" cy="0"/>
          <a:chOff x="0" y="0"/>
          <a:chExt cx="0" cy="0"/>
        </a:xfrm>
      </p:grpSpPr>
      <p:sp>
        <p:nvSpPr>
          <p:cNvPr id="2" name="Title 1"/>
          <p:cNvSpPr>
            <a:spLocks noGrp="1"/>
          </p:cNvSpPr>
          <p:nvPr>
            <p:ph type="title"/>
          </p:nvPr>
        </p:nvSpPr>
        <p:spPr>
          <a:xfrm>
            <a:off x="1419730" y="757765"/>
            <a:ext cx="10515600" cy="1273215"/>
          </a:xfrm>
        </p:spPr>
        <p:txBody>
          <a:bodyPr>
            <a:normAutofit/>
          </a:bodyPr>
          <a:lstStyle>
            <a:lvl1pPr>
              <a:defRPr sz="4800">
                <a:solidFill>
                  <a:schemeClr val="tx1">
                    <a:lumMod val="50000"/>
                    <a:lumOff val="50000"/>
                  </a:schemeClr>
                </a:solidFill>
              </a:defRPr>
            </a:lvl1pPr>
          </a:lstStyle>
          <a:p>
            <a:r>
              <a:rPr lang="en-US" dirty="0"/>
              <a:t>Click to edit Master title style</a:t>
            </a:r>
            <a:endParaRPr lang="id-ID"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E3D94539-5DE1-49DC-931F-EB00AD7B7005}" type="datetime1">
              <a:rPr lang="id-ID" smtClean="0"/>
              <a:t>15/06/2026</a:t>
            </a:fld>
            <a:endParaRPr lang="id-ID"/>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id-ID"/>
          </a:p>
        </p:txBody>
      </p:sp>
      <p:sp>
        <p:nvSpPr>
          <p:cNvPr id="8" name="Picture Placeholder 7"/>
          <p:cNvSpPr>
            <a:spLocks noGrp="1"/>
          </p:cNvSpPr>
          <p:nvPr>
            <p:ph type="pic" sz="quarter" idx="13"/>
          </p:nvPr>
        </p:nvSpPr>
        <p:spPr>
          <a:xfrm>
            <a:off x="6652261" y="0"/>
            <a:ext cx="5539740" cy="6858000"/>
          </a:xfrm>
        </p:spPr>
        <p:txBody>
          <a:bodyPr/>
          <a:lstStyle/>
          <a:p>
            <a:endParaRPr lang="id-ID"/>
          </a:p>
        </p:txBody>
      </p:sp>
      <p:sp>
        <p:nvSpPr>
          <p:cNvPr id="11" name="Rectangle 5">
            <a:extLst>
              <a:ext uri="{FF2B5EF4-FFF2-40B4-BE49-F238E27FC236}">
                <a16:creationId xmlns:a16="http://schemas.microsoft.com/office/drawing/2014/main" id="{3B8BBEA8-7C0E-7F48-B32E-F2BA93C87792}"/>
              </a:ext>
            </a:extLst>
          </p:cNvPr>
          <p:cNvSpPr/>
          <p:nvPr userDrawn="1"/>
        </p:nvSpPr>
        <p:spPr>
          <a:xfrm>
            <a:off x="401747" y="0"/>
            <a:ext cx="731986" cy="11627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2" name="Slide Number Placeholder 4">
            <a:extLst>
              <a:ext uri="{FF2B5EF4-FFF2-40B4-BE49-F238E27FC236}">
                <a16:creationId xmlns:a16="http://schemas.microsoft.com/office/drawing/2014/main" id="{203A3D35-ADDD-F240-B370-119486337D14}"/>
              </a:ext>
            </a:extLst>
          </p:cNvPr>
          <p:cNvSpPr txBox="1">
            <a:spLocks/>
          </p:cNvSpPr>
          <p:nvPr userDrawn="1"/>
        </p:nvSpPr>
        <p:spPr>
          <a:xfrm>
            <a:off x="115750" y="561896"/>
            <a:ext cx="1303980" cy="600838"/>
          </a:xfrm>
          <a:prstGeom prst="rect">
            <a:avLst/>
          </a:prstGeom>
        </p:spPr>
        <p:txBody>
          <a:bodyPr/>
          <a:lstStyle>
            <a:defPPr>
              <a:defRPr lang="id-ID"/>
            </a:defPPr>
            <a:lvl1pPr marL="0" algn="ctr" defTabSz="914400" rtl="0" eaLnBrk="1" latinLnBrk="0" hangingPunct="1">
              <a:defRPr sz="2800" kern="1200">
                <a:solidFill>
                  <a:schemeClr val="bg2"/>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469DCAB-2F4C-4855-A2DD-8F41E74CAF44}" type="slidenum">
              <a:rPr lang="id-ID" smtClean="0">
                <a:solidFill>
                  <a:srgbClr val="364B7D"/>
                </a:solidFill>
              </a:rPr>
              <a:pPr/>
              <a:t>‹#›</a:t>
            </a:fld>
            <a:endParaRPr lang="id-ID" dirty="0">
              <a:solidFill>
                <a:srgbClr val="364B7D"/>
              </a:solidFill>
            </a:endParaRPr>
          </a:p>
        </p:txBody>
      </p:sp>
    </p:spTree>
    <p:extLst>
      <p:ext uri="{BB962C8B-B14F-4D97-AF65-F5344CB8AC3E}">
        <p14:creationId xmlns:p14="http://schemas.microsoft.com/office/powerpoint/2010/main" val="442516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2"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bout Us">
    <p:spTree>
      <p:nvGrpSpPr>
        <p:cNvPr id="1" name=""/>
        <p:cNvGrpSpPr/>
        <p:nvPr/>
      </p:nvGrpSpPr>
      <p:grpSpPr>
        <a:xfrm>
          <a:off x="0" y="0"/>
          <a:ext cx="0" cy="0"/>
          <a:chOff x="0" y="0"/>
          <a:chExt cx="0" cy="0"/>
        </a:xfrm>
      </p:grpSpPr>
      <p:sp>
        <p:nvSpPr>
          <p:cNvPr id="2" name="Title 1"/>
          <p:cNvSpPr>
            <a:spLocks noGrp="1"/>
          </p:cNvSpPr>
          <p:nvPr>
            <p:ph type="title"/>
          </p:nvPr>
        </p:nvSpPr>
        <p:spPr>
          <a:xfrm>
            <a:off x="1419730" y="509287"/>
            <a:ext cx="10515600" cy="1273215"/>
          </a:xfrm>
        </p:spPr>
        <p:txBody>
          <a:bodyPr>
            <a:normAutofit/>
          </a:bodyPr>
          <a:lstStyle>
            <a:lvl1pPr>
              <a:defRPr sz="4800"/>
            </a:lvl1pPr>
          </a:lstStyle>
          <a:p>
            <a:r>
              <a:rPr lang="en-US" dirty="0"/>
              <a:t>Click to edit Master title style</a:t>
            </a:r>
            <a:endParaRPr lang="id-ID"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E3D94539-5DE1-49DC-931F-EB00AD7B7005}" type="datetime1">
              <a:rPr lang="id-ID" smtClean="0"/>
              <a:t>15/06/2026</a:t>
            </a:fld>
            <a:endParaRPr lang="id-ID"/>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id-ID"/>
          </a:p>
        </p:txBody>
      </p:sp>
      <p:sp>
        <p:nvSpPr>
          <p:cNvPr id="8" name="Picture Placeholder 7"/>
          <p:cNvSpPr>
            <a:spLocks noGrp="1"/>
          </p:cNvSpPr>
          <p:nvPr>
            <p:ph type="pic" sz="quarter" idx="13"/>
          </p:nvPr>
        </p:nvSpPr>
        <p:spPr>
          <a:xfrm>
            <a:off x="8153400" y="0"/>
            <a:ext cx="4038601" cy="6858000"/>
          </a:xfrm>
        </p:spPr>
        <p:txBody>
          <a:bodyPr/>
          <a:lstStyle/>
          <a:p>
            <a:endParaRPr lang="id-ID"/>
          </a:p>
        </p:txBody>
      </p:sp>
      <p:sp>
        <p:nvSpPr>
          <p:cNvPr id="13" name="Rectangle 5">
            <a:extLst>
              <a:ext uri="{FF2B5EF4-FFF2-40B4-BE49-F238E27FC236}">
                <a16:creationId xmlns:a16="http://schemas.microsoft.com/office/drawing/2014/main" id="{D04C83A6-5AC3-0D42-A9B6-074B40480457}"/>
              </a:ext>
            </a:extLst>
          </p:cNvPr>
          <p:cNvSpPr/>
          <p:nvPr userDrawn="1"/>
        </p:nvSpPr>
        <p:spPr>
          <a:xfrm>
            <a:off x="401747" y="0"/>
            <a:ext cx="731986" cy="11627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4" name="Slide Number Placeholder 4">
            <a:extLst>
              <a:ext uri="{FF2B5EF4-FFF2-40B4-BE49-F238E27FC236}">
                <a16:creationId xmlns:a16="http://schemas.microsoft.com/office/drawing/2014/main" id="{8379BEA9-2DAE-AA42-81A5-E2B33D778199}"/>
              </a:ext>
            </a:extLst>
          </p:cNvPr>
          <p:cNvSpPr txBox="1">
            <a:spLocks/>
          </p:cNvSpPr>
          <p:nvPr userDrawn="1"/>
        </p:nvSpPr>
        <p:spPr>
          <a:xfrm>
            <a:off x="115750" y="561896"/>
            <a:ext cx="1303980" cy="600838"/>
          </a:xfrm>
          <a:prstGeom prst="rect">
            <a:avLst/>
          </a:prstGeom>
        </p:spPr>
        <p:txBody>
          <a:bodyPr/>
          <a:lstStyle>
            <a:defPPr>
              <a:defRPr lang="id-ID"/>
            </a:defPPr>
            <a:lvl1pPr marL="0" algn="ctr" defTabSz="914400" rtl="0" eaLnBrk="1" latinLnBrk="0" hangingPunct="1">
              <a:defRPr sz="2800" kern="1200">
                <a:solidFill>
                  <a:schemeClr val="bg2"/>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469DCAB-2F4C-4855-A2DD-8F41E74CAF44}" type="slidenum">
              <a:rPr lang="id-ID" smtClean="0">
                <a:solidFill>
                  <a:srgbClr val="364B7D"/>
                </a:solidFill>
              </a:rPr>
              <a:pPr/>
              <a:t>‹#›</a:t>
            </a:fld>
            <a:endParaRPr lang="id-ID" dirty="0">
              <a:solidFill>
                <a:srgbClr val="364B7D"/>
              </a:solidFill>
            </a:endParaRPr>
          </a:p>
        </p:txBody>
      </p:sp>
    </p:spTree>
    <p:extLst>
      <p:ext uri="{BB962C8B-B14F-4D97-AF65-F5344CB8AC3E}">
        <p14:creationId xmlns:p14="http://schemas.microsoft.com/office/powerpoint/2010/main" val="2679948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animBg="1"/>
      <p:bldP spid="14"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2" name="Title 1"/>
          <p:cNvSpPr>
            <a:spLocks noGrp="1"/>
          </p:cNvSpPr>
          <p:nvPr>
            <p:ph type="title"/>
          </p:nvPr>
        </p:nvSpPr>
        <p:spPr>
          <a:xfrm>
            <a:off x="1419730" y="509287"/>
            <a:ext cx="10515600" cy="1273215"/>
          </a:xfrm>
        </p:spPr>
        <p:txBody>
          <a:bodyPr>
            <a:normAutofit/>
          </a:bodyPr>
          <a:lstStyle>
            <a:lvl1pPr>
              <a:defRPr sz="4800"/>
            </a:lvl1pPr>
          </a:lstStyle>
          <a:p>
            <a:r>
              <a:rPr lang="en-US" dirty="0"/>
              <a:t>Click to edit Master title style</a:t>
            </a:r>
            <a:endParaRPr lang="id-ID"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E3D94539-5DE1-49DC-931F-EB00AD7B7005}" type="datetime1">
              <a:rPr lang="id-ID" smtClean="0"/>
              <a:t>15/06/2026</a:t>
            </a:fld>
            <a:endParaRPr lang="id-ID"/>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id-ID"/>
          </a:p>
        </p:txBody>
      </p:sp>
      <p:sp>
        <p:nvSpPr>
          <p:cNvPr id="8" name="Picture Placeholder 7"/>
          <p:cNvSpPr>
            <a:spLocks noGrp="1"/>
          </p:cNvSpPr>
          <p:nvPr>
            <p:ph type="pic" sz="quarter" idx="13"/>
          </p:nvPr>
        </p:nvSpPr>
        <p:spPr>
          <a:xfrm>
            <a:off x="7945120" y="0"/>
            <a:ext cx="4246881" cy="6858000"/>
          </a:xfrm>
        </p:spPr>
        <p:txBody>
          <a:bodyPr/>
          <a:lstStyle/>
          <a:p>
            <a:endParaRPr lang="id-ID"/>
          </a:p>
        </p:txBody>
      </p:sp>
      <p:sp>
        <p:nvSpPr>
          <p:cNvPr id="13" name="Rectangle 5">
            <a:extLst>
              <a:ext uri="{FF2B5EF4-FFF2-40B4-BE49-F238E27FC236}">
                <a16:creationId xmlns:a16="http://schemas.microsoft.com/office/drawing/2014/main" id="{A2936E54-6B0B-2C49-A98E-72BCFFDE99DF}"/>
              </a:ext>
            </a:extLst>
          </p:cNvPr>
          <p:cNvSpPr/>
          <p:nvPr userDrawn="1"/>
        </p:nvSpPr>
        <p:spPr>
          <a:xfrm>
            <a:off x="401747" y="0"/>
            <a:ext cx="731986" cy="11627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4" name="Slide Number Placeholder 4">
            <a:extLst>
              <a:ext uri="{FF2B5EF4-FFF2-40B4-BE49-F238E27FC236}">
                <a16:creationId xmlns:a16="http://schemas.microsoft.com/office/drawing/2014/main" id="{955FE8EE-AEDC-D448-8B18-6AEBB4FAD6AE}"/>
              </a:ext>
            </a:extLst>
          </p:cNvPr>
          <p:cNvSpPr txBox="1">
            <a:spLocks/>
          </p:cNvSpPr>
          <p:nvPr userDrawn="1"/>
        </p:nvSpPr>
        <p:spPr>
          <a:xfrm>
            <a:off x="115750" y="561896"/>
            <a:ext cx="1303980" cy="600838"/>
          </a:xfrm>
          <a:prstGeom prst="rect">
            <a:avLst/>
          </a:prstGeom>
        </p:spPr>
        <p:txBody>
          <a:bodyPr/>
          <a:lstStyle>
            <a:defPPr>
              <a:defRPr lang="id-ID"/>
            </a:defPPr>
            <a:lvl1pPr marL="0" algn="ctr" defTabSz="914400" rtl="0" eaLnBrk="1" latinLnBrk="0" hangingPunct="1">
              <a:defRPr sz="2800" kern="1200">
                <a:solidFill>
                  <a:schemeClr val="bg2"/>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469DCAB-2F4C-4855-A2DD-8F41E74CAF44}" type="slidenum">
              <a:rPr lang="id-ID" smtClean="0">
                <a:solidFill>
                  <a:srgbClr val="364B7D"/>
                </a:solidFill>
              </a:rPr>
              <a:pPr/>
              <a:t>‹#›</a:t>
            </a:fld>
            <a:endParaRPr lang="id-ID" dirty="0">
              <a:solidFill>
                <a:srgbClr val="364B7D"/>
              </a:solidFill>
            </a:endParaRPr>
          </a:p>
        </p:txBody>
      </p:sp>
    </p:spTree>
    <p:extLst>
      <p:ext uri="{BB962C8B-B14F-4D97-AF65-F5344CB8AC3E}">
        <p14:creationId xmlns:p14="http://schemas.microsoft.com/office/powerpoint/2010/main" val="3353371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animBg="1"/>
      <p:bldP spid="14"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419730" y="509287"/>
            <a:ext cx="10515600" cy="1273215"/>
          </a:xfrm>
        </p:spPr>
        <p:txBody>
          <a:bodyPr>
            <a:normAutofit/>
          </a:bodyPr>
          <a:lstStyle>
            <a:lvl1pPr>
              <a:defRPr sz="4800"/>
            </a:lvl1pPr>
          </a:lstStyle>
          <a:p>
            <a:r>
              <a:rPr lang="en-US" dirty="0"/>
              <a:t>Click to edit Master title style</a:t>
            </a:r>
            <a:endParaRPr lang="id-ID"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E3D94539-5DE1-49DC-931F-EB00AD7B7005}" type="datetime1">
              <a:rPr lang="id-ID" smtClean="0"/>
              <a:t>15/06/2026</a:t>
            </a:fld>
            <a:endParaRPr lang="id-ID"/>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id-ID"/>
          </a:p>
        </p:txBody>
      </p:sp>
      <p:sp>
        <p:nvSpPr>
          <p:cNvPr id="11" name="Rectangle 5">
            <a:extLst>
              <a:ext uri="{FF2B5EF4-FFF2-40B4-BE49-F238E27FC236}">
                <a16:creationId xmlns:a16="http://schemas.microsoft.com/office/drawing/2014/main" id="{812D2C6D-98DA-E34F-ACAE-E98486FC9129}"/>
              </a:ext>
            </a:extLst>
          </p:cNvPr>
          <p:cNvSpPr/>
          <p:nvPr userDrawn="1"/>
        </p:nvSpPr>
        <p:spPr>
          <a:xfrm>
            <a:off x="401747" y="0"/>
            <a:ext cx="731986" cy="11627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2" name="Slide Number Placeholder 4">
            <a:extLst>
              <a:ext uri="{FF2B5EF4-FFF2-40B4-BE49-F238E27FC236}">
                <a16:creationId xmlns:a16="http://schemas.microsoft.com/office/drawing/2014/main" id="{A87A6F23-E16C-AF47-85FB-6029690F7A59}"/>
              </a:ext>
            </a:extLst>
          </p:cNvPr>
          <p:cNvSpPr txBox="1">
            <a:spLocks/>
          </p:cNvSpPr>
          <p:nvPr userDrawn="1"/>
        </p:nvSpPr>
        <p:spPr>
          <a:xfrm>
            <a:off x="115750" y="561896"/>
            <a:ext cx="1303980" cy="600838"/>
          </a:xfrm>
          <a:prstGeom prst="rect">
            <a:avLst/>
          </a:prstGeom>
        </p:spPr>
        <p:txBody>
          <a:bodyPr/>
          <a:lstStyle>
            <a:defPPr>
              <a:defRPr lang="id-ID"/>
            </a:defPPr>
            <a:lvl1pPr marL="0" algn="ctr" defTabSz="914400" rtl="0" eaLnBrk="1" latinLnBrk="0" hangingPunct="1">
              <a:defRPr sz="2800" kern="1200">
                <a:solidFill>
                  <a:schemeClr val="bg2"/>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469DCAB-2F4C-4855-A2DD-8F41E74CAF44}" type="slidenum">
              <a:rPr lang="id-ID" smtClean="0">
                <a:solidFill>
                  <a:srgbClr val="364B7D"/>
                </a:solidFill>
              </a:rPr>
              <a:pPr/>
              <a:t>‹#›</a:t>
            </a:fld>
            <a:endParaRPr lang="id-ID" dirty="0">
              <a:solidFill>
                <a:srgbClr val="364B7D"/>
              </a:solidFill>
            </a:endParaRPr>
          </a:p>
        </p:txBody>
      </p:sp>
    </p:spTree>
    <p:extLst>
      <p:ext uri="{BB962C8B-B14F-4D97-AF65-F5344CB8AC3E}">
        <p14:creationId xmlns:p14="http://schemas.microsoft.com/office/powerpoint/2010/main" val="3000168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2"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419730" y="509287"/>
            <a:ext cx="10515600" cy="1273215"/>
          </a:xfrm>
        </p:spPr>
        <p:txBody>
          <a:bodyPr>
            <a:normAutofit/>
          </a:bodyPr>
          <a:lstStyle>
            <a:lvl1pPr>
              <a:defRPr sz="4800"/>
            </a:lvl1pPr>
          </a:lstStyle>
          <a:p>
            <a:r>
              <a:rPr lang="en-US" dirty="0"/>
              <a:t>Click to edit Master title style</a:t>
            </a:r>
            <a:endParaRPr lang="id-ID"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E3D94539-5DE1-49DC-931F-EB00AD7B7005}" type="datetime1">
              <a:rPr lang="id-ID" smtClean="0"/>
              <a:t>15/06/2026</a:t>
            </a:fld>
            <a:endParaRPr lang="id-ID"/>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id-ID"/>
          </a:p>
        </p:txBody>
      </p:sp>
      <p:sp>
        <p:nvSpPr>
          <p:cNvPr id="12" name="Picture Placeholder 4"/>
          <p:cNvSpPr>
            <a:spLocks noGrp="1"/>
          </p:cNvSpPr>
          <p:nvPr>
            <p:ph type="pic" sz="quarter" idx="13"/>
          </p:nvPr>
        </p:nvSpPr>
        <p:spPr>
          <a:xfrm>
            <a:off x="-2" y="3501016"/>
            <a:ext cx="2520000" cy="2340000"/>
          </a:xfrm>
          <a:prstGeom prst="rect">
            <a:avLst/>
          </a:prstGeom>
          <a:noFill/>
        </p:spPr>
      </p:sp>
      <p:sp>
        <p:nvSpPr>
          <p:cNvPr id="13" name="Picture Placeholder 5"/>
          <p:cNvSpPr>
            <a:spLocks noGrp="1"/>
          </p:cNvSpPr>
          <p:nvPr>
            <p:ph type="pic" sz="quarter" idx="14"/>
          </p:nvPr>
        </p:nvSpPr>
        <p:spPr>
          <a:xfrm>
            <a:off x="2519998" y="3501016"/>
            <a:ext cx="2520000" cy="2340000"/>
          </a:xfrm>
          <a:prstGeom prst="rect">
            <a:avLst/>
          </a:prstGeom>
          <a:noFill/>
        </p:spPr>
      </p:sp>
      <p:sp>
        <p:nvSpPr>
          <p:cNvPr id="14" name="Picture Placeholder 6"/>
          <p:cNvSpPr>
            <a:spLocks noGrp="1"/>
          </p:cNvSpPr>
          <p:nvPr>
            <p:ph type="pic" sz="quarter" idx="15"/>
          </p:nvPr>
        </p:nvSpPr>
        <p:spPr>
          <a:xfrm>
            <a:off x="9672000" y="3501016"/>
            <a:ext cx="2520000" cy="2340000"/>
          </a:xfrm>
          <a:prstGeom prst="rect">
            <a:avLst/>
          </a:prstGeom>
          <a:noFill/>
        </p:spPr>
      </p:sp>
      <p:sp>
        <p:nvSpPr>
          <p:cNvPr id="15" name="Picture Placeholder 5"/>
          <p:cNvSpPr>
            <a:spLocks noGrp="1"/>
          </p:cNvSpPr>
          <p:nvPr>
            <p:ph type="pic" sz="quarter" idx="16"/>
          </p:nvPr>
        </p:nvSpPr>
        <p:spPr>
          <a:xfrm>
            <a:off x="5039998" y="1899433"/>
            <a:ext cx="4632002" cy="2799500"/>
          </a:xfrm>
          <a:prstGeom prst="rect">
            <a:avLst/>
          </a:prstGeom>
          <a:noFill/>
        </p:spPr>
        <p:txBody>
          <a:bodyPr/>
          <a:lstStyle/>
          <a:p>
            <a:endParaRPr lang="id-ID" dirty="0"/>
          </a:p>
        </p:txBody>
      </p:sp>
      <p:sp>
        <p:nvSpPr>
          <p:cNvPr id="19" name="Rectangle 5">
            <a:extLst>
              <a:ext uri="{FF2B5EF4-FFF2-40B4-BE49-F238E27FC236}">
                <a16:creationId xmlns:a16="http://schemas.microsoft.com/office/drawing/2014/main" id="{B4BCEA0A-800A-8043-B6B4-F28E1EF1C36E}"/>
              </a:ext>
            </a:extLst>
          </p:cNvPr>
          <p:cNvSpPr/>
          <p:nvPr userDrawn="1"/>
        </p:nvSpPr>
        <p:spPr>
          <a:xfrm>
            <a:off x="401747" y="0"/>
            <a:ext cx="731986" cy="11627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20" name="Slide Number Placeholder 4">
            <a:extLst>
              <a:ext uri="{FF2B5EF4-FFF2-40B4-BE49-F238E27FC236}">
                <a16:creationId xmlns:a16="http://schemas.microsoft.com/office/drawing/2014/main" id="{98BEF4F9-1277-CD4A-80BC-026EEB22A59F}"/>
              </a:ext>
            </a:extLst>
          </p:cNvPr>
          <p:cNvSpPr txBox="1">
            <a:spLocks/>
          </p:cNvSpPr>
          <p:nvPr userDrawn="1"/>
        </p:nvSpPr>
        <p:spPr>
          <a:xfrm>
            <a:off x="115750" y="561896"/>
            <a:ext cx="1303980" cy="600838"/>
          </a:xfrm>
          <a:prstGeom prst="rect">
            <a:avLst/>
          </a:prstGeom>
        </p:spPr>
        <p:txBody>
          <a:bodyPr/>
          <a:lstStyle>
            <a:defPPr>
              <a:defRPr lang="id-ID"/>
            </a:defPPr>
            <a:lvl1pPr marL="0" algn="ctr" defTabSz="914400" rtl="0" eaLnBrk="1" latinLnBrk="0" hangingPunct="1">
              <a:defRPr sz="2800" kern="1200">
                <a:solidFill>
                  <a:schemeClr val="bg2"/>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469DCAB-2F4C-4855-A2DD-8F41E74CAF44}" type="slidenum">
              <a:rPr lang="id-ID" smtClean="0">
                <a:solidFill>
                  <a:srgbClr val="364B7D"/>
                </a:solidFill>
              </a:rPr>
              <a:pPr/>
              <a:t>‹#›</a:t>
            </a:fld>
            <a:endParaRPr lang="id-ID" dirty="0">
              <a:solidFill>
                <a:srgbClr val="364B7D"/>
              </a:solidFill>
            </a:endParaRPr>
          </a:p>
        </p:txBody>
      </p:sp>
    </p:spTree>
    <p:extLst>
      <p:ext uri="{BB962C8B-B14F-4D97-AF65-F5344CB8AC3E}">
        <p14:creationId xmlns:p14="http://schemas.microsoft.com/office/powerpoint/2010/main" val="2131968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animBg="1"/>
      <p:bldP spid="20"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419730" y="509287"/>
            <a:ext cx="10515600" cy="1273215"/>
          </a:xfrm>
        </p:spPr>
        <p:txBody>
          <a:bodyPr>
            <a:normAutofit/>
          </a:bodyPr>
          <a:lstStyle>
            <a:lvl1pPr>
              <a:defRPr sz="4800"/>
            </a:lvl1pPr>
          </a:lstStyle>
          <a:p>
            <a:r>
              <a:rPr lang="en-US" dirty="0"/>
              <a:t>Click to edit Master title style</a:t>
            </a:r>
            <a:endParaRPr lang="id-ID"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E3D94539-5DE1-49DC-931F-EB00AD7B7005}" type="datetime1">
              <a:rPr lang="id-ID" smtClean="0"/>
              <a:t>15/06/2026</a:t>
            </a:fld>
            <a:endParaRPr lang="id-ID"/>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id-ID"/>
          </a:p>
        </p:txBody>
      </p:sp>
      <p:sp>
        <p:nvSpPr>
          <p:cNvPr id="16" name="Picture Placeholder 13"/>
          <p:cNvSpPr>
            <a:spLocks noGrp="1"/>
          </p:cNvSpPr>
          <p:nvPr>
            <p:ph type="pic" sz="quarter" idx="19"/>
          </p:nvPr>
        </p:nvSpPr>
        <p:spPr>
          <a:xfrm>
            <a:off x="10061562" y="1672683"/>
            <a:ext cx="2130438" cy="1561171"/>
          </a:xfrm>
          <a:prstGeom prst="rect">
            <a:avLst/>
          </a:prstGeom>
          <a:effectLst/>
        </p:spPr>
        <p:txBody>
          <a:bodyPr>
            <a:normAutofit/>
          </a:bodyPr>
          <a:lstStyle>
            <a:lvl1pPr marL="0" indent="0">
              <a:buNone/>
              <a:defRPr sz="1300" b="0" i="0">
                <a:ln>
                  <a:noFill/>
                </a:ln>
                <a:solidFill>
                  <a:schemeClr val="tx1"/>
                </a:solidFill>
                <a:latin typeface="Poppins Light" charset="0"/>
                <a:ea typeface="Poppins Light" charset="0"/>
                <a:cs typeface="Poppins Light" charset="0"/>
              </a:defRPr>
            </a:lvl1pPr>
          </a:lstStyle>
          <a:p>
            <a:endParaRPr lang="en-US" dirty="0"/>
          </a:p>
        </p:txBody>
      </p:sp>
      <p:sp>
        <p:nvSpPr>
          <p:cNvPr id="17" name="Picture Placeholder 13"/>
          <p:cNvSpPr>
            <a:spLocks noGrp="1"/>
          </p:cNvSpPr>
          <p:nvPr>
            <p:ph type="pic" sz="quarter" idx="20"/>
          </p:nvPr>
        </p:nvSpPr>
        <p:spPr>
          <a:xfrm>
            <a:off x="5611608" y="3376961"/>
            <a:ext cx="1505265" cy="1529576"/>
          </a:xfrm>
          <a:prstGeom prst="rect">
            <a:avLst/>
          </a:prstGeom>
          <a:effectLst/>
        </p:spPr>
        <p:txBody>
          <a:bodyPr>
            <a:normAutofit/>
          </a:bodyPr>
          <a:lstStyle>
            <a:lvl1pPr marL="0" indent="0">
              <a:buNone/>
              <a:defRPr sz="1300" b="0" i="0">
                <a:ln>
                  <a:noFill/>
                </a:ln>
                <a:solidFill>
                  <a:schemeClr val="tx1"/>
                </a:solidFill>
                <a:latin typeface="Poppins Light" charset="0"/>
                <a:ea typeface="Poppins Light" charset="0"/>
                <a:cs typeface="Poppins Light" charset="0"/>
              </a:defRPr>
            </a:lvl1pPr>
          </a:lstStyle>
          <a:p>
            <a:endParaRPr lang="en-US" dirty="0"/>
          </a:p>
        </p:txBody>
      </p:sp>
      <p:sp>
        <p:nvSpPr>
          <p:cNvPr id="18" name="Picture Placeholder 13"/>
          <p:cNvSpPr>
            <a:spLocks noGrp="1"/>
          </p:cNvSpPr>
          <p:nvPr>
            <p:ph type="pic" sz="quarter" idx="21"/>
          </p:nvPr>
        </p:nvSpPr>
        <p:spPr>
          <a:xfrm>
            <a:off x="7273030" y="3376961"/>
            <a:ext cx="2654682" cy="3481039"/>
          </a:xfrm>
          <a:prstGeom prst="rect">
            <a:avLst/>
          </a:prstGeom>
          <a:effectLst/>
        </p:spPr>
        <p:txBody>
          <a:bodyPr>
            <a:normAutofit/>
          </a:bodyPr>
          <a:lstStyle>
            <a:lvl1pPr marL="0" indent="0">
              <a:buNone/>
              <a:defRPr sz="1300" b="0" i="0">
                <a:ln>
                  <a:noFill/>
                </a:ln>
                <a:solidFill>
                  <a:schemeClr val="tx1"/>
                </a:solidFill>
                <a:latin typeface="Poppins Light" charset="0"/>
                <a:ea typeface="Poppins Light" charset="0"/>
                <a:cs typeface="Poppins Light" charset="0"/>
              </a:defRPr>
            </a:lvl1pPr>
          </a:lstStyle>
          <a:p>
            <a:endParaRPr lang="en-US" dirty="0"/>
          </a:p>
        </p:txBody>
      </p:sp>
      <p:sp>
        <p:nvSpPr>
          <p:cNvPr id="19" name="Picture Placeholder 13"/>
          <p:cNvSpPr>
            <a:spLocks noGrp="1"/>
          </p:cNvSpPr>
          <p:nvPr>
            <p:ph type="pic" sz="quarter" idx="22"/>
          </p:nvPr>
        </p:nvSpPr>
        <p:spPr>
          <a:xfrm>
            <a:off x="5611608" y="-11151"/>
            <a:ext cx="4293796" cy="3245005"/>
          </a:xfrm>
          <a:prstGeom prst="rect">
            <a:avLst/>
          </a:prstGeom>
          <a:effectLst/>
        </p:spPr>
        <p:txBody>
          <a:bodyPr>
            <a:normAutofit/>
          </a:bodyPr>
          <a:lstStyle>
            <a:lvl1pPr marL="0" indent="0">
              <a:buNone/>
              <a:defRPr sz="1300" b="0" i="0">
                <a:ln>
                  <a:noFill/>
                </a:ln>
                <a:solidFill>
                  <a:schemeClr val="tx1"/>
                </a:solidFill>
                <a:latin typeface="Poppins Light" charset="0"/>
                <a:ea typeface="Poppins Light" charset="0"/>
                <a:cs typeface="Poppins Light" charset="0"/>
              </a:defRPr>
            </a:lvl1pPr>
          </a:lstStyle>
          <a:p>
            <a:endParaRPr lang="en-US" dirty="0"/>
          </a:p>
        </p:txBody>
      </p:sp>
      <p:sp>
        <p:nvSpPr>
          <p:cNvPr id="15" name="Rectangle 5">
            <a:extLst>
              <a:ext uri="{FF2B5EF4-FFF2-40B4-BE49-F238E27FC236}">
                <a16:creationId xmlns:a16="http://schemas.microsoft.com/office/drawing/2014/main" id="{762EBF39-40C8-DC45-B9F8-2DC26C5E6F43}"/>
              </a:ext>
            </a:extLst>
          </p:cNvPr>
          <p:cNvSpPr/>
          <p:nvPr userDrawn="1"/>
        </p:nvSpPr>
        <p:spPr>
          <a:xfrm>
            <a:off x="401747" y="0"/>
            <a:ext cx="731986" cy="11627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20" name="Slide Number Placeholder 4">
            <a:extLst>
              <a:ext uri="{FF2B5EF4-FFF2-40B4-BE49-F238E27FC236}">
                <a16:creationId xmlns:a16="http://schemas.microsoft.com/office/drawing/2014/main" id="{F0CA2C18-378C-CF4D-A5AF-AAEFCA215965}"/>
              </a:ext>
            </a:extLst>
          </p:cNvPr>
          <p:cNvSpPr txBox="1">
            <a:spLocks/>
          </p:cNvSpPr>
          <p:nvPr userDrawn="1"/>
        </p:nvSpPr>
        <p:spPr>
          <a:xfrm>
            <a:off x="115750" y="561896"/>
            <a:ext cx="1303980" cy="600838"/>
          </a:xfrm>
          <a:prstGeom prst="rect">
            <a:avLst/>
          </a:prstGeom>
        </p:spPr>
        <p:txBody>
          <a:bodyPr/>
          <a:lstStyle>
            <a:defPPr>
              <a:defRPr lang="id-ID"/>
            </a:defPPr>
            <a:lvl1pPr marL="0" algn="ctr" defTabSz="914400" rtl="0" eaLnBrk="1" latinLnBrk="0" hangingPunct="1">
              <a:defRPr sz="2800" kern="1200">
                <a:solidFill>
                  <a:schemeClr val="bg2"/>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469DCAB-2F4C-4855-A2DD-8F41E74CAF44}" type="slidenum">
              <a:rPr lang="id-ID" smtClean="0">
                <a:solidFill>
                  <a:srgbClr val="364B7D"/>
                </a:solidFill>
              </a:rPr>
              <a:pPr/>
              <a:t>‹#›</a:t>
            </a:fld>
            <a:endParaRPr lang="id-ID" dirty="0">
              <a:solidFill>
                <a:srgbClr val="364B7D"/>
              </a:solidFill>
            </a:endParaRPr>
          </a:p>
        </p:txBody>
      </p:sp>
    </p:spTree>
    <p:extLst>
      <p:ext uri="{BB962C8B-B14F-4D97-AF65-F5344CB8AC3E}">
        <p14:creationId xmlns:p14="http://schemas.microsoft.com/office/powerpoint/2010/main" val="1724880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animBg="1"/>
      <p:bldP spid="20"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id-ID"/>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id-ID"/>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48A636AE-7B8B-4755-BBAE-05B2A7C5C610}" type="datetime1">
              <a:rPr lang="id-ID" smtClean="0"/>
              <a:t>15/06/2026</a:t>
            </a:fld>
            <a:endParaRPr lang="id-ID"/>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id-ID"/>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5469DCAB-2F4C-4855-A2DD-8F41E74CAF44}" type="slidenum">
              <a:rPr lang="id-ID" smtClean="0"/>
              <a:t>‹#›</a:t>
            </a:fld>
            <a:endParaRPr lang="id-ID"/>
          </a:p>
        </p:txBody>
      </p:sp>
      <p:sp>
        <p:nvSpPr>
          <p:cNvPr id="8" name="Picture Placeholder 7"/>
          <p:cNvSpPr>
            <a:spLocks noGrp="1"/>
          </p:cNvSpPr>
          <p:nvPr>
            <p:ph type="pic" sz="quarter" idx="13"/>
          </p:nvPr>
        </p:nvSpPr>
        <p:spPr>
          <a:xfrm>
            <a:off x="0" y="0"/>
            <a:ext cx="12192000" cy="6858000"/>
          </a:xfrm>
        </p:spPr>
        <p:txBody>
          <a:bodyPr/>
          <a:lstStyle/>
          <a:p>
            <a:endParaRPr lang="id-ID"/>
          </a:p>
        </p:txBody>
      </p:sp>
    </p:spTree>
    <p:extLst>
      <p:ext uri="{BB962C8B-B14F-4D97-AF65-F5344CB8AC3E}">
        <p14:creationId xmlns:p14="http://schemas.microsoft.com/office/powerpoint/2010/main" val="2948261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0" y="0"/>
            <a:ext cx="12192000" cy="6858000"/>
          </a:xfrm>
        </p:spPr>
        <p:txBody>
          <a:bodyPr/>
          <a:lstStyle/>
          <a:p>
            <a:endParaRPr lang="id-ID"/>
          </a:p>
        </p:txBody>
      </p:sp>
      <p:sp>
        <p:nvSpPr>
          <p:cNvPr id="9" name="Title 1"/>
          <p:cNvSpPr>
            <a:spLocks noGrp="1"/>
          </p:cNvSpPr>
          <p:nvPr>
            <p:ph type="title"/>
          </p:nvPr>
        </p:nvSpPr>
        <p:spPr>
          <a:xfrm>
            <a:off x="1419730" y="509287"/>
            <a:ext cx="10515600" cy="1273215"/>
          </a:xfrm>
        </p:spPr>
        <p:txBody>
          <a:bodyPr>
            <a:normAutofit/>
          </a:bodyPr>
          <a:lstStyle>
            <a:lvl1pPr>
              <a:defRPr sz="4800">
                <a:solidFill>
                  <a:schemeClr val="bg2"/>
                </a:solidFill>
              </a:defRPr>
            </a:lvl1pPr>
          </a:lstStyle>
          <a:p>
            <a:r>
              <a:rPr lang="en-US" dirty="0"/>
              <a:t>Click to edit Master title style</a:t>
            </a:r>
            <a:endParaRPr lang="id-ID" dirty="0"/>
          </a:p>
        </p:txBody>
      </p:sp>
    </p:spTree>
    <p:extLst>
      <p:ext uri="{BB962C8B-B14F-4D97-AF65-F5344CB8AC3E}">
        <p14:creationId xmlns:p14="http://schemas.microsoft.com/office/powerpoint/2010/main" val="5259933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0" y="0"/>
            <a:ext cx="12192000" cy="6858000"/>
          </a:xfrm>
        </p:spPr>
        <p:txBody>
          <a:bodyPr/>
          <a:lstStyle/>
          <a:p>
            <a:r>
              <a:rPr lang="en-US"/>
              <a:t>Click icon to add picture</a:t>
            </a:r>
            <a:endParaRPr lang="id-ID"/>
          </a:p>
        </p:txBody>
      </p:sp>
      <p:sp>
        <p:nvSpPr>
          <p:cNvPr id="9" name="Title 1"/>
          <p:cNvSpPr>
            <a:spLocks noGrp="1"/>
          </p:cNvSpPr>
          <p:nvPr>
            <p:ph type="title"/>
          </p:nvPr>
        </p:nvSpPr>
        <p:spPr>
          <a:xfrm>
            <a:off x="1419730" y="509287"/>
            <a:ext cx="10515600" cy="1273215"/>
          </a:xfrm>
        </p:spPr>
        <p:txBody>
          <a:bodyPr>
            <a:normAutofit/>
          </a:bodyPr>
          <a:lstStyle>
            <a:lvl1pPr>
              <a:defRPr sz="4800">
                <a:solidFill>
                  <a:schemeClr val="bg2"/>
                </a:solidFill>
              </a:defRPr>
            </a:lvl1pPr>
          </a:lstStyle>
          <a:p>
            <a:r>
              <a:rPr lang="en-US"/>
              <a:t>Click to edit Master title style</a:t>
            </a:r>
            <a:endParaRPr lang="id-ID" dirty="0"/>
          </a:p>
        </p:txBody>
      </p:sp>
    </p:spTree>
    <p:extLst>
      <p:ext uri="{BB962C8B-B14F-4D97-AF65-F5344CB8AC3E}">
        <p14:creationId xmlns:p14="http://schemas.microsoft.com/office/powerpoint/2010/main" val="2744958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Welcome Message">
    <p:spTree>
      <p:nvGrpSpPr>
        <p:cNvPr id="1" name=""/>
        <p:cNvGrpSpPr/>
        <p:nvPr/>
      </p:nvGrpSpPr>
      <p:grpSpPr>
        <a:xfrm>
          <a:off x="0" y="0"/>
          <a:ext cx="0" cy="0"/>
          <a:chOff x="0" y="0"/>
          <a:chExt cx="0" cy="0"/>
        </a:xfrm>
      </p:grpSpPr>
      <p:sp>
        <p:nvSpPr>
          <p:cNvPr id="2" name="Title 1"/>
          <p:cNvSpPr>
            <a:spLocks noGrp="1"/>
          </p:cNvSpPr>
          <p:nvPr>
            <p:ph type="title"/>
          </p:nvPr>
        </p:nvSpPr>
        <p:spPr>
          <a:xfrm>
            <a:off x="1419730" y="757765"/>
            <a:ext cx="10515600" cy="1273215"/>
          </a:xfrm>
        </p:spPr>
        <p:txBody>
          <a:bodyPr>
            <a:normAutofit/>
          </a:bodyPr>
          <a:lstStyle>
            <a:lvl1pPr>
              <a:defRPr sz="4800">
                <a:solidFill>
                  <a:schemeClr val="tx1">
                    <a:lumMod val="50000"/>
                    <a:lumOff val="50000"/>
                  </a:schemeClr>
                </a:solidFill>
              </a:defRPr>
            </a:lvl1pPr>
          </a:lstStyle>
          <a:p>
            <a:r>
              <a:rPr lang="en-US" dirty="0"/>
              <a:t>Click to edit Master title style</a:t>
            </a:r>
            <a:endParaRPr lang="id-ID"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E3D94539-5DE1-49DC-931F-EB00AD7B7005}" type="datetime1">
              <a:rPr lang="id-ID" smtClean="0"/>
              <a:t>15/06/2026</a:t>
            </a:fld>
            <a:endParaRPr lang="id-ID"/>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id-ID"/>
          </a:p>
        </p:txBody>
      </p:sp>
      <p:sp>
        <p:nvSpPr>
          <p:cNvPr id="8" name="Picture Placeholder 7"/>
          <p:cNvSpPr>
            <a:spLocks noGrp="1"/>
          </p:cNvSpPr>
          <p:nvPr>
            <p:ph type="pic" sz="quarter" idx="13"/>
          </p:nvPr>
        </p:nvSpPr>
        <p:spPr>
          <a:xfrm>
            <a:off x="6652261" y="0"/>
            <a:ext cx="5539740" cy="6858000"/>
          </a:xfrm>
        </p:spPr>
        <p:txBody>
          <a:bodyPr/>
          <a:lstStyle/>
          <a:p>
            <a:endParaRPr lang="id-ID"/>
          </a:p>
        </p:txBody>
      </p:sp>
      <p:sp>
        <p:nvSpPr>
          <p:cNvPr id="9" name="Rectangle 5">
            <a:extLst>
              <a:ext uri="{FF2B5EF4-FFF2-40B4-BE49-F238E27FC236}">
                <a16:creationId xmlns:a16="http://schemas.microsoft.com/office/drawing/2014/main" id="{0FA93914-4A7B-6E40-861D-8E50B17A0961}"/>
              </a:ext>
            </a:extLst>
          </p:cNvPr>
          <p:cNvSpPr/>
          <p:nvPr userDrawn="1"/>
        </p:nvSpPr>
        <p:spPr>
          <a:xfrm>
            <a:off x="401747" y="0"/>
            <a:ext cx="731986" cy="1162733"/>
          </a:xfrm>
          <a:prstGeom prst="rect">
            <a:avLst/>
          </a:prstGeom>
          <a:solidFill>
            <a:srgbClr val="36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0" name="Slide Number Placeholder 4">
            <a:extLst>
              <a:ext uri="{FF2B5EF4-FFF2-40B4-BE49-F238E27FC236}">
                <a16:creationId xmlns:a16="http://schemas.microsoft.com/office/drawing/2014/main" id="{DBB4B44D-8B4C-9E43-B8F3-C3FDFAF5AC9C}"/>
              </a:ext>
            </a:extLst>
          </p:cNvPr>
          <p:cNvSpPr txBox="1">
            <a:spLocks/>
          </p:cNvSpPr>
          <p:nvPr userDrawn="1"/>
        </p:nvSpPr>
        <p:spPr>
          <a:xfrm>
            <a:off x="115750" y="561896"/>
            <a:ext cx="1303980" cy="600838"/>
          </a:xfrm>
          <a:prstGeom prst="rect">
            <a:avLst/>
          </a:prstGeom>
        </p:spPr>
        <p:txBody>
          <a:bodyPr/>
          <a:lstStyle>
            <a:defPPr>
              <a:defRPr lang="id-ID"/>
            </a:defPPr>
            <a:lvl1pPr marL="0" algn="ctr" defTabSz="914400" rtl="0" eaLnBrk="1" latinLnBrk="0" hangingPunct="1">
              <a:defRPr sz="2800" kern="1200">
                <a:solidFill>
                  <a:schemeClr val="bg2"/>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469DCAB-2F4C-4855-A2DD-8F41E74CAF44}" type="slidenum">
              <a:rPr lang="id-ID" smtClean="0">
                <a:solidFill>
                  <a:schemeClr val="bg1"/>
                </a:solidFill>
              </a:rPr>
              <a:pPr/>
              <a:t>‹#›</a:t>
            </a:fld>
            <a:endParaRPr lang="id-ID" dirty="0">
              <a:solidFill>
                <a:schemeClr val="bg1"/>
              </a:solidFill>
            </a:endParaRPr>
          </a:p>
        </p:txBody>
      </p:sp>
    </p:spTree>
    <p:extLst>
      <p:ext uri="{BB962C8B-B14F-4D97-AF65-F5344CB8AC3E}">
        <p14:creationId xmlns:p14="http://schemas.microsoft.com/office/powerpoint/2010/main" val="957982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P spid="10" grpId="0"/>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About Us">
    <p:spTree>
      <p:nvGrpSpPr>
        <p:cNvPr id="1" name=""/>
        <p:cNvGrpSpPr/>
        <p:nvPr/>
      </p:nvGrpSpPr>
      <p:grpSpPr>
        <a:xfrm>
          <a:off x="0" y="0"/>
          <a:ext cx="0" cy="0"/>
          <a:chOff x="0" y="0"/>
          <a:chExt cx="0" cy="0"/>
        </a:xfrm>
      </p:grpSpPr>
      <p:sp>
        <p:nvSpPr>
          <p:cNvPr id="2" name="Title 1"/>
          <p:cNvSpPr>
            <a:spLocks noGrp="1"/>
          </p:cNvSpPr>
          <p:nvPr>
            <p:ph type="title"/>
          </p:nvPr>
        </p:nvSpPr>
        <p:spPr>
          <a:xfrm>
            <a:off x="1419730" y="509287"/>
            <a:ext cx="10515600" cy="1273215"/>
          </a:xfrm>
        </p:spPr>
        <p:txBody>
          <a:bodyPr>
            <a:normAutofit/>
          </a:bodyPr>
          <a:lstStyle>
            <a:lvl1pPr>
              <a:defRPr sz="4800"/>
            </a:lvl1pPr>
          </a:lstStyle>
          <a:p>
            <a:r>
              <a:rPr lang="en-US" dirty="0"/>
              <a:t>Click to edit Master title style</a:t>
            </a:r>
            <a:endParaRPr lang="id-ID"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E3D94539-5DE1-49DC-931F-EB00AD7B7005}" type="datetime1">
              <a:rPr lang="id-ID" smtClean="0"/>
              <a:t>15/06/2026</a:t>
            </a:fld>
            <a:endParaRPr lang="id-ID"/>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id-ID"/>
          </a:p>
        </p:txBody>
      </p:sp>
      <p:sp>
        <p:nvSpPr>
          <p:cNvPr id="8" name="Picture Placeholder 7"/>
          <p:cNvSpPr>
            <a:spLocks noGrp="1"/>
          </p:cNvSpPr>
          <p:nvPr>
            <p:ph type="pic" sz="quarter" idx="13"/>
          </p:nvPr>
        </p:nvSpPr>
        <p:spPr>
          <a:xfrm>
            <a:off x="8153400" y="0"/>
            <a:ext cx="4038601" cy="6858000"/>
          </a:xfrm>
        </p:spPr>
        <p:txBody>
          <a:bodyPr/>
          <a:lstStyle/>
          <a:p>
            <a:endParaRPr lang="id-ID"/>
          </a:p>
        </p:txBody>
      </p:sp>
      <p:sp>
        <p:nvSpPr>
          <p:cNvPr id="11" name="Rectangle 5">
            <a:extLst>
              <a:ext uri="{FF2B5EF4-FFF2-40B4-BE49-F238E27FC236}">
                <a16:creationId xmlns:a16="http://schemas.microsoft.com/office/drawing/2014/main" id="{AF4456C5-9F63-684D-B3A3-DDE39CEA4186}"/>
              </a:ext>
            </a:extLst>
          </p:cNvPr>
          <p:cNvSpPr/>
          <p:nvPr userDrawn="1"/>
        </p:nvSpPr>
        <p:spPr>
          <a:xfrm>
            <a:off x="401747" y="0"/>
            <a:ext cx="731986" cy="1162733"/>
          </a:xfrm>
          <a:prstGeom prst="rect">
            <a:avLst/>
          </a:prstGeom>
          <a:solidFill>
            <a:srgbClr val="36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2" name="Slide Number Placeholder 4">
            <a:extLst>
              <a:ext uri="{FF2B5EF4-FFF2-40B4-BE49-F238E27FC236}">
                <a16:creationId xmlns:a16="http://schemas.microsoft.com/office/drawing/2014/main" id="{236C7E82-3AD0-164E-8AE2-C933F1F6162C}"/>
              </a:ext>
            </a:extLst>
          </p:cNvPr>
          <p:cNvSpPr txBox="1">
            <a:spLocks/>
          </p:cNvSpPr>
          <p:nvPr userDrawn="1"/>
        </p:nvSpPr>
        <p:spPr>
          <a:xfrm>
            <a:off x="115750" y="561896"/>
            <a:ext cx="1303980" cy="600838"/>
          </a:xfrm>
          <a:prstGeom prst="rect">
            <a:avLst/>
          </a:prstGeom>
        </p:spPr>
        <p:txBody>
          <a:bodyPr/>
          <a:lstStyle>
            <a:defPPr>
              <a:defRPr lang="id-ID"/>
            </a:defPPr>
            <a:lvl1pPr marL="0" algn="ctr" defTabSz="914400" rtl="0" eaLnBrk="1" latinLnBrk="0" hangingPunct="1">
              <a:defRPr sz="2800" kern="1200">
                <a:solidFill>
                  <a:schemeClr val="bg2"/>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469DCAB-2F4C-4855-A2DD-8F41E74CAF44}" type="slidenum">
              <a:rPr lang="id-ID" smtClean="0">
                <a:solidFill>
                  <a:schemeClr val="bg1"/>
                </a:solidFill>
              </a:rPr>
              <a:pPr/>
              <a:t>‹#›</a:t>
            </a:fld>
            <a:endParaRPr lang="id-ID" dirty="0">
              <a:solidFill>
                <a:schemeClr val="bg1"/>
              </a:solidFill>
            </a:endParaRPr>
          </a:p>
        </p:txBody>
      </p:sp>
    </p:spTree>
    <p:extLst>
      <p:ext uri="{BB962C8B-B14F-4D97-AF65-F5344CB8AC3E}">
        <p14:creationId xmlns:p14="http://schemas.microsoft.com/office/powerpoint/2010/main" val="230391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2" grpId="0"/>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2" name="Title 1"/>
          <p:cNvSpPr>
            <a:spLocks noGrp="1"/>
          </p:cNvSpPr>
          <p:nvPr>
            <p:ph type="title"/>
          </p:nvPr>
        </p:nvSpPr>
        <p:spPr>
          <a:xfrm>
            <a:off x="1419730" y="509287"/>
            <a:ext cx="10515600" cy="1273215"/>
          </a:xfrm>
        </p:spPr>
        <p:txBody>
          <a:bodyPr>
            <a:normAutofit/>
          </a:bodyPr>
          <a:lstStyle>
            <a:lvl1pPr>
              <a:defRPr sz="4800"/>
            </a:lvl1pPr>
          </a:lstStyle>
          <a:p>
            <a:r>
              <a:rPr lang="en-US" dirty="0"/>
              <a:t>Click to edit Master title style</a:t>
            </a:r>
            <a:endParaRPr lang="id-ID"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E3D94539-5DE1-49DC-931F-EB00AD7B7005}" type="datetime1">
              <a:rPr lang="id-ID" smtClean="0"/>
              <a:t>15/06/2026</a:t>
            </a:fld>
            <a:endParaRPr lang="id-ID"/>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id-ID"/>
          </a:p>
        </p:txBody>
      </p:sp>
      <p:sp>
        <p:nvSpPr>
          <p:cNvPr id="8" name="Picture Placeholder 7"/>
          <p:cNvSpPr>
            <a:spLocks noGrp="1"/>
          </p:cNvSpPr>
          <p:nvPr>
            <p:ph type="pic" sz="quarter" idx="13"/>
          </p:nvPr>
        </p:nvSpPr>
        <p:spPr>
          <a:xfrm>
            <a:off x="7945120" y="0"/>
            <a:ext cx="4246881" cy="6858000"/>
          </a:xfrm>
        </p:spPr>
        <p:txBody>
          <a:bodyPr/>
          <a:lstStyle/>
          <a:p>
            <a:endParaRPr lang="id-ID"/>
          </a:p>
        </p:txBody>
      </p:sp>
      <p:sp>
        <p:nvSpPr>
          <p:cNvPr id="11" name="Rectangle 5">
            <a:extLst>
              <a:ext uri="{FF2B5EF4-FFF2-40B4-BE49-F238E27FC236}">
                <a16:creationId xmlns:a16="http://schemas.microsoft.com/office/drawing/2014/main" id="{0472C2EB-7065-884B-9975-384935F8F141}"/>
              </a:ext>
            </a:extLst>
          </p:cNvPr>
          <p:cNvSpPr/>
          <p:nvPr userDrawn="1"/>
        </p:nvSpPr>
        <p:spPr>
          <a:xfrm>
            <a:off x="401747" y="0"/>
            <a:ext cx="731986" cy="1162733"/>
          </a:xfrm>
          <a:prstGeom prst="rect">
            <a:avLst/>
          </a:prstGeom>
          <a:solidFill>
            <a:srgbClr val="36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2" name="Slide Number Placeholder 4">
            <a:extLst>
              <a:ext uri="{FF2B5EF4-FFF2-40B4-BE49-F238E27FC236}">
                <a16:creationId xmlns:a16="http://schemas.microsoft.com/office/drawing/2014/main" id="{D4241B84-B4FE-C043-8E74-4DDA76FD4B30}"/>
              </a:ext>
            </a:extLst>
          </p:cNvPr>
          <p:cNvSpPr txBox="1">
            <a:spLocks/>
          </p:cNvSpPr>
          <p:nvPr userDrawn="1"/>
        </p:nvSpPr>
        <p:spPr>
          <a:xfrm>
            <a:off x="115750" y="561896"/>
            <a:ext cx="1303980" cy="600838"/>
          </a:xfrm>
          <a:prstGeom prst="rect">
            <a:avLst/>
          </a:prstGeom>
        </p:spPr>
        <p:txBody>
          <a:bodyPr/>
          <a:lstStyle>
            <a:defPPr>
              <a:defRPr lang="id-ID"/>
            </a:defPPr>
            <a:lvl1pPr marL="0" algn="ctr" defTabSz="914400" rtl="0" eaLnBrk="1" latinLnBrk="0" hangingPunct="1">
              <a:defRPr sz="2800" kern="1200">
                <a:solidFill>
                  <a:schemeClr val="bg2"/>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469DCAB-2F4C-4855-A2DD-8F41E74CAF44}" type="slidenum">
              <a:rPr lang="id-ID" smtClean="0">
                <a:solidFill>
                  <a:schemeClr val="bg1"/>
                </a:solidFill>
              </a:rPr>
              <a:pPr/>
              <a:t>‹#›</a:t>
            </a:fld>
            <a:endParaRPr lang="id-ID" dirty="0">
              <a:solidFill>
                <a:schemeClr val="bg1"/>
              </a:solidFill>
            </a:endParaRPr>
          </a:p>
        </p:txBody>
      </p:sp>
    </p:spTree>
    <p:extLst>
      <p:ext uri="{BB962C8B-B14F-4D97-AF65-F5344CB8AC3E}">
        <p14:creationId xmlns:p14="http://schemas.microsoft.com/office/powerpoint/2010/main" val="3010619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2" grpId="0"/>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419730" y="509287"/>
            <a:ext cx="10515600" cy="1273215"/>
          </a:xfrm>
        </p:spPr>
        <p:txBody>
          <a:bodyPr>
            <a:normAutofit/>
          </a:bodyPr>
          <a:lstStyle>
            <a:lvl1pPr>
              <a:defRPr sz="4800"/>
            </a:lvl1pPr>
          </a:lstStyle>
          <a:p>
            <a:r>
              <a:rPr lang="en-US" dirty="0"/>
              <a:t>Click to edit Master title style</a:t>
            </a:r>
            <a:endParaRPr lang="id-ID"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E3D94539-5DE1-49DC-931F-EB00AD7B7005}" type="datetime1">
              <a:rPr lang="id-ID" smtClean="0"/>
              <a:t>15/06/2026</a:t>
            </a:fld>
            <a:endParaRPr lang="id-ID"/>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id-ID"/>
          </a:p>
        </p:txBody>
      </p:sp>
      <p:sp>
        <p:nvSpPr>
          <p:cNvPr id="9" name="Rectangle 5">
            <a:extLst>
              <a:ext uri="{FF2B5EF4-FFF2-40B4-BE49-F238E27FC236}">
                <a16:creationId xmlns:a16="http://schemas.microsoft.com/office/drawing/2014/main" id="{5C559505-F142-3E49-BFAE-C4B3CAB844FD}"/>
              </a:ext>
            </a:extLst>
          </p:cNvPr>
          <p:cNvSpPr/>
          <p:nvPr userDrawn="1"/>
        </p:nvSpPr>
        <p:spPr>
          <a:xfrm>
            <a:off x="401747" y="0"/>
            <a:ext cx="731986" cy="1162733"/>
          </a:xfrm>
          <a:prstGeom prst="rect">
            <a:avLst/>
          </a:prstGeom>
          <a:solidFill>
            <a:srgbClr val="36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0" name="Slide Number Placeholder 4">
            <a:extLst>
              <a:ext uri="{FF2B5EF4-FFF2-40B4-BE49-F238E27FC236}">
                <a16:creationId xmlns:a16="http://schemas.microsoft.com/office/drawing/2014/main" id="{3CD9C362-B877-9E47-B363-517D1D61543A}"/>
              </a:ext>
            </a:extLst>
          </p:cNvPr>
          <p:cNvSpPr txBox="1">
            <a:spLocks/>
          </p:cNvSpPr>
          <p:nvPr userDrawn="1"/>
        </p:nvSpPr>
        <p:spPr>
          <a:xfrm>
            <a:off x="115750" y="561896"/>
            <a:ext cx="1303980" cy="600838"/>
          </a:xfrm>
          <a:prstGeom prst="rect">
            <a:avLst/>
          </a:prstGeom>
        </p:spPr>
        <p:txBody>
          <a:bodyPr/>
          <a:lstStyle>
            <a:defPPr>
              <a:defRPr lang="id-ID"/>
            </a:defPPr>
            <a:lvl1pPr marL="0" algn="ctr" defTabSz="914400" rtl="0" eaLnBrk="1" latinLnBrk="0" hangingPunct="1">
              <a:defRPr sz="2800" kern="1200">
                <a:solidFill>
                  <a:schemeClr val="bg2"/>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469DCAB-2F4C-4855-A2DD-8F41E74CAF44}" type="slidenum">
              <a:rPr lang="id-ID" smtClean="0">
                <a:solidFill>
                  <a:schemeClr val="bg1"/>
                </a:solidFill>
              </a:rPr>
              <a:pPr/>
              <a:t>‹#›</a:t>
            </a:fld>
            <a:endParaRPr lang="id-ID" dirty="0">
              <a:solidFill>
                <a:schemeClr val="bg1"/>
              </a:solidFill>
            </a:endParaRPr>
          </a:p>
        </p:txBody>
      </p:sp>
    </p:spTree>
    <p:extLst>
      <p:ext uri="{BB962C8B-B14F-4D97-AF65-F5344CB8AC3E}">
        <p14:creationId xmlns:p14="http://schemas.microsoft.com/office/powerpoint/2010/main" val="1973671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P spid="10" grpId="0"/>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419730" y="509287"/>
            <a:ext cx="10515600" cy="1273215"/>
          </a:xfrm>
        </p:spPr>
        <p:txBody>
          <a:bodyPr>
            <a:normAutofit/>
          </a:bodyPr>
          <a:lstStyle>
            <a:lvl1pPr>
              <a:defRPr sz="4800"/>
            </a:lvl1pPr>
          </a:lstStyle>
          <a:p>
            <a:r>
              <a:rPr lang="en-US" dirty="0"/>
              <a:t>Click to edit Master title style</a:t>
            </a:r>
            <a:endParaRPr lang="id-ID"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E3D94539-5DE1-49DC-931F-EB00AD7B7005}" type="datetime1">
              <a:rPr lang="id-ID" smtClean="0"/>
              <a:t>15/06/2026</a:t>
            </a:fld>
            <a:endParaRPr lang="id-ID"/>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id-ID"/>
          </a:p>
        </p:txBody>
      </p:sp>
      <p:sp>
        <p:nvSpPr>
          <p:cNvPr id="12" name="Picture Placeholder 4"/>
          <p:cNvSpPr>
            <a:spLocks noGrp="1"/>
          </p:cNvSpPr>
          <p:nvPr>
            <p:ph type="pic" sz="quarter" idx="13"/>
          </p:nvPr>
        </p:nvSpPr>
        <p:spPr>
          <a:xfrm>
            <a:off x="-2" y="3501016"/>
            <a:ext cx="2520000" cy="2340000"/>
          </a:xfrm>
          <a:prstGeom prst="rect">
            <a:avLst/>
          </a:prstGeom>
          <a:noFill/>
        </p:spPr>
      </p:sp>
      <p:sp>
        <p:nvSpPr>
          <p:cNvPr id="13" name="Picture Placeholder 5"/>
          <p:cNvSpPr>
            <a:spLocks noGrp="1"/>
          </p:cNvSpPr>
          <p:nvPr>
            <p:ph type="pic" sz="quarter" idx="14"/>
          </p:nvPr>
        </p:nvSpPr>
        <p:spPr>
          <a:xfrm>
            <a:off x="2519998" y="3501016"/>
            <a:ext cx="2520000" cy="2340000"/>
          </a:xfrm>
          <a:prstGeom prst="rect">
            <a:avLst/>
          </a:prstGeom>
          <a:noFill/>
        </p:spPr>
      </p:sp>
      <p:sp>
        <p:nvSpPr>
          <p:cNvPr id="14" name="Picture Placeholder 6"/>
          <p:cNvSpPr>
            <a:spLocks noGrp="1"/>
          </p:cNvSpPr>
          <p:nvPr>
            <p:ph type="pic" sz="quarter" idx="15"/>
          </p:nvPr>
        </p:nvSpPr>
        <p:spPr>
          <a:xfrm>
            <a:off x="9672000" y="3501016"/>
            <a:ext cx="2520000" cy="2340000"/>
          </a:xfrm>
          <a:prstGeom prst="rect">
            <a:avLst/>
          </a:prstGeom>
          <a:noFill/>
        </p:spPr>
      </p:sp>
      <p:sp>
        <p:nvSpPr>
          <p:cNvPr id="15" name="Picture Placeholder 5"/>
          <p:cNvSpPr>
            <a:spLocks noGrp="1"/>
          </p:cNvSpPr>
          <p:nvPr>
            <p:ph type="pic" sz="quarter" idx="16"/>
          </p:nvPr>
        </p:nvSpPr>
        <p:spPr>
          <a:xfrm>
            <a:off x="5039998" y="1899433"/>
            <a:ext cx="4632002" cy="2799500"/>
          </a:xfrm>
          <a:prstGeom prst="rect">
            <a:avLst/>
          </a:prstGeom>
          <a:noFill/>
        </p:spPr>
        <p:txBody>
          <a:bodyPr/>
          <a:lstStyle/>
          <a:p>
            <a:endParaRPr lang="id-ID" dirty="0"/>
          </a:p>
        </p:txBody>
      </p:sp>
      <p:sp>
        <p:nvSpPr>
          <p:cNvPr id="17" name="Rectangle 5">
            <a:extLst>
              <a:ext uri="{FF2B5EF4-FFF2-40B4-BE49-F238E27FC236}">
                <a16:creationId xmlns:a16="http://schemas.microsoft.com/office/drawing/2014/main" id="{BCA99C90-5C4D-1647-8248-3EE558FDC1BE}"/>
              </a:ext>
            </a:extLst>
          </p:cNvPr>
          <p:cNvSpPr/>
          <p:nvPr userDrawn="1"/>
        </p:nvSpPr>
        <p:spPr>
          <a:xfrm>
            <a:off x="401747" y="0"/>
            <a:ext cx="731986" cy="1162733"/>
          </a:xfrm>
          <a:prstGeom prst="rect">
            <a:avLst/>
          </a:prstGeom>
          <a:solidFill>
            <a:srgbClr val="36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8" name="Slide Number Placeholder 4">
            <a:extLst>
              <a:ext uri="{FF2B5EF4-FFF2-40B4-BE49-F238E27FC236}">
                <a16:creationId xmlns:a16="http://schemas.microsoft.com/office/drawing/2014/main" id="{EDF07EB7-1DA9-F749-A10C-8C328173934F}"/>
              </a:ext>
            </a:extLst>
          </p:cNvPr>
          <p:cNvSpPr txBox="1">
            <a:spLocks/>
          </p:cNvSpPr>
          <p:nvPr userDrawn="1"/>
        </p:nvSpPr>
        <p:spPr>
          <a:xfrm>
            <a:off x="115750" y="561896"/>
            <a:ext cx="1303980" cy="600838"/>
          </a:xfrm>
          <a:prstGeom prst="rect">
            <a:avLst/>
          </a:prstGeom>
        </p:spPr>
        <p:txBody>
          <a:bodyPr/>
          <a:lstStyle>
            <a:defPPr>
              <a:defRPr lang="id-ID"/>
            </a:defPPr>
            <a:lvl1pPr marL="0" algn="ctr" defTabSz="914400" rtl="0" eaLnBrk="1" latinLnBrk="0" hangingPunct="1">
              <a:defRPr sz="2800" kern="1200">
                <a:solidFill>
                  <a:schemeClr val="bg2"/>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469DCAB-2F4C-4855-A2DD-8F41E74CAF44}" type="slidenum">
              <a:rPr lang="id-ID" smtClean="0">
                <a:solidFill>
                  <a:schemeClr val="bg1"/>
                </a:solidFill>
              </a:rPr>
              <a:pPr/>
              <a:t>‹#›</a:t>
            </a:fld>
            <a:endParaRPr lang="id-ID" dirty="0">
              <a:solidFill>
                <a:schemeClr val="bg1"/>
              </a:solidFill>
            </a:endParaRPr>
          </a:p>
        </p:txBody>
      </p:sp>
    </p:spTree>
    <p:extLst>
      <p:ext uri="{BB962C8B-B14F-4D97-AF65-F5344CB8AC3E}">
        <p14:creationId xmlns:p14="http://schemas.microsoft.com/office/powerpoint/2010/main" val="282592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animBg="1"/>
      <p:bldP spid="18" grpId="0"/>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419730" y="509287"/>
            <a:ext cx="10515600" cy="1273215"/>
          </a:xfrm>
        </p:spPr>
        <p:txBody>
          <a:bodyPr>
            <a:normAutofit/>
          </a:bodyPr>
          <a:lstStyle>
            <a:lvl1pPr>
              <a:defRPr sz="4800"/>
            </a:lvl1pPr>
          </a:lstStyle>
          <a:p>
            <a:r>
              <a:rPr lang="en-US" dirty="0"/>
              <a:t>Click to edit Master title style</a:t>
            </a:r>
            <a:endParaRPr lang="id-ID"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E3D94539-5DE1-49DC-931F-EB00AD7B7005}" type="datetime1">
              <a:rPr lang="id-ID" smtClean="0"/>
              <a:t>15/06/2026</a:t>
            </a:fld>
            <a:endParaRPr lang="id-ID"/>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id-ID"/>
          </a:p>
        </p:txBody>
      </p:sp>
      <p:sp>
        <p:nvSpPr>
          <p:cNvPr id="16" name="Picture Placeholder 13"/>
          <p:cNvSpPr>
            <a:spLocks noGrp="1"/>
          </p:cNvSpPr>
          <p:nvPr>
            <p:ph type="pic" sz="quarter" idx="19"/>
          </p:nvPr>
        </p:nvSpPr>
        <p:spPr>
          <a:xfrm>
            <a:off x="10061562" y="1672683"/>
            <a:ext cx="2130438" cy="1561171"/>
          </a:xfrm>
          <a:prstGeom prst="rect">
            <a:avLst/>
          </a:prstGeom>
          <a:effectLst/>
        </p:spPr>
        <p:txBody>
          <a:bodyPr>
            <a:normAutofit/>
          </a:bodyPr>
          <a:lstStyle>
            <a:lvl1pPr marL="0" indent="0">
              <a:buNone/>
              <a:defRPr sz="1300" b="0" i="0">
                <a:ln>
                  <a:noFill/>
                </a:ln>
                <a:solidFill>
                  <a:schemeClr val="tx1"/>
                </a:solidFill>
                <a:latin typeface="Poppins Light" charset="0"/>
                <a:ea typeface="Poppins Light" charset="0"/>
                <a:cs typeface="Poppins Light" charset="0"/>
              </a:defRPr>
            </a:lvl1pPr>
          </a:lstStyle>
          <a:p>
            <a:endParaRPr lang="en-US" dirty="0"/>
          </a:p>
        </p:txBody>
      </p:sp>
      <p:sp>
        <p:nvSpPr>
          <p:cNvPr id="17" name="Picture Placeholder 13"/>
          <p:cNvSpPr>
            <a:spLocks noGrp="1"/>
          </p:cNvSpPr>
          <p:nvPr>
            <p:ph type="pic" sz="quarter" idx="20"/>
          </p:nvPr>
        </p:nvSpPr>
        <p:spPr>
          <a:xfrm>
            <a:off x="5611608" y="3376961"/>
            <a:ext cx="1505265" cy="1529576"/>
          </a:xfrm>
          <a:prstGeom prst="rect">
            <a:avLst/>
          </a:prstGeom>
          <a:effectLst/>
        </p:spPr>
        <p:txBody>
          <a:bodyPr>
            <a:normAutofit/>
          </a:bodyPr>
          <a:lstStyle>
            <a:lvl1pPr marL="0" indent="0">
              <a:buNone/>
              <a:defRPr sz="1300" b="0" i="0">
                <a:ln>
                  <a:noFill/>
                </a:ln>
                <a:solidFill>
                  <a:schemeClr val="tx1"/>
                </a:solidFill>
                <a:latin typeface="Poppins Light" charset="0"/>
                <a:ea typeface="Poppins Light" charset="0"/>
                <a:cs typeface="Poppins Light" charset="0"/>
              </a:defRPr>
            </a:lvl1pPr>
          </a:lstStyle>
          <a:p>
            <a:endParaRPr lang="en-US" dirty="0"/>
          </a:p>
        </p:txBody>
      </p:sp>
      <p:sp>
        <p:nvSpPr>
          <p:cNvPr id="18" name="Picture Placeholder 13"/>
          <p:cNvSpPr>
            <a:spLocks noGrp="1"/>
          </p:cNvSpPr>
          <p:nvPr>
            <p:ph type="pic" sz="quarter" idx="21"/>
          </p:nvPr>
        </p:nvSpPr>
        <p:spPr>
          <a:xfrm>
            <a:off x="7273030" y="3376961"/>
            <a:ext cx="2654682" cy="3481039"/>
          </a:xfrm>
          <a:prstGeom prst="rect">
            <a:avLst/>
          </a:prstGeom>
          <a:effectLst/>
        </p:spPr>
        <p:txBody>
          <a:bodyPr>
            <a:normAutofit/>
          </a:bodyPr>
          <a:lstStyle>
            <a:lvl1pPr marL="0" indent="0">
              <a:buNone/>
              <a:defRPr sz="1300" b="0" i="0">
                <a:ln>
                  <a:noFill/>
                </a:ln>
                <a:solidFill>
                  <a:schemeClr val="tx1"/>
                </a:solidFill>
                <a:latin typeface="Poppins Light" charset="0"/>
                <a:ea typeface="Poppins Light" charset="0"/>
                <a:cs typeface="Poppins Light" charset="0"/>
              </a:defRPr>
            </a:lvl1pPr>
          </a:lstStyle>
          <a:p>
            <a:endParaRPr lang="en-US" dirty="0"/>
          </a:p>
        </p:txBody>
      </p:sp>
      <p:sp>
        <p:nvSpPr>
          <p:cNvPr id="19" name="Picture Placeholder 13"/>
          <p:cNvSpPr>
            <a:spLocks noGrp="1"/>
          </p:cNvSpPr>
          <p:nvPr>
            <p:ph type="pic" sz="quarter" idx="22"/>
          </p:nvPr>
        </p:nvSpPr>
        <p:spPr>
          <a:xfrm>
            <a:off x="5611608" y="-11151"/>
            <a:ext cx="4293796" cy="3245005"/>
          </a:xfrm>
          <a:prstGeom prst="rect">
            <a:avLst/>
          </a:prstGeom>
          <a:effectLst/>
        </p:spPr>
        <p:txBody>
          <a:bodyPr>
            <a:normAutofit/>
          </a:bodyPr>
          <a:lstStyle>
            <a:lvl1pPr marL="0" indent="0">
              <a:buNone/>
              <a:defRPr sz="1300" b="0" i="0">
                <a:ln>
                  <a:noFill/>
                </a:ln>
                <a:solidFill>
                  <a:schemeClr val="tx1"/>
                </a:solidFill>
                <a:latin typeface="Poppins Light" charset="0"/>
                <a:ea typeface="Poppins Light" charset="0"/>
                <a:cs typeface="Poppins Light" charset="0"/>
              </a:defRPr>
            </a:lvl1pPr>
          </a:lstStyle>
          <a:p>
            <a:endParaRPr lang="en-US" dirty="0"/>
          </a:p>
        </p:txBody>
      </p:sp>
      <p:sp>
        <p:nvSpPr>
          <p:cNvPr id="13" name="Rectangle 5">
            <a:extLst>
              <a:ext uri="{FF2B5EF4-FFF2-40B4-BE49-F238E27FC236}">
                <a16:creationId xmlns:a16="http://schemas.microsoft.com/office/drawing/2014/main" id="{18BF1518-E847-7341-A15D-45627DB3DADD}"/>
              </a:ext>
            </a:extLst>
          </p:cNvPr>
          <p:cNvSpPr/>
          <p:nvPr userDrawn="1"/>
        </p:nvSpPr>
        <p:spPr>
          <a:xfrm>
            <a:off x="401747" y="0"/>
            <a:ext cx="731986" cy="1162733"/>
          </a:xfrm>
          <a:prstGeom prst="rect">
            <a:avLst/>
          </a:prstGeom>
          <a:solidFill>
            <a:srgbClr val="36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4" name="Slide Number Placeholder 4">
            <a:extLst>
              <a:ext uri="{FF2B5EF4-FFF2-40B4-BE49-F238E27FC236}">
                <a16:creationId xmlns:a16="http://schemas.microsoft.com/office/drawing/2014/main" id="{75EEAB81-282F-004A-AB99-F5DF36859E66}"/>
              </a:ext>
            </a:extLst>
          </p:cNvPr>
          <p:cNvSpPr txBox="1">
            <a:spLocks/>
          </p:cNvSpPr>
          <p:nvPr userDrawn="1"/>
        </p:nvSpPr>
        <p:spPr>
          <a:xfrm>
            <a:off x="115750" y="561896"/>
            <a:ext cx="1303980" cy="600838"/>
          </a:xfrm>
          <a:prstGeom prst="rect">
            <a:avLst/>
          </a:prstGeom>
        </p:spPr>
        <p:txBody>
          <a:bodyPr/>
          <a:lstStyle>
            <a:defPPr>
              <a:defRPr lang="id-ID"/>
            </a:defPPr>
            <a:lvl1pPr marL="0" algn="ctr" defTabSz="914400" rtl="0" eaLnBrk="1" latinLnBrk="0" hangingPunct="1">
              <a:defRPr sz="2800" kern="1200">
                <a:solidFill>
                  <a:schemeClr val="bg2"/>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469DCAB-2F4C-4855-A2DD-8F41E74CAF44}" type="slidenum">
              <a:rPr lang="id-ID" smtClean="0">
                <a:solidFill>
                  <a:schemeClr val="bg1"/>
                </a:solidFill>
              </a:rPr>
              <a:pPr/>
              <a:t>‹#›</a:t>
            </a:fld>
            <a:endParaRPr lang="id-ID" dirty="0">
              <a:solidFill>
                <a:schemeClr val="bg1"/>
              </a:solidFill>
            </a:endParaRPr>
          </a:p>
        </p:txBody>
      </p:sp>
    </p:spTree>
    <p:extLst>
      <p:ext uri="{BB962C8B-B14F-4D97-AF65-F5344CB8AC3E}">
        <p14:creationId xmlns:p14="http://schemas.microsoft.com/office/powerpoint/2010/main" val="419657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animBg="1"/>
      <p:bldP spid="14" grpId="0"/>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a:latin typeface="Calibri"/>
                <a:cs typeface="Calibri"/>
              </a:defRPr>
            </a:lvl1pPr>
          </a:lstStyle>
          <a:p>
            <a:r>
              <a:rPr lang="en-US"/>
              <a:t>Click to edit Master title style</a:t>
            </a:r>
            <a:endParaRPr lang="en-US" dirty="0"/>
          </a:p>
        </p:txBody>
      </p:sp>
      <p:sp>
        <p:nvSpPr>
          <p:cNvPr id="6" name="Text Placeholder 2"/>
          <p:cNvSpPr>
            <a:spLocks noGrp="1"/>
          </p:cNvSpPr>
          <p:nvPr>
            <p:ph idx="1"/>
          </p:nvPr>
        </p:nvSpPr>
        <p:spPr>
          <a:xfrm>
            <a:off x="836084" y="1157941"/>
            <a:ext cx="10658661" cy="4855883"/>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p:txBody>
      </p:sp>
      <p:pic>
        <p:nvPicPr>
          <p:cNvPr id="5" name="Picture 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37913" y="6309320"/>
            <a:ext cx="1154087" cy="548680"/>
          </a:xfrm>
          <a:prstGeom prst="rect">
            <a:avLst/>
          </a:prstGeom>
        </p:spPr>
      </p:pic>
      <p:sp>
        <p:nvSpPr>
          <p:cNvPr id="7" name="Slide Number Placeholder 5"/>
          <p:cNvSpPr txBox="1">
            <a:spLocks/>
          </p:cNvSpPr>
          <p:nvPr userDrawn="1"/>
        </p:nvSpPr>
        <p:spPr>
          <a:xfrm>
            <a:off x="10673769" y="6602856"/>
            <a:ext cx="1350019" cy="144000"/>
          </a:xfrm>
          <a:prstGeom prst="rect">
            <a:avLst/>
          </a:prstGeom>
        </p:spPr>
        <p:txBody>
          <a:bodyPr vert="horz" lIns="0" tIns="0" rIns="0" bIns="0" rtlCol="0" anchor="b" anchorCtr="0"/>
          <a:lstStyle>
            <a:defPPr>
              <a:defRPr lang="en-US"/>
            </a:defPPr>
            <a:lvl1pPr marL="0" algn="r" defTabSz="457200" rtl="0" eaLnBrk="1" latinLnBrk="0" hangingPunct="1">
              <a:defRPr sz="900" kern="1200">
                <a:solidFill>
                  <a:schemeClr val="bg1"/>
                </a:solidFill>
                <a:latin typeface="Lucida Sans"/>
                <a:ea typeface="+mn-ea"/>
                <a:cs typeface="Lucida San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062F9617-6250-4A4E-A789-B3C5DD958110}" type="slidenum">
              <a:rPr lang="en-US" sz="900" smtClean="0"/>
              <a:pPr/>
              <a:t>‹#›</a:t>
            </a:fld>
            <a:endParaRPr lang="en-US" sz="900" dirty="0"/>
          </a:p>
        </p:txBody>
      </p:sp>
    </p:spTree>
    <p:extLst>
      <p:ext uri="{BB962C8B-B14F-4D97-AF65-F5344CB8AC3E}">
        <p14:creationId xmlns:p14="http://schemas.microsoft.com/office/powerpoint/2010/main" val="2577605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Welcome Message">
    <p:spTree>
      <p:nvGrpSpPr>
        <p:cNvPr id="1" name=""/>
        <p:cNvGrpSpPr/>
        <p:nvPr/>
      </p:nvGrpSpPr>
      <p:grpSpPr>
        <a:xfrm>
          <a:off x="0" y="0"/>
          <a:ext cx="0" cy="0"/>
          <a:chOff x="0" y="0"/>
          <a:chExt cx="0" cy="0"/>
        </a:xfrm>
      </p:grpSpPr>
      <p:sp>
        <p:nvSpPr>
          <p:cNvPr id="2" name="Title 1"/>
          <p:cNvSpPr>
            <a:spLocks noGrp="1"/>
          </p:cNvSpPr>
          <p:nvPr>
            <p:ph type="title"/>
          </p:nvPr>
        </p:nvSpPr>
        <p:spPr>
          <a:xfrm>
            <a:off x="1419730" y="757765"/>
            <a:ext cx="10515600" cy="1273215"/>
          </a:xfrm>
        </p:spPr>
        <p:txBody>
          <a:bodyPr>
            <a:normAutofit/>
          </a:bodyPr>
          <a:lstStyle>
            <a:lvl1pPr>
              <a:defRPr sz="4800">
                <a:solidFill>
                  <a:schemeClr val="tx1">
                    <a:lumMod val="50000"/>
                    <a:lumOff val="50000"/>
                  </a:schemeClr>
                </a:solidFill>
              </a:defRPr>
            </a:lvl1pPr>
          </a:lstStyle>
          <a:p>
            <a:r>
              <a:rPr lang="en-US"/>
              <a:t>Click to edit Master title style</a:t>
            </a:r>
            <a:endParaRPr lang="id-ID"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E3D94539-5DE1-49DC-931F-EB00AD7B7005}" type="datetime1">
              <a:rPr lang="id-ID" smtClean="0"/>
              <a:t>15/06/2026</a:t>
            </a:fld>
            <a:endParaRPr lang="id-ID"/>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id-ID"/>
          </a:p>
        </p:txBody>
      </p:sp>
      <p:sp>
        <p:nvSpPr>
          <p:cNvPr id="8" name="Picture Placeholder 7"/>
          <p:cNvSpPr>
            <a:spLocks noGrp="1"/>
          </p:cNvSpPr>
          <p:nvPr>
            <p:ph type="pic" sz="quarter" idx="13"/>
          </p:nvPr>
        </p:nvSpPr>
        <p:spPr>
          <a:xfrm>
            <a:off x="6652261" y="0"/>
            <a:ext cx="5539740" cy="6858000"/>
          </a:xfrm>
        </p:spPr>
        <p:txBody>
          <a:bodyPr/>
          <a:lstStyle/>
          <a:p>
            <a:r>
              <a:rPr lang="en-US"/>
              <a:t>Click icon to add picture</a:t>
            </a:r>
            <a:endParaRPr lang="id-ID"/>
          </a:p>
        </p:txBody>
      </p:sp>
      <p:sp>
        <p:nvSpPr>
          <p:cNvPr id="9" name="Rectangle 5">
            <a:extLst>
              <a:ext uri="{FF2B5EF4-FFF2-40B4-BE49-F238E27FC236}">
                <a16:creationId xmlns:a16="http://schemas.microsoft.com/office/drawing/2014/main" id="{0FA93914-4A7B-6E40-861D-8E50B17A0961}"/>
              </a:ext>
            </a:extLst>
          </p:cNvPr>
          <p:cNvSpPr/>
          <p:nvPr userDrawn="1"/>
        </p:nvSpPr>
        <p:spPr>
          <a:xfrm>
            <a:off x="401747" y="0"/>
            <a:ext cx="731986" cy="1162733"/>
          </a:xfrm>
          <a:prstGeom prst="rect">
            <a:avLst/>
          </a:prstGeom>
          <a:solidFill>
            <a:srgbClr val="36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0" name="Slide Number Placeholder 4">
            <a:extLst>
              <a:ext uri="{FF2B5EF4-FFF2-40B4-BE49-F238E27FC236}">
                <a16:creationId xmlns:a16="http://schemas.microsoft.com/office/drawing/2014/main" id="{DBB4B44D-8B4C-9E43-B8F3-C3FDFAF5AC9C}"/>
              </a:ext>
            </a:extLst>
          </p:cNvPr>
          <p:cNvSpPr txBox="1">
            <a:spLocks/>
          </p:cNvSpPr>
          <p:nvPr userDrawn="1"/>
        </p:nvSpPr>
        <p:spPr>
          <a:xfrm>
            <a:off x="115750" y="561896"/>
            <a:ext cx="1303980" cy="600838"/>
          </a:xfrm>
          <a:prstGeom prst="rect">
            <a:avLst/>
          </a:prstGeom>
        </p:spPr>
        <p:txBody>
          <a:bodyPr/>
          <a:lstStyle>
            <a:defPPr>
              <a:defRPr lang="id-ID"/>
            </a:defPPr>
            <a:lvl1pPr marL="0" algn="ctr" defTabSz="914400" rtl="0" eaLnBrk="1" latinLnBrk="0" hangingPunct="1">
              <a:defRPr sz="2800" kern="1200">
                <a:solidFill>
                  <a:schemeClr val="bg2"/>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469DCAB-2F4C-4855-A2DD-8F41E74CAF44}" type="slidenum">
              <a:rPr lang="id-ID" smtClean="0">
                <a:solidFill>
                  <a:schemeClr val="bg1"/>
                </a:solidFill>
              </a:rPr>
              <a:pPr/>
              <a:t>‹#›</a:t>
            </a:fld>
            <a:endParaRPr lang="id-ID" dirty="0">
              <a:solidFill>
                <a:schemeClr val="bg1"/>
              </a:solidFill>
            </a:endParaRPr>
          </a:p>
        </p:txBody>
      </p:sp>
    </p:spTree>
    <p:extLst>
      <p:ext uri="{BB962C8B-B14F-4D97-AF65-F5344CB8AC3E}">
        <p14:creationId xmlns:p14="http://schemas.microsoft.com/office/powerpoint/2010/main" val="252155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P spid="10"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bout Us">
    <p:spTree>
      <p:nvGrpSpPr>
        <p:cNvPr id="1" name=""/>
        <p:cNvGrpSpPr/>
        <p:nvPr/>
      </p:nvGrpSpPr>
      <p:grpSpPr>
        <a:xfrm>
          <a:off x="0" y="0"/>
          <a:ext cx="0" cy="0"/>
          <a:chOff x="0" y="0"/>
          <a:chExt cx="0" cy="0"/>
        </a:xfrm>
      </p:grpSpPr>
      <p:sp>
        <p:nvSpPr>
          <p:cNvPr id="2" name="Title 1"/>
          <p:cNvSpPr>
            <a:spLocks noGrp="1"/>
          </p:cNvSpPr>
          <p:nvPr>
            <p:ph type="title"/>
          </p:nvPr>
        </p:nvSpPr>
        <p:spPr>
          <a:xfrm>
            <a:off x="1419730" y="509287"/>
            <a:ext cx="10515600" cy="1273215"/>
          </a:xfrm>
        </p:spPr>
        <p:txBody>
          <a:bodyPr>
            <a:normAutofit/>
          </a:bodyPr>
          <a:lstStyle>
            <a:lvl1pPr>
              <a:defRPr sz="4800"/>
            </a:lvl1pPr>
          </a:lstStyle>
          <a:p>
            <a:r>
              <a:rPr lang="en-US"/>
              <a:t>Click to edit Master title style</a:t>
            </a:r>
            <a:endParaRPr lang="id-ID"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E3D94539-5DE1-49DC-931F-EB00AD7B7005}" type="datetime1">
              <a:rPr lang="id-ID" smtClean="0"/>
              <a:t>15/06/2026</a:t>
            </a:fld>
            <a:endParaRPr lang="id-ID"/>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id-ID"/>
          </a:p>
        </p:txBody>
      </p:sp>
      <p:sp>
        <p:nvSpPr>
          <p:cNvPr id="8" name="Picture Placeholder 7"/>
          <p:cNvSpPr>
            <a:spLocks noGrp="1"/>
          </p:cNvSpPr>
          <p:nvPr>
            <p:ph type="pic" sz="quarter" idx="13"/>
          </p:nvPr>
        </p:nvSpPr>
        <p:spPr>
          <a:xfrm>
            <a:off x="8153400" y="0"/>
            <a:ext cx="4038601" cy="6858000"/>
          </a:xfrm>
        </p:spPr>
        <p:txBody>
          <a:bodyPr/>
          <a:lstStyle/>
          <a:p>
            <a:r>
              <a:rPr lang="en-US"/>
              <a:t>Click icon to add picture</a:t>
            </a:r>
            <a:endParaRPr lang="id-ID"/>
          </a:p>
        </p:txBody>
      </p:sp>
      <p:sp>
        <p:nvSpPr>
          <p:cNvPr id="11" name="Rectangle 5">
            <a:extLst>
              <a:ext uri="{FF2B5EF4-FFF2-40B4-BE49-F238E27FC236}">
                <a16:creationId xmlns:a16="http://schemas.microsoft.com/office/drawing/2014/main" id="{AF4456C5-9F63-684D-B3A3-DDE39CEA4186}"/>
              </a:ext>
            </a:extLst>
          </p:cNvPr>
          <p:cNvSpPr/>
          <p:nvPr userDrawn="1"/>
        </p:nvSpPr>
        <p:spPr>
          <a:xfrm>
            <a:off x="401747" y="0"/>
            <a:ext cx="731986" cy="1162733"/>
          </a:xfrm>
          <a:prstGeom prst="rect">
            <a:avLst/>
          </a:prstGeom>
          <a:solidFill>
            <a:srgbClr val="36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2" name="Slide Number Placeholder 4">
            <a:extLst>
              <a:ext uri="{FF2B5EF4-FFF2-40B4-BE49-F238E27FC236}">
                <a16:creationId xmlns:a16="http://schemas.microsoft.com/office/drawing/2014/main" id="{236C7E82-3AD0-164E-8AE2-C933F1F6162C}"/>
              </a:ext>
            </a:extLst>
          </p:cNvPr>
          <p:cNvSpPr txBox="1">
            <a:spLocks/>
          </p:cNvSpPr>
          <p:nvPr userDrawn="1"/>
        </p:nvSpPr>
        <p:spPr>
          <a:xfrm>
            <a:off x="115750" y="561896"/>
            <a:ext cx="1303980" cy="600838"/>
          </a:xfrm>
          <a:prstGeom prst="rect">
            <a:avLst/>
          </a:prstGeom>
        </p:spPr>
        <p:txBody>
          <a:bodyPr/>
          <a:lstStyle>
            <a:defPPr>
              <a:defRPr lang="id-ID"/>
            </a:defPPr>
            <a:lvl1pPr marL="0" algn="ctr" defTabSz="914400" rtl="0" eaLnBrk="1" latinLnBrk="0" hangingPunct="1">
              <a:defRPr sz="2800" kern="1200">
                <a:solidFill>
                  <a:schemeClr val="bg2"/>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469DCAB-2F4C-4855-A2DD-8F41E74CAF44}" type="slidenum">
              <a:rPr lang="id-ID" smtClean="0">
                <a:solidFill>
                  <a:schemeClr val="bg1"/>
                </a:solidFill>
              </a:rPr>
              <a:pPr/>
              <a:t>‹#›</a:t>
            </a:fld>
            <a:endParaRPr lang="id-ID" dirty="0">
              <a:solidFill>
                <a:schemeClr val="bg1"/>
              </a:solidFill>
            </a:endParaRPr>
          </a:p>
        </p:txBody>
      </p:sp>
    </p:spTree>
    <p:extLst>
      <p:ext uri="{BB962C8B-B14F-4D97-AF65-F5344CB8AC3E}">
        <p14:creationId xmlns:p14="http://schemas.microsoft.com/office/powerpoint/2010/main" val="2022768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2"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2" name="Title 1"/>
          <p:cNvSpPr>
            <a:spLocks noGrp="1"/>
          </p:cNvSpPr>
          <p:nvPr>
            <p:ph type="title"/>
          </p:nvPr>
        </p:nvSpPr>
        <p:spPr>
          <a:xfrm>
            <a:off x="1419730" y="509287"/>
            <a:ext cx="10515600" cy="1273215"/>
          </a:xfrm>
        </p:spPr>
        <p:txBody>
          <a:bodyPr>
            <a:normAutofit/>
          </a:bodyPr>
          <a:lstStyle>
            <a:lvl1pPr>
              <a:defRPr sz="4800"/>
            </a:lvl1pPr>
          </a:lstStyle>
          <a:p>
            <a:r>
              <a:rPr lang="en-US"/>
              <a:t>Click to edit Master title style</a:t>
            </a:r>
            <a:endParaRPr lang="id-ID"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E3D94539-5DE1-49DC-931F-EB00AD7B7005}" type="datetime1">
              <a:rPr lang="id-ID" smtClean="0"/>
              <a:t>15/06/2026</a:t>
            </a:fld>
            <a:endParaRPr lang="id-ID"/>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id-ID"/>
          </a:p>
        </p:txBody>
      </p:sp>
      <p:sp>
        <p:nvSpPr>
          <p:cNvPr id="8" name="Picture Placeholder 7"/>
          <p:cNvSpPr>
            <a:spLocks noGrp="1"/>
          </p:cNvSpPr>
          <p:nvPr>
            <p:ph type="pic" sz="quarter" idx="13"/>
          </p:nvPr>
        </p:nvSpPr>
        <p:spPr>
          <a:xfrm>
            <a:off x="7945120" y="0"/>
            <a:ext cx="4246881" cy="6858000"/>
          </a:xfrm>
        </p:spPr>
        <p:txBody>
          <a:bodyPr/>
          <a:lstStyle/>
          <a:p>
            <a:r>
              <a:rPr lang="en-US"/>
              <a:t>Click icon to add picture</a:t>
            </a:r>
            <a:endParaRPr lang="id-ID"/>
          </a:p>
        </p:txBody>
      </p:sp>
      <p:sp>
        <p:nvSpPr>
          <p:cNvPr id="11" name="Rectangle 5">
            <a:extLst>
              <a:ext uri="{FF2B5EF4-FFF2-40B4-BE49-F238E27FC236}">
                <a16:creationId xmlns:a16="http://schemas.microsoft.com/office/drawing/2014/main" id="{0472C2EB-7065-884B-9975-384935F8F141}"/>
              </a:ext>
            </a:extLst>
          </p:cNvPr>
          <p:cNvSpPr/>
          <p:nvPr userDrawn="1"/>
        </p:nvSpPr>
        <p:spPr>
          <a:xfrm>
            <a:off x="401747" y="0"/>
            <a:ext cx="731986" cy="1162733"/>
          </a:xfrm>
          <a:prstGeom prst="rect">
            <a:avLst/>
          </a:prstGeom>
          <a:solidFill>
            <a:srgbClr val="36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2" name="Slide Number Placeholder 4">
            <a:extLst>
              <a:ext uri="{FF2B5EF4-FFF2-40B4-BE49-F238E27FC236}">
                <a16:creationId xmlns:a16="http://schemas.microsoft.com/office/drawing/2014/main" id="{D4241B84-B4FE-C043-8E74-4DDA76FD4B30}"/>
              </a:ext>
            </a:extLst>
          </p:cNvPr>
          <p:cNvSpPr txBox="1">
            <a:spLocks/>
          </p:cNvSpPr>
          <p:nvPr userDrawn="1"/>
        </p:nvSpPr>
        <p:spPr>
          <a:xfrm>
            <a:off x="115750" y="561896"/>
            <a:ext cx="1303980" cy="600838"/>
          </a:xfrm>
          <a:prstGeom prst="rect">
            <a:avLst/>
          </a:prstGeom>
        </p:spPr>
        <p:txBody>
          <a:bodyPr/>
          <a:lstStyle>
            <a:defPPr>
              <a:defRPr lang="id-ID"/>
            </a:defPPr>
            <a:lvl1pPr marL="0" algn="ctr" defTabSz="914400" rtl="0" eaLnBrk="1" latinLnBrk="0" hangingPunct="1">
              <a:defRPr sz="2800" kern="1200">
                <a:solidFill>
                  <a:schemeClr val="bg2"/>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469DCAB-2F4C-4855-A2DD-8F41E74CAF44}" type="slidenum">
              <a:rPr lang="id-ID" smtClean="0">
                <a:solidFill>
                  <a:schemeClr val="bg1"/>
                </a:solidFill>
              </a:rPr>
              <a:pPr/>
              <a:t>‹#›</a:t>
            </a:fld>
            <a:endParaRPr lang="id-ID" dirty="0">
              <a:solidFill>
                <a:schemeClr val="bg1"/>
              </a:solidFill>
            </a:endParaRPr>
          </a:p>
        </p:txBody>
      </p:sp>
    </p:spTree>
    <p:extLst>
      <p:ext uri="{BB962C8B-B14F-4D97-AF65-F5344CB8AC3E}">
        <p14:creationId xmlns:p14="http://schemas.microsoft.com/office/powerpoint/2010/main" val="2586851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2"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419730" y="509287"/>
            <a:ext cx="10515600" cy="1273215"/>
          </a:xfrm>
        </p:spPr>
        <p:txBody>
          <a:bodyPr>
            <a:normAutofit/>
          </a:bodyPr>
          <a:lstStyle>
            <a:lvl1pPr>
              <a:defRPr sz="4800"/>
            </a:lvl1pPr>
          </a:lstStyle>
          <a:p>
            <a:r>
              <a:rPr lang="en-US"/>
              <a:t>Click to edit Master title style</a:t>
            </a:r>
            <a:endParaRPr lang="id-ID"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E3D94539-5DE1-49DC-931F-EB00AD7B7005}" type="datetime1">
              <a:rPr lang="id-ID" smtClean="0"/>
              <a:t>15/06/2026</a:t>
            </a:fld>
            <a:endParaRPr lang="id-ID"/>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id-ID"/>
          </a:p>
        </p:txBody>
      </p:sp>
      <p:sp>
        <p:nvSpPr>
          <p:cNvPr id="9" name="Rectangle 5">
            <a:extLst>
              <a:ext uri="{FF2B5EF4-FFF2-40B4-BE49-F238E27FC236}">
                <a16:creationId xmlns:a16="http://schemas.microsoft.com/office/drawing/2014/main" id="{5C559505-F142-3E49-BFAE-C4B3CAB844FD}"/>
              </a:ext>
            </a:extLst>
          </p:cNvPr>
          <p:cNvSpPr/>
          <p:nvPr userDrawn="1"/>
        </p:nvSpPr>
        <p:spPr>
          <a:xfrm>
            <a:off x="401747" y="0"/>
            <a:ext cx="731986" cy="1162733"/>
          </a:xfrm>
          <a:prstGeom prst="rect">
            <a:avLst/>
          </a:prstGeom>
          <a:solidFill>
            <a:srgbClr val="36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0" name="Slide Number Placeholder 4">
            <a:extLst>
              <a:ext uri="{FF2B5EF4-FFF2-40B4-BE49-F238E27FC236}">
                <a16:creationId xmlns:a16="http://schemas.microsoft.com/office/drawing/2014/main" id="{3CD9C362-B877-9E47-B363-517D1D61543A}"/>
              </a:ext>
            </a:extLst>
          </p:cNvPr>
          <p:cNvSpPr txBox="1">
            <a:spLocks/>
          </p:cNvSpPr>
          <p:nvPr userDrawn="1"/>
        </p:nvSpPr>
        <p:spPr>
          <a:xfrm>
            <a:off x="115750" y="561896"/>
            <a:ext cx="1303980" cy="600838"/>
          </a:xfrm>
          <a:prstGeom prst="rect">
            <a:avLst/>
          </a:prstGeom>
        </p:spPr>
        <p:txBody>
          <a:bodyPr/>
          <a:lstStyle>
            <a:defPPr>
              <a:defRPr lang="id-ID"/>
            </a:defPPr>
            <a:lvl1pPr marL="0" algn="ctr" defTabSz="914400" rtl="0" eaLnBrk="1" latinLnBrk="0" hangingPunct="1">
              <a:defRPr sz="2800" kern="1200">
                <a:solidFill>
                  <a:schemeClr val="bg2"/>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469DCAB-2F4C-4855-A2DD-8F41E74CAF44}" type="slidenum">
              <a:rPr lang="id-ID" smtClean="0">
                <a:solidFill>
                  <a:schemeClr val="bg1"/>
                </a:solidFill>
              </a:rPr>
              <a:pPr/>
              <a:t>‹#›</a:t>
            </a:fld>
            <a:endParaRPr lang="id-ID" dirty="0">
              <a:solidFill>
                <a:schemeClr val="bg1"/>
              </a:solidFill>
            </a:endParaRPr>
          </a:p>
        </p:txBody>
      </p:sp>
    </p:spTree>
    <p:extLst>
      <p:ext uri="{BB962C8B-B14F-4D97-AF65-F5344CB8AC3E}">
        <p14:creationId xmlns:p14="http://schemas.microsoft.com/office/powerpoint/2010/main" val="2878389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P spid="10"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419730" y="509287"/>
            <a:ext cx="10515600" cy="1273215"/>
          </a:xfrm>
        </p:spPr>
        <p:txBody>
          <a:bodyPr>
            <a:normAutofit/>
          </a:bodyPr>
          <a:lstStyle>
            <a:lvl1pPr>
              <a:defRPr sz="4800"/>
            </a:lvl1pPr>
          </a:lstStyle>
          <a:p>
            <a:r>
              <a:rPr lang="en-US"/>
              <a:t>Click to edit Master title style</a:t>
            </a:r>
            <a:endParaRPr lang="id-ID"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E3D94539-5DE1-49DC-931F-EB00AD7B7005}" type="datetime1">
              <a:rPr lang="id-ID" smtClean="0"/>
              <a:t>15/06/2026</a:t>
            </a:fld>
            <a:endParaRPr lang="id-ID"/>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id-ID"/>
          </a:p>
        </p:txBody>
      </p:sp>
      <p:sp>
        <p:nvSpPr>
          <p:cNvPr id="12" name="Picture Placeholder 4"/>
          <p:cNvSpPr>
            <a:spLocks noGrp="1"/>
          </p:cNvSpPr>
          <p:nvPr>
            <p:ph type="pic" sz="quarter" idx="13"/>
          </p:nvPr>
        </p:nvSpPr>
        <p:spPr>
          <a:xfrm>
            <a:off x="-2" y="3501016"/>
            <a:ext cx="2520000" cy="2340000"/>
          </a:xfrm>
          <a:prstGeom prst="rect">
            <a:avLst/>
          </a:prstGeom>
          <a:noFill/>
        </p:spPr>
      </p:sp>
      <p:sp>
        <p:nvSpPr>
          <p:cNvPr id="13" name="Picture Placeholder 5"/>
          <p:cNvSpPr>
            <a:spLocks noGrp="1"/>
          </p:cNvSpPr>
          <p:nvPr>
            <p:ph type="pic" sz="quarter" idx="14"/>
          </p:nvPr>
        </p:nvSpPr>
        <p:spPr>
          <a:xfrm>
            <a:off x="2519998" y="3501016"/>
            <a:ext cx="2520000" cy="2340000"/>
          </a:xfrm>
          <a:prstGeom prst="rect">
            <a:avLst/>
          </a:prstGeom>
          <a:noFill/>
        </p:spPr>
      </p:sp>
      <p:sp>
        <p:nvSpPr>
          <p:cNvPr id="14" name="Picture Placeholder 6"/>
          <p:cNvSpPr>
            <a:spLocks noGrp="1"/>
          </p:cNvSpPr>
          <p:nvPr>
            <p:ph type="pic" sz="quarter" idx="15"/>
          </p:nvPr>
        </p:nvSpPr>
        <p:spPr>
          <a:xfrm>
            <a:off x="9672000" y="3501016"/>
            <a:ext cx="2520000" cy="2340000"/>
          </a:xfrm>
          <a:prstGeom prst="rect">
            <a:avLst/>
          </a:prstGeom>
          <a:noFill/>
        </p:spPr>
      </p:sp>
      <p:sp>
        <p:nvSpPr>
          <p:cNvPr id="15" name="Picture Placeholder 5"/>
          <p:cNvSpPr>
            <a:spLocks noGrp="1"/>
          </p:cNvSpPr>
          <p:nvPr>
            <p:ph type="pic" sz="quarter" idx="16"/>
          </p:nvPr>
        </p:nvSpPr>
        <p:spPr>
          <a:xfrm>
            <a:off x="5039998" y="1899433"/>
            <a:ext cx="4632002" cy="2799500"/>
          </a:xfrm>
          <a:prstGeom prst="rect">
            <a:avLst/>
          </a:prstGeom>
          <a:noFill/>
        </p:spPr>
        <p:txBody>
          <a:bodyPr/>
          <a:lstStyle/>
          <a:p>
            <a:r>
              <a:rPr lang="en-US"/>
              <a:t>Click icon to add picture</a:t>
            </a:r>
            <a:endParaRPr lang="id-ID" dirty="0"/>
          </a:p>
        </p:txBody>
      </p:sp>
      <p:sp>
        <p:nvSpPr>
          <p:cNvPr id="17" name="Rectangle 5">
            <a:extLst>
              <a:ext uri="{FF2B5EF4-FFF2-40B4-BE49-F238E27FC236}">
                <a16:creationId xmlns:a16="http://schemas.microsoft.com/office/drawing/2014/main" id="{BCA99C90-5C4D-1647-8248-3EE558FDC1BE}"/>
              </a:ext>
            </a:extLst>
          </p:cNvPr>
          <p:cNvSpPr/>
          <p:nvPr userDrawn="1"/>
        </p:nvSpPr>
        <p:spPr>
          <a:xfrm>
            <a:off x="401747" y="0"/>
            <a:ext cx="731986" cy="1162733"/>
          </a:xfrm>
          <a:prstGeom prst="rect">
            <a:avLst/>
          </a:prstGeom>
          <a:solidFill>
            <a:srgbClr val="36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8" name="Slide Number Placeholder 4">
            <a:extLst>
              <a:ext uri="{FF2B5EF4-FFF2-40B4-BE49-F238E27FC236}">
                <a16:creationId xmlns:a16="http://schemas.microsoft.com/office/drawing/2014/main" id="{EDF07EB7-1DA9-F749-A10C-8C328173934F}"/>
              </a:ext>
            </a:extLst>
          </p:cNvPr>
          <p:cNvSpPr txBox="1">
            <a:spLocks/>
          </p:cNvSpPr>
          <p:nvPr userDrawn="1"/>
        </p:nvSpPr>
        <p:spPr>
          <a:xfrm>
            <a:off x="115750" y="561896"/>
            <a:ext cx="1303980" cy="600838"/>
          </a:xfrm>
          <a:prstGeom prst="rect">
            <a:avLst/>
          </a:prstGeom>
        </p:spPr>
        <p:txBody>
          <a:bodyPr/>
          <a:lstStyle>
            <a:defPPr>
              <a:defRPr lang="id-ID"/>
            </a:defPPr>
            <a:lvl1pPr marL="0" algn="ctr" defTabSz="914400" rtl="0" eaLnBrk="1" latinLnBrk="0" hangingPunct="1">
              <a:defRPr sz="2800" kern="1200">
                <a:solidFill>
                  <a:schemeClr val="bg2"/>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469DCAB-2F4C-4855-A2DD-8F41E74CAF44}" type="slidenum">
              <a:rPr lang="id-ID" smtClean="0">
                <a:solidFill>
                  <a:schemeClr val="bg1"/>
                </a:solidFill>
              </a:rPr>
              <a:pPr/>
              <a:t>‹#›</a:t>
            </a:fld>
            <a:endParaRPr lang="id-ID" dirty="0">
              <a:solidFill>
                <a:schemeClr val="bg1"/>
              </a:solidFill>
            </a:endParaRPr>
          </a:p>
        </p:txBody>
      </p:sp>
    </p:spTree>
    <p:extLst>
      <p:ext uri="{BB962C8B-B14F-4D97-AF65-F5344CB8AC3E}">
        <p14:creationId xmlns:p14="http://schemas.microsoft.com/office/powerpoint/2010/main" val="4241888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animBg="1"/>
      <p:bldP spid="18"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419730" y="509287"/>
            <a:ext cx="10515600" cy="1273215"/>
          </a:xfrm>
        </p:spPr>
        <p:txBody>
          <a:bodyPr>
            <a:normAutofit/>
          </a:bodyPr>
          <a:lstStyle>
            <a:lvl1pPr>
              <a:defRPr sz="4800"/>
            </a:lvl1pPr>
          </a:lstStyle>
          <a:p>
            <a:r>
              <a:rPr lang="en-US"/>
              <a:t>Click to edit Master title style</a:t>
            </a:r>
            <a:endParaRPr lang="id-ID"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E3D94539-5DE1-49DC-931F-EB00AD7B7005}" type="datetime1">
              <a:rPr lang="id-ID" smtClean="0"/>
              <a:t>15/06/2026</a:t>
            </a:fld>
            <a:endParaRPr lang="id-ID"/>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id-ID"/>
          </a:p>
        </p:txBody>
      </p:sp>
      <p:sp>
        <p:nvSpPr>
          <p:cNvPr id="16" name="Picture Placeholder 13"/>
          <p:cNvSpPr>
            <a:spLocks noGrp="1"/>
          </p:cNvSpPr>
          <p:nvPr>
            <p:ph type="pic" sz="quarter" idx="19"/>
          </p:nvPr>
        </p:nvSpPr>
        <p:spPr>
          <a:xfrm>
            <a:off x="10061562" y="1672683"/>
            <a:ext cx="2130438" cy="1561171"/>
          </a:xfrm>
          <a:prstGeom prst="rect">
            <a:avLst/>
          </a:prstGeom>
          <a:effectLst/>
        </p:spPr>
        <p:txBody>
          <a:bodyPr>
            <a:normAutofit/>
          </a:bodyPr>
          <a:lstStyle>
            <a:lvl1pPr marL="0" indent="0">
              <a:buNone/>
              <a:defRPr sz="1300" b="0" i="0">
                <a:ln>
                  <a:noFill/>
                </a:ln>
                <a:solidFill>
                  <a:schemeClr val="tx1"/>
                </a:solidFill>
                <a:latin typeface="Poppins Light" charset="0"/>
                <a:ea typeface="Poppins Light" charset="0"/>
                <a:cs typeface="Poppins Light" charset="0"/>
              </a:defRPr>
            </a:lvl1pPr>
          </a:lstStyle>
          <a:p>
            <a:r>
              <a:rPr lang="en-US"/>
              <a:t>Click icon to add picture</a:t>
            </a:r>
            <a:endParaRPr lang="en-US" dirty="0"/>
          </a:p>
        </p:txBody>
      </p:sp>
      <p:sp>
        <p:nvSpPr>
          <p:cNvPr id="17" name="Picture Placeholder 13"/>
          <p:cNvSpPr>
            <a:spLocks noGrp="1"/>
          </p:cNvSpPr>
          <p:nvPr>
            <p:ph type="pic" sz="quarter" idx="20"/>
          </p:nvPr>
        </p:nvSpPr>
        <p:spPr>
          <a:xfrm>
            <a:off x="5611608" y="3376961"/>
            <a:ext cx="1505265" cy="1529576"/>
          </a:xfrm>
          <a:prstGeom prst="rect">
            <a:avLst/>
          </a:prstGeom>
          <a:effectLst/>
        </p:spPr>
        <p:txBody>
          <a:bodyPr>
            <a:normAutofit/>
          </a:bodyPr>
          <a:lstStyle>
            <a:lvl1pPr marL="0" indent="0">
              <a:buNone/>
              <a:defRPr sz="1300" b="0" i="0">
                <a:ln>
                  <a:noFill/>
                </a:ln>
                <a:solidFill>
                  <a:schemeClr val="tx1"/>
                </a:solidFill>
                <a:latin typeface="Poppins Light" charset="0"/>
                <a:ea typeface="Poppins Light" charset="0"/>
                <a:cs typeface="Poppins Light" charset="0"/>
              </a:defRPr>
            </a:lvl1pPr>
          </a:lstStyle>
          <a:p>
            <a:r>
              <a:rPr lang="en-US"/>
              <a:t>Click icon to add picture</a:t>
            </a:r>
            <a:endParaRPr lang="en-US" dirty="0"/>
          </a:p>
        </p:txBody>
      </p:sp>
      <p:sp>
        <p:nvSpPr>
          <p:cNvPr id="18" name="Picture Placeholder 13"/>
          <p:cNvSpPr>
            <a:spLocks noGrp="1"/>
          </p:cNvSpPr>
          <p:nvPr>
            <p:ph type="pic" sz="quarter" idx="21"/>
          </p:nvPr>
        </p:nvSpPr>
        <p:spPr>
          <a:xfrm>
            <a:off x="7273030" y="3376961"/>
            <a:ext cx="2654682" cy="3481039"/>
          </a:xfrm>
          <a:prstGeom prst="rect">
            <a:avLst/>
          </a:prstGeom>
          <a:effectLst/>
        </p:spPr>
        <p:txBody>
          <a:bodyPr>
            <a:normAutofit/>
          </a:bodyPr>
          <a:lstStyle>
            <a:lvl1pPr marL="0" indent="0">
              <a:buNone/>
              <a:defRPr sz="1300" b="0" i="0">
                <a:ln>
                  <a:noFill/>
                </a:ln>
                <a:solidFill>
                  <a:schemeClr val="tx1"/>
                </a:solidFill>
                <a:latin typeface="Poppins Light" charset="0"/>
                <a:ea typeface="Poppins Light" charset="0"/>
                <a:cs typeface="Poppins Light" charset="0"/>
              </a:defRPr>
            </a:lvl1pPr>
          </a:lstStyle>
          <a:p>
            <a:r>
              <a:rPr lang="en-US"/>
              <a:t>Click icon to add picture</a:t>
            </a:r>
            <a:endParaRPr lang="en-US" dirty="0"/>
          </a:p>
        </p:txBody>
      </p:sp>
      <p:sp>
        <p:nvSpPr>
          <p:cNvPr id="19" name="Picture Placeholder 13"/>
          <p:cNvSpPr>
            <a:spLocks noGrp="1"/>
          </p:cNvSpPr>
          <p:nvPr>
            <p:ph type="pic" sz="quarter" idx="22"/>
          </p:nvPr>
        </p:nvSpPr>
        <p:spPr>
          <a:xfrm>
            <a:off x="5611608" y="-11151"/>
            <a:ext cx="4293796" cy="3245005"/>
          </a:xfrm>
          <a:prstGeom prst="rect">
            <a:avLst/>
          </a:prstGeom>
          <a:effectLst/>
        </p:spPr>
        <p:txBody>
          <a:bodyPr>
            <a:normAutofit/>
          </a:bodyPr>
          <a:lstStyle>
            <a:lvl1pPr marL="0" indent="0">
              <a:buNone/>
              <a:defRPr sz="1300" b="0" i="0">
                <a:ln>
                  <a:noFill/>
                </a:ln>
                <a:solidFill>
                  <a:schemeClr val="tx1"/>
                </a:solidFill>
                <a:latin typeface="Poppins Light" charset="0"/>
                <a:ea typeface="Poppins Light" charset="0"/>
                <a:cs typeface="Poppins Light" charset="0"/>
              </a:defRPr>
            </a:lvl1pPr>
          </a:lstStyle>
          <a:p>
            <a:r>
              <a:rPr lang="en-US"/>
              <a:t>Click icon to add picture</a:t>
            </a:r>
            <a:endParaRPr lang="en-US" dirty="0"/>
          </a:p>
        </p:txBody>
      </p:sp>
      <p:sp>
        <p:nvSpPr>
          <p:cNvPr id="13" name="Rectangle 5">
            <a:extLst>
              <a:ext uri="{FF2B5EF4-FFF2-40B4-BE49-F238E27FC236}">
                <a16:creationId xmlns:a16="http://schemas.microsoft.com/office/drawing/2014/main" id="{18BF1518-E847-7341-A15D-45627DB3DADD}"/>
              </a:ext>
            </a:extLst>
          </p:cNvPr>
          <p:cNvSpPr/>
          <p:nvPr userDrawn="1"/>
        </p:nvSpPr>
        <p:spPr>
          <a:xfrm>
            <a:off x="401747" y="0"/>
            <a:ext cx="731986" cy="1162733"/>
          </a:xfrm>
          <a:prstGeom prst="rect">
            <a:avLst/>
          </a:prstGeom>
          <a:solidFill>
            <a:srgbClr val="36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4" name="Slide Number Placeholder 4">
            <a:extLst>
              <a:ext uri="{FF2B5EF4-FFF2-40B4-BE49-F238E27FC236}">
                <a16:creationId xmlns:a16="http://schemas.microsoft.com/office/drawing/2014/main" id="{75EEAB81-282F-004A-AB99-F5DF36859E66}"/>
              </a:ext>
            </a:extLst>
          </p:cNvPr>
          <p:cNvSpPr txBox="1">
            <a:spLocks/>
          </p:cNvSpPr>
          <p:nvPr userDrawn="1"/>
        </p:nvSpPr>
        <p:spPr>
          <a:xfrm>
            <a:off x="115750" y="561896"/>
            <a:ext cx="1303980" cy="600838"/>
          </a:xfrm>
          <a:prstGeom prst="rect">
            <a:avLst/>
          </a:prstGeom>
        </p:spPr>
        <p:txBody>
          <a:bodyPr/>
          <a:lstStyle>
            <a:defPPr>
              <a:defRPr lang="id-ID"/>
            </a:defPPr>
            <a:lvl1pPr marL="0" algn="ctr" defTabSz="914400" rtl="0" eaLnBrk="1" latinLnBrk="0" hangingPunct="1">
              <a:defRPr sz="2800" kern="1200">
                <a:solidFill>
                  <a:schemeClr val="bg2"/>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469DCAB-2F4C-4855-A2DD-8F41E74CAF44}" type="slidenum">
              <a:rPr lang="id-ID" smtClean="0">
                <a:solidFill>
                  <a:schemeClr val="bg1"/>
                </a:solidFill>
              </a:rPr>
              <a:pPr/>
              <a:t>‹#›</a:t>
            </a:fld>
            <a:endParaRPr lang="id-ID" dirty="0">
              <a:solidFill>
                <a:schemeClr val="bg1"/>
              </a:solidFill>
            </a:endParaRPr>
          </a:p>
        </p:txBody>
      </p:sp>
    </p:spTree>
    <p:extLst>
      <p:ext uri="{BB962C8B-B14F-4D97-AF65-F5344CB8AC3E}">
        <p14:creationId xmlns:p14="http://schemas.microsoft.com/office/powerpoint/2010/main" val="3031478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animBg="1"/>
      <p:bldP spid="14"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id-ID"/>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id-ID"/>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48A636AE-7B8B-4755-BBAE-05B2A7C5C610}" type="datetime1">
              <a:rPr lang="id-ID" smtClean="0"/>
              <a:t>15/06/2026</a:t>
            </a:fld>
            <a:endParaRPr lang="id-ID"/>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id-ID"/>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5469DCAB-2F4C-4855-A2DD-8F41E74CAF44}" type="slidenum">
              <a:rPr lang="id-ID" smtClean="0"/>
              <a:t>‹#›</a:t>
            </a:fld>
            <a:endParaRPr lang="id-ID"/>
          </a:p>
        </p:txBody>
      </p:sp>
      <p:sp>
        <p:nvSpPr>
          <p:cNvPr id="8" name="Picture Placeholder 7"/>
          <p:cNvSpPr>
            <a:spLocks noGrp="1"/>
          </p:cNvSpPr>
          <p:nvPr>
            <p:ph type="pic" sz="quarter" idx="13"/>
          </p:nvPr>
        </p:nvSpPr>
        <p:spPr>
          <a:xfrm>
            <a:off x="0" y="0"/>
            <a:ext cx="12192000" cy="6858000"/>
          </a:xfrm>
        </p:spPr>
        <p:txBody>
          <a:bodyPr/>
          <a:lstStyle/>
          <a:p>
            <a:endParaRPr lang="id-ID" dirty="0"/>
          </a:p>
        </p:txBody>
      </p:sp>
      <p:sp>
        <p:nvSpPr>
          <p:cNvPr id="11" name="Rectangle 5">
            <a:extLst>
              <a:ext uri="{FF2B5EF4-FFF2-40B4-BE49-F238E27FC236}">
                <a16:creationId xmlns:a16="http://schemas.microsoft.com/office/drawing/2014/main" id="{D3B50A03-711A-894D-BB4C-C085042B6BFD}"/>
              </a:ext>
            </a:extLst>
          </p:cNvPr>
          <p:cNvSpPr/>
          <p:nvPr userDrawn="1"/>
        </p:nvSpPr>
        <p:spPr>
          <a:xfrm>
            <a:off x="401747" y="0"/>
            <a:ext cx="731986" cy="11627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2" name="Slide Number Placeholder 4">
            <a:extLst>
              <a:ext uri="{FF2B5EF4-FFF2-40B4-BE49-F238E27FC236}">
                <a16:creationId xmlns:a16="http://schemas.microsoft.com/office/drawing/2014/main" id="{827EF9A5-7B98-EA4B-BAEB-ACD12C16B143}"/>
              </a:ext>
            </a:extLst>
          </p:cNvPr>
          <p:cNvSpPr txBox="1">
            <a:spLocks/>
          </p:cNvSpPr>
          <p:nvPr userDrawn="1"/>
        </p:nvSpPr>
        <p:spPr>
          <a:xfrm>
            <a:off x="115750" y="561896"/>
            <a:ext cx="1303980" cy="600838"/>
          </a:xfrm>
          <a:prstGeom prst="rect">
            <a:avLst/>
          </a:prstGeom>
        </p:spPr>
        <p:txBody>
          <a:bodyPr/>
          <a:lstStyle>
            <a:defPPr>
              <a:defRPr lang="id-ID"/>
            </a:defPPr>
            <a:lvl1pPr marL="0" algn="ctr" defTabSz="914400" rtl="0" eaLnBrk="1" latinLnBrk="0" hangingPunct="1">
              <a:defRPr sz="2800" kern="1200">
                <a:solidFill>
                  <a:schemeClr val="bg2"/>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469DCAB-2F4C-4855-A2DD-8F41E74CAF44}" type="slidenum">
              <a:rPr lang="id-ID" smtClean="0">
                <a:solidFill>
                  <a:srgbClr val="364B7D"/>
                </a:solidFill>
              </a:rPr>
              <a:pPr/>
              <a:t>‹#›</a:t>
            </a:fld>
            <a:endParaRPr lang="id-ID" dirty="0">
              <a:solidFill>
                <a:srgbClr val="364B7D"/>
              </a:solidFill>
            </a:endParaRPr>
          </a:p>
        </p:txBody>
      </p:sp>
    </p:spTree>
    <p:extLst>
      <p:ext uri="{BB962C8B-B14F-4D97-AF65-F5344CB8AC3E}">
        <p14:creationId xmlns:p14="http://schemas.microsoft.com/office/powerpoint/2010/main" val="1580549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image" Target="../media/image2.emf"/><Relationship Id="rId5" Type="http://schemas.openxmlformats.org/officeDocument/2006/relationships/slideLayout" Target="../slideLayouts/slideLayout13.xml"/><Relationship Id="rId10" Type="http://schemas.openxmlformats.org/officeDocument/2006/relationships/theme" Target="../theme/theme2.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image" Target="../media/image1.emf"/><Relationship Id="rId5" Type="http://schemas.openxmlformats.org/officeDocument/2006/relationships/slideLayout" Target="../slideLayouts/slideLayout22.xml"/><Relationship Id="rId10" Type="http://schemas.openxmlformats.org/officeDocument/2006/relationships/theme" Target="../theme/theme3.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1254323"/>
            <a:ext cx="10515600" cy="1325563"/>
          </a:xfrm>
          <a:prstGeom prst="rect">
            <a:avLst/>
          </a:prstGeom>
        </p:spPr>
        <p:txBody>
          <a:bodyPr vert="horz" lIns="91440" tIns="45720" rIns="91440" bIns="45720" rtlCol="0" anchor="ctr">
            <a:normAutofit/>
          </a:bodyPr>
          <a:lstStyle/>
          <a:p>
            <a:r>
              <a:rPr lang="en-US"/>
              <a:t>Click to edit Master title style</a:t>
            </a:r>
            <a:endParaRPr lang="id-ID"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dirty="0"/>
          </a:p>
        </p:txBody>
      </p:sp>
      <p:pic>
        <p:nvPicPr>
          <p:cNvPr id="4" name="Immagine 3">
            <a:extLst>
              <a:ext uri="{FF2B5EF4-FFF2-40B4-BE49-F238E27FC236}">
                <a16:creationId xmlns:a16="http://schemas.microsoft.com/office/drawing/2014/main" id="{E86ECB1A-693F-2041-AC72-F644481AEFFD}"/>
              </a:ext>
            </a:extLst>
          </p:cNvPr>
          <p:cNvPicPr>
            <a:picLocks noChangeAspect="1"/>
          </p:cNvPicPr>
          <p:nvPr userDrawn="1"/>
        </p:nvPicPr>
        <p:blipFill>
          <a:blip r:embed="rId10"/>
          <a:stretch>
            <a:fillRect/>
          </a:stretch>
        </p:blipFill>
        <p:spPr>
          <a:xfrm>
            <a:off x="1450975" y="150674"/>
            <a:ext cx="1485900" cy="901700"/>
          </a:xfrm>
          <a:prstGeom prst="rect">
            <a:avLst/>
          </a:prstGeom>
        </p:spPr>
      </p:pic>
    </p:spTree>
    <p:extLst>
      <p:ext uri="{BB962C8B-B14F-4D97-AF65-F5344CB8AC3E}">
        <p14:creationId xmlns:p14="http://schemas.microsoft.com/office/powerpoint/2010/main" val="466285783"/>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0" r:id="rId3"/>
    <p:sldLayoutId id="2147483651" r:id="rId4"/>
    <p:sldLayoutId id="2147483653" r:id="rId5"/>
    <p:sldLayoutId id="2147483652" r:id="rId6"/>
    <p:sldLayoutId id="2147483656" r:id="rId7"/>
    <p:sldLayoutId id="2147483654" r:id="rId8"/>
  </p:sldLayoutIdLst>
  <p:hf hdr="0" ftr="0" dt="0"/>
  <p:txStyles>
    <p:titleStyle>
      <a:lvl1pPr algn="l" defTabSz="914400" rtl="0" eaLnBrk="1" latinLnBrk="0" hangingPunct="1">
        <a:lnSpc>
          <a:spcPct val="90000"/>
        </a:lnSpc>
        <a:spcBef>
          <a:spcPct val="0"/>
        </a:spcBef>
        <a:buNone/>
        <a:defRPr sz="4400" kern="1200">
          <a:solidFill>
            <a:schemeClr val="tx1">
              <a:lumMod val="50000"/>
              <a:lumOff val="50000"/>
            </a:schemeClr>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91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364B7D"/>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1254323"/>
            <a:ext cx="10515600" cy="1325563"/>
          </a:xfrm>
          <a:prstGeom prst="rect">
            <a:avLst/>
          </a:prstGeom>
        </p:spPr>
        <p:txBody>
          <a:bodyPr vert="horz" lIns="91440" tIns="45720" rIns="91440" bIns="45720" rtlCol="0" anchor="ctr">
            <a:normAutofit/>
          </a:bodyPr>
          <a:lstStyle/>
          <a:p>
            <a:r>
              <a:rPr lang="en-US" dirty="0"/>
              <a:t>Click to edit Master title style</a:t>
            </a:r>
            <a:endParaRPr lang="id-ID"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id-ID" dirty="0"/>
          </a:p>
        </p:txBody>
      </p:sp>
      <p:pic>
        <p:nvPicPr>
          <p:cNvPr id="5" name="Immagine 4">
            <a:extLst>
              <a:ext uri="{FF2B5EF4-FFF2-40B4-BE49-F238E27FC236}">
                <a16:creationId xmlns:a16="http://schemas.microsoft.com/office/drawing/2014/main" id="{B74E196B-AC53-B446-A793-EFB48626EB95}"/>
              </a:ext>
            </a:extLst>
          </p:cNvPr>
          <p:cNvPicPr>
            <a:picLocks noChangeAspect="1"/>
          </p:cNvPicPr>
          <p:nvPr userDrawn="1"/>
        </p:nvPicPr>
        <p:blipFill>
          <a:blip r:embed="rId11"/>
          <a:stretch>
            <a:fillRect/>
          </a:stretch>
        </p:blipFill>
        <p:spPr>
          <a:xfrm>
            <a:off x="1450975" y="152400"/>
            <a:ext cx="1485900" cy="901700"/>
          </a:xfrm>
          <a:prstGeom prst="rect">
            <a:avLst/>
          </a:prstGeom>
        </p:spPr>
      </p:pic>
    </p:spTree>
    <p:extLst>
      <p:ext uri="{BB962C8B-B14F-4D97-AF65-F5344CB8AC3E}">
        <p14:creationId xmlns:p14="http://schemas.microsoft.com/office/powerpoint/2010/main" val="869170244"/>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Lst>
  <p:hf hdr="0" ftr="0" dt="0"/>
  <p:txStyles>
    <p:titleStyle>
      <a:lvl1pPr algn="l" defTabSz="914400" rtl="0" eaLnBrk="1" latinLnBrk="0" hangingPunct="1">
        <a:lnSpc>
          <a:spcPct val="90000"/>
        </a:lnSpc>
        <a:spcBef>
          <a:spcPct val="0"/>
        </a:spcBef>
        <a:buNone/>
        <a:defRPr sz="4400" kern="1200">
          <a:solidFill>
            <a:schemeClr val="tx1">
              <a:lumMod val="50000"/>
              <a:lumOff val="50000"/>
            </a:schemeClr>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914" userDrawn="1">
          <p15:clr>
            <a:srgbClr val="F26B43"/>
          </p15:clr>
        </p15:guide>
        <p15:guide id="2" orient="horz" pos="96"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1254323"/>
            <a:ext cx="10515600" cy="1325563"/>
          </a:xfrm>
          <a:prstGeom prst="rect">
            <a:avLst/>
          </a:prstGeom>
        </p:spPr>
        <p:txBody>
          <a:bodyPr vert="horz" lIns="91440" tIns="45720" rIns="91440" bIns="45720" rtlCol="0" anchor="ctr">
            <a:normAutofit/>
          </a:bodyPr>
          <a:lstStyle/>
          <a:p>
            <a:r>
              <a:rPr lang="en-US" dirty="0"/>
              <a:t>Click to edit Master title style</a:t>
            </a:r>
            <a:endParaRPr lang="id-ID"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id-ID" dirty="0"/>
          </a:p>
        </p:txBody>
      </p:sp>
      <p:pic>
        <p:nvPicPr>
          <p:cNvPr id="4" name="Immagine 3">
            <a:extLst>
              <a:ext uri="{FF2B5EF4-FFF2-40B4-BE49-F238E27FC236}">
                <a16:creationId xmlns:a16="http://schemas.microsoft.com/office/drawing/2014/main" id="{E86ECB1A-693F-2041-AC72-F644481AEFFD}"/>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450975" y="150674"/>
            <a:ext cx="1485900" cy="901700"/>
          </a:xfrm>
          <a:prstGeom prst="rect">
            <a:avLst/>
          </a:prstGeom>
        </p:spPr>
      </p:pic>
    </p:spTree>
    <p:extLst>
      <p:ext uri="{BB962C8B-B14F-4D97-AF65-F5344CB8AC3E}">
        <p14:creationId xmlns:p14="http://schemas.microsoft.com/office/powerpoint/2010/main" val="790181854"/>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Lst>
  <p:hf hdr="0" ftr="0" dt="0"/>
  <p:txStyles>
    <p:titleStyle>
      <a:lvl1pPr algn="l" defTabSz="914400" rtl="0" eaLnBrk="1" latinLnBrk="0" hangingPunct="1">
        <a:lnSpc>
          <a:spcPct val="90000"/>
        </a:lnSpc>
        <a:spcBef>
          <a:spcPct val="0"/>
        </a:spcBef>
        <a:buNone/>
        <a:defRPr sz="4400" kern="1200">
          <a:solidFill>
            <a:schemeClr val="tx1">
              <a:lumMod val="50000"/>
              <a:lumOff val="50000"/>
            </a:schemeClr>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91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0.xml"/><Relationship Id="rId1" Type="http://schemas.openxmlformats.org/officeDocument/2006/relationships/slideLayout" Target="../slideLayouts/slideLayout5.xml"/><Relationship Id="rId5" Type="http://schemas.openxmlformats.org/officeDocument/2006/relationships/image" Target="../media/image10.emf"/><Relationship Id="rId4" Type="http://schemas.openxmlformats.org/officeDocument/2006/relationships/image" Target="../media/image9.emf"/></Relationships>
</file>

<file path=ppt/slides/_rels/slide1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1.xml"/><Relationship Id="rId1" Type="http://schemas.openxmlformats.org/officeDocument/2006/relationships/slideLayout" Target="../slideLayouts/slideLayout5.xml"/><Relationship Id="rId5" Type="http://schemas.openxmlformats.org/officeDocument/2006/relationships/image" Target="../media/image10.emf"/><Relationship Id="rId4" Type="http://schemas.openxmlformats.org/officeDocument/2006/relationships/image" Target="../media/image9.emf"/></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8" Type="http://schemas.openxmlformats.org/officeDocument/2006/relationships/hyperlink" Target="https://www.youtube.com/channel/UCFfzjb2UuoOxFJd12AL6lyg" TargetMode="External"/><Relationship Id="rId3" Type="http://schemas.openxmlformats.org/officeDocument/2006/relationships/image" Target="../media/image14.jpeg"/><Relationship Id="rId7" Type="http://schemas.openxmlformats.org/officeDocument/2006/relationships/image" Target="../media/image16.emf"/><Relationship Id="rId2" Type="http://schemas.openxmlformats.org/officeDocument/2006/relationships/notesSlide" Target="../notesSlides/notesSlide13.xml"/><Relationship Id="rId1" Type="http://schemas.openxmlformats.org/officeDocument/2006/relationships/slideLayout" Target="../slideLayouts/slideLayout18.xml"/><Relationship Id="rId6" Type="http://schemas.openxmlformats.org/officeDocument/2006/relationships/hyperlink" Target="https://www.linkedin.com/company/european-railway-agency" TargetMode="External"/><Relationship Id="rId5" Type="http://schemas.openxmlformats.org/officeDocument/2006/relationships/image" Target="../media/image15.emf"/><Relationship Id="rId4" Type="http://schemas.openxmlformats.org/officeDocument/2006/relationships/hyperlink" Target="https://twitter.com/ERA_railways" TargetMode="External"/><Relationship Id="rId9" Type="http://schemas.openxmlformats.org/officeDocument/2006/relationships/image" Target="../media/image17.emf"/></Relationships>
</file>

<file path=ppt/slides/_rels/slide2.xml.rels><?xml version="1.0" encoding="UTF-8" standalone="yes"?>
<Relationships xmlns="http://schemas.openxmlformats.org/package/2006/relationships"><Relationship Id="rId3" Type="http://schemas.openxmlformats.org/officeDocument/2006/relationships/hyperlink" Target="https://eur-lex.europa.eu/legal-content/EN/TXT/?uri=CELEX%3A32016L0798" TargetMode="External"/><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hyperlink" Target="https://eur-lex.europa.eu/legal-content/EN/TXT/?uri=CELEX%3A32016L0798" TargetMode="External"/><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hyperlink" Target="https://www.era.europa.eu/domains/operation/transport-dangerous-goods/risk-management-framework_en"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hyperlink" Target="https://eur-lex.europa.eu/legal-content/EN/TXT/?uri=CELEX%3A02019R0773-20230928" TargetMode="External"/><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hyperlink" Target="https://www.era.europa.eu/activities/safety-management-system_en" TargetMode="External"/><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10.emf"/><Relationship Id="rId5" Type="http://schemas.openxmlformats.org/officeDocument/2006/relationships/image" Target="../media/image9.emf"/><Relationship Id="rId4" Type="http://schemas.openxmlformats.org/officeDocument/2006/relationships/image" Target="../media/image8.emf"/></Relationships>
</file>

<file path=ppt/slides/_rels/slide7.xml.rels><?xml version="1.0" encoding="UTF-8" standalone="yes"?>
<Relationships xmlns="http://schemas.openxmlformats.org/package/2006/relationships"><Relationship Id="rId8" Type="http://schemas.openxmlformats.org/officeDocument/2006/relationships/hyperlink" Target="https://www.bing.com/ck/a?!&amp;&amp;p=e6635212a91047c60d26ae0d480ace257c9467909e178235e0a7b19876a74724JmltdHM9MTY1MjQyOTgwMCZpZ3VpZD1iNGRhY2NjMS02YTk5LTQxYTEtOGY0OC1hNmIxZGNkOTVkY2QmaW5zaWQ9NTM2Mw&amp;ptn=3&amp;fclid=03e46039-d295-11ec-b231-a659b1f5f2ec&amp;u=a1aHR0cHM6Ly9ldXItbGV4LmV1cm9wYS5ldS9lbGkvcmVnX2ltcGwvMjAxOS83NzMvb2ojOn46dGV4dD1DT01NSVNTSU9OJTIwSU1QTEVNRU5USU5HJTIwUkVHVUxBVElPTiUyMCUyOEVVJTI5JTIwMjAxOSUyRjc3MyUyMG9mJTIwMTYlMjBNYXksd2l0aGluJTIwdGhlJTIwRXVyb3BlYW4lMjBVbmlvbiUyMGFuZCUyMHJlcGVhbGluZyUyMERlY2lzaW9uJTIwMjAxMiUyRjc1NyUyRkVV&amp;ntb=1" TargetMode="External"/><Relationship Id="rId3" Type="http://schemas.openxmlformats.org/officeDocument/2006/relationships/image" Target="../media/image8.emf"/><Relationship Id="rId7" Type="http://schemas.openxmlformats.org/officeDocument/2006/relationships/hyperlink" Target="https://www.bing.com/ck/a?!&amp;&amp;p=17d2b7701029ee0e7c775d4ab66ae36d2886c3f18b1e9e7583ce82fa1ff6c061JmltdHM9MTY1MjQzMTEzNiZpZ3VpZD1lOWQ1NGE5Ni00NjM5LTQwNjMtOWVmMC1iODIxMmU5MTQ2Y2EmaW5zaWQ9NTE3MQ&amp;ptn=3&amp;fclid=2038f2f6-d298-11ec-854e-6a736011d09c&amp;u=a1aHR0cHM6Ly9ldXItbGV4LmV1cm9wYS5ldS9sZWdhbC1jb250ZW50L0VOL1RYVC8_dXJpPUNFTEVYOjMyMDE4UjA3NjI&amp;ntb=1" TargetMode="External"/><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hyperlink" Target="https://www.bing.com/ck/a?!&amp;&amp;p=3770285bfb87122d743233a695b1ad5e0498da02eb7e7ffac38b8791e3ab1a5aJmltdHM9MTY1MjQyOTUyNSZpZ3VpZD1hMzkwODgzYi1mZDViLTQ5NzUtYjY0ZC02ZGE4YzM2ZTE3YWImaW5zaWQ9NTE3MQ&amp;ptn=3&amp;fclid=60073489-d294-11ec-b961-fb255f931f80&amp;u=a1aHR0cHM6Ly9ldXItbGV4LmV1cm9wYS5ldS9sZWdhbC1jb250ZW50L0VOL1RYVC8_dXJpPUNFTEVYJTNBMzIwMTZMMDc5OA&amp;ntb=1" TargetMode="External"/><Relationship Id="rId5" Type="http://schemas.openxmlformats.org/officeDocument/2006/relationships/image" Target="../media/image10.emf"/><Relationship Id="rId4" Type="http://schemas.openxmlformats.org/officeDocument/2006/relationships/image" Target="../media/image9.emf"/></Relationships>
</file>

<file path=ppt/slides/_rels/slide8.xml.rels><?xml version="1.0" encoding="UTF-8" standalone="yes"?>
<Relationships xmlns="http://schemas.openxmlformats.org/package/2006/relationships"><Relationship Id="rId3" Type="http://schemas.openxmlformats.org/officeDocument/2006/relationships/hyperlink" Target="https://www.bing.com/ck/a?!&amp;&amp;p=f4efe61abef6aebb1c9afe27e5db647deb16d6ce8daf709629a532a16b078d59JmltdHM9MTY1MjQzMDczMCZpZ3VpZD01MzI1MDMyMi1lMzkwLTQzNGMtYjkwYi1lOTNjOTQyYmY1NzkmaW5zaWQ9NTE2OA&amp;ptn=3&amp;fclid=2e09c216-d297-11ec-8aec-f18a86399e02&amp;u=a1aHR0cHM6Ly9ldXItbGV4LmV1cm9wYS5ldS9sZWdhbC1jb250ZW50L0VOL1RYVC8_dXJpPUNFTEVYOjMyMDEyUjEwNzg&amp;ntb=1" TargetMode="External"/><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8" Type="http://schemas.openxmlformats.org/officeDocument/2006/relationships/hyperlink" Target="https://www.bing.com/ck/a?!&amp;&amp;p=f4efe61abef6aebb1c9afe27e5db647deb16d6ce8daf709629a532a16b078d59JmltdHM9MTY1MjQzMDczMCZpZ3VpZD01MzI1MDMyMi1lMzkwLTQzNGMtYjkwYi1lOTNjOTQyYmY1NzkmaW5zaWQ9NTE2OA&amp;ptn=3&amp;fclid=2e09c216-d297-11ec-8aec-f18a86399e02&amp;u=a1aHR0cHM6Ly9ldXItbGV4LmV1cm9wYS5ldS9sZWdhbC1jb250ZW50L0VOL1RYVC8_dXJpPUNFTEVYOjMyMDEyUjEwNzg&amp;ntb=1" TargetMode="External"/><Relationship Id="rId3" Type="http://schemas.openxmlformats.org/officeDocument/2006/relationships/image" Target="../media/image8.emf"/><Relationship Id="rId7" Type="http://schemas.openxmlformats.org/officeDocument/2006/relationships/hyperlink" Target="https://www.bing.com/ck/a?!&amp;&amp;p=3770285bfb87122d743233a695b1ad5e0498da02eb7e7ffac38b8791e3ab1a5aJmltdHM9MTY1MjQyOTUyNSZpZ3VpZD1hMzkwODgzYi1mZDViLTQ5NzUtYjY0ZC02ZGE4YzM2ZTE3YWImaW5zaWQ9NTE3MQ&amp;ptn=3&amp;fclid=60073489-d294-11ec-b961-fb255f931f80&amp;u=a1aHR0cHM6Ly9ldXItbGV4LmV1cm9wYS5ldS9sZWdhbC1jb250ZW50L0VOL1RYVC8_dXJpPUNFTEVYJTNBMzIwMTZMMDc5OA&amp;ntb=1" TargetMode="External"/><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11.emf"/><Relationship Id="rId5" Type="http://schemas.openxmlformats.org/officeDocument/2006/relationships/image" Target="../media/image10.emf"/><Relationship Id="rId4" Type="http://schemas.openxmlformats.org/officeDocument/2006/relationships/image" Target="../media/image9.emf"/><Relationship Id="rId9" Type="http://schemas.openxmlformats.org/officeDocument/2006/relationships/image" Target="../media/image1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Segnaposto immagine 5">
            <a:extLst>
              <a:ext uri="{FF2B5EF4-FFF2-40B4-BE49-F238E27FC236}">
                <a16:creationId xmlns:a16="http://schemas.microsoft.com/office/drawing/2014/main" id="{B5A583E2-7E64-6E45-B251-8067ADC94AD2}"/>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6" r="6"/>
          <a:stretch>
            <a:fillRect/>
          </a:stretch>
        </p:blipFill>
        <p:spPr/>
      </p:pic>
      <p:sp>
        <p:nvSpPr>
          <p:cNvPr id="7" name="Rectangle 6"/>
          <p:cNvSpPr/>
          <p:nvPr/>
        </p:nvSpPr>
        <p:spPr>
          <a:xfrm>
            <a:off x="449155" y="905690"/>
            <a:ext cx="6678309" cy="5416679"/>
          </a:xfrm>
          <a:prstGeom prst="rect">
            <a:avLst/>
          </a:prstGeom>
          <a:solidFill>
            <a:srgbClr val="364B7D">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4" name="Title 3"/>
          <p:cNvSpPr>
            <a:spLocks noGrp="1"/>
          </p:cNvSpPr>
          <p:nvPr>
            <p:ph type="ctrTitle"/>
          </p:nvPr>
        </p:nvSpPr>
        <p:spPr>
          <a:xfrm>
            <a:off x="657933" y="371242"/>
            <a:ext cx="6260755" cy="1790263"/>
          </a:xfrm>
        </p:spPr>
        <p:txBody>
          <a:bodyPr>
            <a:noAutofit/>
          </a:bodyPr>
          <a:lstStyle/>
          <a:p>
            <a:pPr algn="l">
              <a:lnSpc>
                <a:spcPct val="100000"/>
              </a:lnSpc>
            </a:pPr>
            <a:r>
              <a:rPr lang="en-GB" sz="4000" dirty="0">
                <a:solidFill>
                  <a:schemeClr val="bg1"/>
                </a:solidFill>
                <a:latin typeface="Calibri" panose="020F0502020204030204" pitchFamily="34" charset="0"/>
                <a:ea typeface="Times New Roman" panose="02020603050405020304" pitchFamily="18" charset="0"/>
              </a:rPr>
              <a:t>Integration of DG in the SMS</a:t>
            </a:r>
            <a:br>
              <a:rPr lang="en-GB" sz="3500" dirty="0">
                <a:solidFill>
                  <a:schemeClr val="bg1"/>
                </a:solidFill>
                <a:effectLst/>
                <a:latin typeface="Calibri" panose="020F0502020204030204" pitchFamily="34" charset="0"/>
                <a:ea typeface="Times New Roman" panose="02020603050405020304" pitchFamily="18" charset="0"/>
              </a:rPr>
            </a:br>
            <a:r>
              <a:rPr lang="en-GB" sz="2000" dirty="0">
                <a:solidFill>
                  <a:schemeClr val="bg1"/>
                </a:solidFill>
                <a:latin typeface="Calibri" panose="020F0502020204030204" pitchFamily="34" charset="0"/>
                <a:ea typeface="Times New Roman" panose="02020603050405020304" pitchFamily="18" charset="0"/>
              </a:rPr>
              <a:t>R</a:t>
            </a:r>
            <a:r>
              <a:rPr lang="en-GB" sz="2000" dirty="0">
                <a:solidFill>
                  <a:schemeClr val="bg1"/>
                </a:solidFill>
                <a:effectLst/>
                <a:latin typeface="Calibri" panose="020F0502020204030204" pitchFamily="34" charset="0"/>
                <a:ea typeface="Times New Roman" panose="02020603050405020304" pitchFamily="18" charset="0"/>
              </a:rPr>
              <a:t>ole of the safety advisor</a:t>
            </a:r>
            <a:endParaRPr lang="id-ID" sz="2000" dirty="0">
              <a:solidFill>
                <a:schemeClr val="bg1"/>
              </a:solidFill>
              <a:latin typeface="Calibri" panose="020F0502020204030204" pitchFamily="34" charset="0"/>
              <a:cs typeface="Calibri" panose="020F0502020204030204" pitchFamily="34" charset="0"/>
            </a:endParaRPr>
          </a:p>
        </p:txBody>
      </p:sp>
      <p:cxnSp>
        <p:nvCxnSpPr>
          <p:cNvPr id="9" name="Straight Connector 8"/>
          <p:cNvCxnSpPr>
            <a:cxnSpLocks/>
          </p:cNvCxnSpPr>
          <p:nvPr/>
        </p:nvCxnSpPr>
        <p:spPr>
          <a:xfrm>
            <a:off x="761294" y="3261008"/>
            <a:ext cx="605403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Slide Number Placeholder 12"/>
          <p:cNvSpPr>
            <a:spLocks noGrp="1"/>
          </p:cNvSpPr>
          <p:nvPr>
            <p:ph type="sldNum" sz="quarter" idx="12"/>
          </p:nvPr>
        </p:nvSpPr>
        <p:spPr/>
        <p:txBody>
          <a:bodyPr/>
          <a:lstStyle/>
          <a:p>
            <a:fld id="{5469DCAB-2F4C-4855-A2DD-8F41E74CAF44}" type="slidenum">
              <a:rPr lang="id-ID" smtClean="0"/>
              <a:t>1</a:t>
            </a:fld>
            <a:endParaRPr lang="id-ID"/>
          </a:p>
        </p:txBody>
      </p:sp>
      <p:pic>
        <p:nvPicPr>
          <p:cNvPr id="17" name="Immagine 16">
            <a:extLst>
              <a:ext uri="{FF2B5EF4-FFF2-40B4-BE49-F238E27FC236}">
                <a16:creationId xmlns:a16="http://schemas.microsoft.com/office/drawing/2014/main" id="{48FEC4E6-5CB0-B749-9EB0-C0FF1A6864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1295" y="3671603"/>
            <a:ext cx="3570104" cy="2215657"/>
          </a:xfrm>
          <a:prstGeom prst="rect">
            <a:avLst/>
          </a:prstGeom>
        </p:spPr>
      </p:pic>
      <p:sp>
        <p:nvSpPr>
          <p:cNvPr id="5" name="TextBox 4">
            <a:extLst>
              <a:ext uri="{FF2B5EF4-FFF2-40B4-BE49-F238E27FC236}">
                <a16:creationId xmlns:a16="http://schemas.microsoft.com/office/drawing/2014/main" id="{DEA2C302-CD19-428A-893B-2D44B448B423}"/>
              </a:ext>
            </a:extLst>
          </p:cNvPr>
          <p:cNvSpPr txBox="1"/>
          <p:nvPr/>
        </p:nvSpPr>
        <p:spPr>
          <a:xfrm>
            <a:off x="657933" y="2649792"/>
            <a:ext cx="5944306" cy="461665"/>
          </a:xfrm>
          <a:prstGeom prst="rect">
            <a:avLst/>
          </a:prstGeom>
          <a:noFill/>
        </p:spPr>
        <p:txBody>
          <a:bodyPr wrap="square" rtlCol="0">
            <a:spAutoFit/>
          </a:bodyPr>
          <a:lstStyle/>
          <a:p>
            <a:r>
              <a:rPr lang="en-US" sz="2400" dirty="0">
                <a:solidFill>
                  <a:schemeClr val="bg1"/>
                </a:solidFill>
              </a:rPr>
              <a:t>22</a:t>
            </a:r>
            <a:r>
              <a:rPr lang="en-US" sz="2400" baseline="30000" dirty="0">
                <a:solidFill>
                  <a:schemeClr val="bg1"/>
                </a:solidFill>
              </a:rPr>
              <a:t>nd</a:t>
            </a:r>
            <a:r>
              <a:rPr lang="en-US" sz="2400" dirty="0">
                <a:solidFill>
                  <a:schemeClr val="bg1"/>
                </a:solidFill>
              </a:rPr>
              <a:t> TC on DG|  18 JUNE 2026</a:t>
            </a:r>
            <a:endParaRPr lang="en-GB" sz="2400" dirty="0">
              <a:solidFill>
                <a:schemeClr val="bg1"/>
              </a:solidFill>
            </a:endParaRPr>
          </a:p>
        </p:txBody>
      </p:sp>
    </p:spTree>
    <p:extLst>
      <p:ext uri="{BB962C8B-B14F-4D97-AF65-F5344CB8AC3E}">
        <p14:creationId xmlns:p14="http://schemas.microsoft.com/office/powerpoint/2010/main" val="2755957300"/>
      </p:ext>
    </p:extLst>
  </p:cSld>
  <p:clrMapOvr>
    <a:masterClrMapping/>
  </p:clrMapOvr>
  <p:transition spd="slow">
    <p:push/>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4">
            <a:extLst>
              <a:ext uri="{FF2B5EF4-FFF2-40B4-BE49-F238E27FC236}">
                <a16:creationId xmlns:a16="http://schemas.microsoft.com/office/drawing/2014/main" id="{3886ADF4-0DF7-457E-9E38-740F2BB761CB}"/>
              </a:ext>
            </a:extLst>
          </p:cNvPr>
          <p:cNvSpPr>
            <a:spLocks noGrp="1"/>
          </p:cNvSpPr>
          <p:nvPr>
            <p:ph type="title"/>
          </p:nvPr>
        </p:nvSpPr>
        <p:spPr>
          <a:xfrm>
            <a:off x="3451761" y="69028"/>
            <a:ext cx="7981575" cy="1273215"/>
          </a:xfrm>
        </p:spPr>
        <p:txBody>
          <a:bodyPr lIns="0" tIns="0" rIns="0" bIns="0">
            <a:normAutofit/>
          </a:bodyPr>
          <a:lstStyle/>
          <a:p>
            <a:r>
              <a:rPr lang="en-US" dirty="0">
                <a:latin typeface="+mn-lt"/>
              </a:rPr>
              <a:t>Safety obligations carrier</a:t>
            </a:r>
            <a:br>
              <a:rPr lang="en-US" dirty="0">
                <a:latin typeface="+mn-lt"/>
              </a:rPr>
            </a:br>
            <a:r>
              <a:rPr lang="en-US" sz="2200" dirty="0">
                <a:latin typeface="+mn-lt"/>
              </a:rPr>
              <a:t>Monitoring the correct implementation of activities relating to carriage of dangerous goods </a:t>
            </a:r>
          </a:p>
        </p:txBody>
      </p:sp>
      <p:sp>
        <p:nvSpPr>
          <p:cNvPr id="13" name="Content Placeholder 2">
            <a:extLst>
              <a:ext uri="{FF2B5EF4-FFF2-40B4-BE49-F238E27FC236}">
                <a16:creationId xmlns:a16="http://schemas.microsoft.com/office/drawing/2014/main" id="{F1444C65-CB35-7AE9-0FBB-CD8EEFB712F2}"/>
              </a:ext>
            </a:extLst>
          </p:cNvPr>
          <p:cNvSpPr txBox="1">
            <a:spLocks/>
          </p:cNvSpPr>
          <p:nvPr/>
        </p:nvSpPr>
        <p:spPr>
          <a:xfrm>
            <a:off x="776222" y="1492932"/>
            <a:ext cx="10657114" cy="5023666"/>
          </a:xfrm>
          <a:prstGeom prst="rect">
            <a:avLst/>
          </a:prstGeom>
        </p:spPr>
        <p:txBody>
          <a:bodyPr numCol="1">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b="1" dirty="0">
                <a:solidFill>
                  <a:schemeClr val="accent1"/>
                </a:solidFill>
              </a:rPr>
              <a:t>Responsibilities of the carrier to control the risks that arise from activities relating to DG:</a:t>
            </a:r>
          </a:p>
          <a:p>
            <a:r>
              <a:rPr lang="en-US" i="1" dirty="0">
                <a:solidFill>
                  <a:schemeClr val="accent1"/>
                </a:solidFill>
              </a:rPr>
              <a:t>Ascertain that the DG to be carried are authorized for carriage;</a:t>
            </a:r>
          </a:p>
          <a:p>
            <a:r>
              <a:rPr lang="en-US" i="1" dirty="0">
                <a:solidFill>
                  <a:schemeClr val="accent1"/>
                </a:solidFill>
              </a:rPr>
              <a:t>Ascertain that </a:t>
            </a:r>
          </a:p>
          <a:p>
            <a:pPr lvl="1"/>
            <a:r>
              <a:rPr lang="en-US" i="1" dirty="0">
                <a:solidFill>
                  <a:schemeClr val="accent1"/>
                </a:solidFill>
              </a:rPr>
              <a:t>all the information prescribed in RID related to the DG to be carried has been provided by the consignor before carriage;</a:t>
            </a:r>
          </a:p>
          <a:p>
            <a:pPr lvl="1"/>
            <a:r>
              <a:rPr lang="en-US" i="1" dirty="0">
                <a:solidFill>
                  <a:schemeClr val="accent1"/>
                </a:solidFill>
              </a:rPr>
              <a:t>The prescribed documentation is attached to the transport document;</a:t>
            </a:r>
          </a:p>
          <a:p>
            <a:pPr lvl="1"/>
            <a:r>
              <a:rPr lang="en-US" i="1" dirty="0">
                <a:solidFill>
                  <a:schemeClr val="accent1"/>
                </a:solidFill>
              </a:rPr>
              <a:t>If EDP or EDI technics are used instead of paper documentation, that data is available during transport in a manner at least equivalent to that paper documentation</a:t>
            </a:r>
            <a:endParaRPr lang="fr-BE" i="1" dirty="0">
              <a:solidFill>
                <a:schemeClr val="accent1"/>
              </a:solidFill>
            </a:endParaRPr>
          </a:p>
          <a:p>
            <a:r>
              <a:rPr lang="en-US" i="1" dirty="0"/>
              <a:t>Ascertain visually that the wagons and loads have no obvious defects, leakages or cracks, missing equipment, etc.; </a:t>
            </a:r>
          </a:p>
          <a:p>
            <a:r>
              <a:rPr lang="en-US" i="1" dirty="0">
                <a:solidFill>
                  <a:schemeClr val="accent1"/>
                </a:solidFill>
              </a:rPr>
              <a:t>Ascertain that the data specified for the next inspection for tank-wagons, battery-wagons, wagons with demountable tanks, portable tanks, tank-containers and MEGCs has not expired;</a:t>
            </a:r>
          </a:p>
          <a:p>
            <a:r>
              <a:rPr lang="en-US" i="1" dirty="0">
                <a:solidFill>
                  <a:schemeClr val="accent1"/>
                </a:solidFill>
              </a:rPr>
              <a:t>Verify that the wagons are not overloaded</a:t>
            </a:r>
          </a:p>
          <a:p>
            <a:r>
              <a:rPr lang="en-US" i="1" dirty="0">
                <a:solidFill>
                  <a:schemeClr val="accent1"/>
                </a:solidFill>
              </a:rPr>
              <a:t>Ascertain that the placards</a:t>
            </a:r>
            <a:r>
              <a:rPr lang="fr-BE" i="1" dirty="0">
                <a:solidFill>
                  <a:schemeClr val="accent1"/>
                </a:solidFill>
              </a:rPr>
              <a:t>, marks and orange-coloured plates </a:t>
            </a:r>
            <a:r>
              <a:rPr lang="en-US" i="1" dirty="0">
                <a:solidFill>
                  <a:schemeClr val="accent1"/>
                </a:solidFill>
              </a:rPr>
              <a:t>prescribed</a:t>
            </a:r>
            <a:r>
              <a:rPr lang="fr-BE" i="1" dirty="0">
                <a:solidFill>
                  <a:schemeClr val="accent1"/>
                </a:solidFill>
              </a:rPr>
              <a:t> for wagons in </a:t>
            </a:r>
            <a:r>
              <a:rPr lang="en-US" i="1" dirty="0">
                <a:solidFill>
                  <a:schemeClr val="accent1"/>
                </a:solidFill>
              </a:rPr>
              <a:t>Chapter</a:t>
            </a:r>
            <a:r>
              <a:rPr lang="fr-BE" i="1" dirty="0">
                <a:solidFill>
                  <a:schemeClr val="accent1"/>
                </a:solidFill>
              </a:rPr>
              <a:t> 5.3 of RID have been </a:t>
            </a:r>
            <a:r>
              <a:rPr lang="en-US" i="1" dirty="0">
                <a:solidFill>
                  <a:schemeClr val="accent1"/>
                </a:solidFill>
              </a:rPr>
              <a:t>affixed</a:t>
            </a:r>
            <a:r>
              <a:rPr lang="fr-BE" i="1" dirty="0">
                <a:solidFill>
                  <a:schemeClr val="accent1"/>
                </a:solidFill>
              </a:rPr>
              <a:t>;</a:t>
            </a:r>
          </a:p>
          <a:p>
            <a:r>
              <a:rPr lang="en-US" i="1" dirty="0"/>
              <a:t>Ascertain that the equipment prescribed in the instructions in writing is in the driver’s cab</a:t>
            </a:r>
          </a:p>
          <a:p>
            <a:pPr marL="0" indent="0">
              <a:buFont typeface="Arial" panose="020B0604020202020204" pitchFamily="34" charset="0"/>
              <a:buNone/>
            </a:pPr>
            <a:endParaRPr lang="en-150" dirty="0"/>
          </a:p>
        </p:txBody>
      </p:sp>
      <p:sp>
        <p:nvSpPr>
          <p:cNvPr id="2" name="Rettangolo 36">
            <a:extLst>
              <a:ext uri="{FF2B5EF4-FFF2-40B4-BE49-F238E27FC236}">
                <a16:creationId xmlns:a16="http://schemas.microsoft.com/office/drawing/2014/main" id="{DD68F7BD-F387-6B54-2A1D-37793500C6DB}"/>
              </a:ext>
            </a:extLst>
          </p:cNvPr>
          <p:cNvSpPr/>
          <p:nvPr/>
        </p:nvSpPr>
        <p:spPr>
          <a:xfrm>
            <a:off x="625214" y="1458659"/>
            <a:ext cx="10657114" cy="4928220"/>
          </a:xfrm>
          <a:prstGeom prst="rect">
            <a:avLst/>
          </a:prstGeom>
          <a:solidFill>
            <a:srgbClr val="364B7D">
              <a:alpha val="2021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3" name="Rettangolo 37">
            <a:extLst>
              <a:ext uri="{FF2B5EF4-FFF2-40B4-BE49-F238E27FC236}">
                <a16:creationId xmlns:a16="http://schemas.microsoft.com/office/drawing/2014/main" id="{83EDFDFC-2E28-464D-A962-C430C1E3958B}"/>
              </a:ext>
            </a:extLst>
          </p:cNvPr>
          <p:cNvSpPr/>
          <p:nvPr/>
        </p:nvSpPr>
        <p:spPr>
          <a:xfrm>
            <a:off x="11279724" y="1458659"/>
            <a:ext cx="241132" cy="4928220"/>
          </a:xfrm>
          <a:prstGeom prst="rect">
            <a:avLst/>
          </a:prstGeom>
          <a:solidFill>
            <a:srgbClr val="364B7D"/>
          </a:solidFill>
          <a:ln>
            <a:solidFill>
              <a:srgbClr val="364B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4" name="Picture 3">
            <a:extLst>
              <a:ext uri="{FF2B5EF4-FFF2-40B4-BE49-F238E27FC236}">
                <a16:creationId xmlns:a16="http://schemas.microsoft.com/office/drawing/2014/main" id="{EA9136FD-BBCC-F309-D7FA-8A2025A1DE9E}"/>
              </a:ext>
            </a:extLst>
          </p:cNvPr>
          <p:cNvPicPr>
            <a:picLocks noChangeAspect="1"/>
          </p:cNvPicPr>
          <p:nvPr/>
        </p:nvPicPr>
        <p:blipFill>
          <a:blip r:embed="rId3"/>
          <a:stretch>
            <a:fillRect/>
          </a:stretch>
        </p:blipFill>
        <p:spPr>
          <a:xfrm>
            <a:off x="768307" y="6435493"/>
            <a:ext cx="469732" cy="398078"/>
          </a:xfrm>
          <a:prstGeom prst="rect">
            <a:avLst/>
          </a:prstGeom>
        </p:spPr>
      </p:pic>
      <p:pic>
        <p:nvPicPr>
          <p:cNvPr id="5" name="Picture 4">
            <a:extLst>
              <a:ext uri="{FF2B5EF4-FFF2-40B4-BE49-F238E27FC236}">
                <a16:creationId xmlns:a16="http://schemas.microsoft.com/office/drawing/2014/main" id="{851AEDDF-0232-B32F-6F82-4B6C5DFFC67D}"/>
              </a:ext>
            </a:extLst>
          </p:cNvPr>
          <p:cNvPicPr>
            <a:picLocks noChangeAspect="1"/>
          </p:cNvPicPr>
          <p:nvPr/>
        </p:nvPicPr>
        <p:blipFill>
          <a:blip r:embed="rId4"/>
          <a:stretch>
            <a:fillRect/>
          </a:stretch>
        </p:blipFill>
        <p:spPr>
          <a:xfrm>
            <a:off x="1245954" y="6386880"/>
            <a:ext cx="541662" cy="489886"/>
          </a:xfrm>
          <a:prstGeom prst="rect">
            <a:avLst/>
          </a:prstGeom>
        </p:spPr>
      </p:pic>
      <p:pic>
        <p:nvPicPr>
          <p:cNvPr id="6" name="Picture 5">
            <a:extLst>
              <a:ext uri="{FF2B5EF4-FFF2-40B4-BE49-F238E27FC236}">
                <a16:creationId xmlns:a16="http://schemas.microsoft.com/office/drawing/2014/main" id="{07F01BD3-8ECF-7072-DF43-C3A770FCCA3B}"/>
              </a:ext>
            </a:extLst>
          </p:cNvPr>
          <p:cNvPicPr>
            <a:picLocks noChangeAspect="1"/>
          </p:cNvPicPr>
          <p:nvPr/>
        </p:nvPicPr>
        <p:blipFill>
          <a:blip r:embed="rId5"/>
          <a:stretch>
            <a:fillRect/>
          </a:stretch>
        </p:blipFill>
        <p:spPr>
          <a:xfrm>
            <a:off x="10700521" y="6446851"/>
            <a:ext cx="491050" cy="378350"/>
          </a:xfrm>
          <a:prstGeom prst="rect">
            <a:avLst/>
          </a:prstGeom>
        </p:spPr>
      </p:pic>
    </p:spTree>
    <p:extLst>
      <p:ext uri="{BB962C8B-B14F-4D97-AF65-F5344CB8AC3E}">
        <p14:creationId xmlns:p14="http://schemas.microsoft.com/office/powerpoint/2010/main" val="3414169795"/>
      </p:ext>
    </p:extLst>
  </p:cSld>
  <p:clrMapOvr>
    <a:masterClrMapping/>
  </p:clrMapOvr>
  <p:transition spd="slow">
    <p:push/>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4">
            <a:extLst>
              <a:ext uri="{FF2B5EF4-FFF2-40B4-BE49-F238E27FC236}">
                <a16:creationId xmlns:a16="http://schemas.microsoft.com/office/drawing/2014/main" id="{3886ADF4-0DF7-457E-9E38-740F2BB761CB}"/>
              </a:ext>
            </a:extLst>
          </p:cNvPr>
          <p:cNvSpPr>
            <a:spLocks noGrp="1"/>
          </p:cNvSpPr>
          <p:nvPr>
            <p:ph type="title"/>
          </p:nvPr>
        </p:nvSpPr>
        <p:spPr>
          <a:xfrm>
            <a:off x="3451761" y="69028"/>
            <a:ext cx="7981575" cy="1273215"/>
          </a:xfrm>
        </p:spPr>
        <p:txBody>
          <a:bodyPr lIns="0" tIns="0" rIns="0" bIns="0">
            <a:normAutofit/>
          </a:bodyPr>
          <a:lstStyle/>
          <a:p>
            <a:r>
              <a:rPr lang="en-US" dirty="0"/>
              <a:t>Safety obligations carrier</a:t>
            </a:r>
            <a:br>
              <a:rPr lang="en-US" dirty="0">
                <a:latin typeface="+mn-lt"/>
              </a:rPr>
            </a:br>
            <a:r>
              <a:rPr lang="en-US" sz="2200" dirty="0">
                <a:latin typeface="+mn-lt"/>
              </a:rPr>
              <a:t>Monitoring the correct implementation of activities relating to carriage of dangerous goods </a:t>
            </a:r>
          </a:p>
        </p:txBody>
      </p:sp>
      <p:sp>
        <p:nvSpPr>
          <p:cNvPr id="13" name="Content Placeholder 2">
            <a:extLst>
              <a:ext uri="{FF2B5EF4-FFF2-40B4-BE49-F238E27FC236}">
                <a16:creationId xmlns:a16="http://schemas.microsoft.com/office/drawing/2014/main" id="{F1444C65-CB35-7AE9-0FBB-CD8EEFB712F2}"/>
              </a:ext>
            </a:extLst>
          </p:cNvPr>
          <p:cNvSpPr txBox="1">
            <a:spLocks/>
          </p:cNvSpPr>
          <p:nvPr/>
        </p:nvSpPr>
        <p:spPr>
          <a:xfrm>
            <a:off x="776222" y="1492932"/>
            <a:ext cx="10002614" cy="4603068"/>
          </a:xfrm>
          <a:prstGeom prst="rect">
            <a:avLst/>
          </a:prstGeom>
        </p:spPr>
        <p:txBody>
          <a:bodyPr numCol="1">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b="1" dirty="0">
                <a:solidFill>
                  <a:schemeClr val="accent1"/>
                </a:solidFill>
              </a:rPr>
              <a:t>Responsibilities of the carrier to control the risks that arise from activities relating to DG:</a:t>
            </a:r>
          </a:p>
          <a:p>
            <a:r>
              <a:rPr lang="en-US" sz="2000" i="1" dirty="0">
                <a:solidFill>
                  <a:schemeClr val="accent6"/>
                </a:solidFill>
              </a:rPr>
              <a:t>Shall ensure that the IM being use is able to obtain at any time during carriage rapid and unrestricted access to the information allowing him to meet the information related to the dangerous goods;</a:t>
            </a:r>
          </a:p>
          <a:p>
            <a:r>
              <a:rPr lang="en-US" sz="2000" i="1" dirty="0">
                <a:solidFill>
                  <a:schemeClr val="accent6"/>
                </a:solidFill>
              </a:rPr>
              <a:t>Shall provide the driver with the written instructions as prescribed in chapter 5.4.3 of RID;</a:t>
            </a:r>
          </a:p>
          <a:p>
            <a:r>
              <a:rPr lang="en-US" sz="2000" i="1" dirty="0">
                <a:solidFill>
                  <a:schemeClr val="accent6"/>
                </a:solidFill>
              </a:rPr>
              <a:t>Shall inform the driver of the DG on board and their position on the train before the train starts its journey;</a:t>
            </a:r>
          </a:p>
          <a:p>
            <a:pPr marL="0" indent="0">
              <a:buNone/>
            </a:pPr>
            <a:endParaRPr lang="en-US" i="1" dirty="0"/>
          </a:p>
          <a:p>
            <a:pPr marL="0" indent="0">
              <a:buFont typeface="Arial" panose="020B0604020202020204" pitchFamily="34" charset="0"/>
              <a:buNone/>
            </a:pPr>
            <a:endParaRPr lang="en-150" dirty="0"/>
          </a:p>
        </p:txBody>
      </p:sp>
      <p:sp>
        <p:nvSpPr>
          <p:cNvPr id="2" name="Rettangolo 36">
            <a:extLst>
              <a:ext uri="{FF2B5EF4-FFF2-40B4-BE49-F238E27FC236}">
                <a16:creationId xmlns:a16="http://schemas.microsoft.com/office/drawing/2014/main" id="{DD68F7BD-F387-6B54-2A1D-37793500C6DB}"/>
              </a:ext>
            </a:extLst>
          </p:cNvPr>
          <p:cNvSpPr/>
          <p:nvPr/>
        </p:nvSpPr>
        <p:spPr>
          <a:xfrm>
            <a:off x="448972" y="1445166"/>
            <a:ext cx="10657114" cy="4307466"/>
          </a:xfrm>
          <a:prstGeom prst="rect">
            <a:avLst/>
          </a:prstGeom>
          <a:solidFill>
            <a:srgbClr val="364B7D">
              <a:alpha val="2021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3" name="Rettangolo 37">
            <a:extLst>
              <a:ext uri="{FF2B5EF4-FFF2-40B4-BE49-F238E27FC236}">
                <a16:creationId xmlns:a16="http://schemas.microsoft.com/office/drawing/2014/main" id="{83EDFDFC-2E28-464D-A962-C430C1E3958B}"/>
              </a:ext>
            </a:extLst>
          </p:cNvPr>
          <p:cNvSpPr/>
          <p:nvPr/>
        </p:nvSpPr>
        <p:spPr>
          <a:xfrm>
            <a:off x="11024106" y="1419079"/>
            <a:ext cx="241132" cy="4307466"/>
          </a:xfrm>
          <a:prstGeom prst="rect">
            <a:avLst/>
          </a:prstGeom>
          <a:solidFill>
            <a:srgbClr val="364B7D"/>
          </a:solidFill>
          <a:ln>
            <a:solidFill>
              <a:srgbClr val="364B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4" name="Picture 3">
            <a:extLst>
              <a:ext uri="{FF2B5EF4-FFF2-40B4-BE49-F238E27FC236}">
                <a16:creationId xmlns:a16="http://schemas.microsoft.com/office/drawing/2014/main" id="{EA9136FD-BBCC-F309-D7FA-8A2025A1DE9E}"/>
              </a:ext>
            </a:extLst>
          </p:cNvPr>
          <p:cNvPicPr>
            <a:picLocks noChangeAspect="1"/>
          </p:cNvPicPr>
          <p:nvPr/>
        </p:nvPicPr>
        <p:blipFill>
          <a:blip r:embed="rId3"/>
          <a:stretch>
            <a:fillRect/>
          </a:stretch>
        </p:blipFill>
        <p:spPr>
          <a:xfrm>
            <a:off x="765818" y="5837407"/>
            <a:ext cx="469732" cy="398078"/>
          </a:xfrm>
          <a:prstGeom prst="rect">
            <a:avLst/>
          </a:prstGeom>
        </p:spPr>
      </p:pic>
      <p:pic>
        <p:nvPicPr>
          <p:cNvPr id="5" name="Picture 4">
            <a:extLst>
              <a:ext uri="{FF2B5EF4-FFF2-40B4-BE49-F238E27FC236}">
                <a16:creationId xmlns:a16="http://schemas.microsoft.com/office/drawing/2014/main" id="{851AEDDF-0232-B32F-6F82-4B6C5DFFC67D}"/>
              </a:ext>
            </a:extLst>
          </p:cNvPr>
          <p:cNvPicPr>
            <a:picLocks noChangeAspect="1"/>
          </p:cNvPicPr>
          <p:nvPr/>
        </p:nvPicPr>
        <p:blipFill>
          <a:blip r:embed="rId4"/>
          <a:stretch>
            <a:fillRect/>
          </a:stretch>
        </p:blipFill>
        <p:spPr>
          <a:xfrm>
            <a:off x="1245954" y="5791503"/>
            <a:ext cx="541662" cy="489886"/>
          </a:xfrm>
          <a:prstGeom prst="rect">
            <a:avLst/>
          </a:prstGeom>
        </p:spPr>
      </p:pic>
      <p:pic>
        <p:nvPicPr>
          <p:cNvPr id="6" name="Picture 5">
            <a:extLst>
              <a:ext uri="{FF2B5EF4-FFF2-40B4-BE49-F238E27FC236}">
                <a16:creationId xmlns:a16="http://schemas.microsoft.com/office/drawing/2014/main" id="{07F01BD3-8ECF-7072-DF43-C3A770FCCA3B}"/>
              </a:ext>
            </a:extLst>
          </p:cNvPr>
          <p:cNvPicPr>
            <a:picLocks noChangeAspect="1"/>
          </p:cNvPicPr>
          <p:nvPr/>
        </p:nvPicPr>
        <p:blipFill>
          <a:blip r:embed="rId5"/>
          <a:stretch>
            <a:fillRect/>
          </a:stretch>
        </p:blipFill>
        <p:spPr>
          <a:xfrm>
            <a:off x="10454996" y="5791503"/>
            <a:ext cx="491050" cy="378350"/>
          </a:xfrm>
          <a:prstGeom prst="rect">
            <a:avLst/>
          </a:prstGeom>
        </p:spPr>
      </p:pic>
    </p:spTree>
    <p:extLst>
      <p:ext uri="{BB962C8B-B14F-4D97-AF65-F5344CB8AC3E}">
        <p14:creationId xmlns:p14="http://schemas.microsoft.com/office/powerpoint/2010/main" val="3319889376"/>
      </p:ext>
    </p:extLst>
  </p:cSld>
  <p:clrMapOvr>
    <a:masterClrMapping/>
  </p:clrMapOvr>
  <p:transition spd="slow">
    <p:push/>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ttangolo 36">
            <a:extLst>
              <a:ext uri="{FF2B5EF4-FFF2-40B4-BE49-F238E27FC236}">
                <a16:creationId xmlns:a16="http://schemas.microsoft.com/office/drawing/2014/main" id="{1FBA0849-402D-D740-8D69-6ACC5B367789}"/>
              </a:ext>
            </a:extLst>
          </p:cNvPr>
          <p:cNvSpPr/>
          <p:nvPr/>
        </p:nvSpPr>
        <p:spPr>
          <a:xfrm>
            <a:off x="-1" y="1720303"/>
            <a:ext cx="6816437" cy="4011310"/>
          </a:xfrm>
          <a:prstGeom prst="rect">
            <a:avLst/>
          </a:prstGeom>
          <a:solidFill>
            <a:srgbClr val="364B7D">
              <a:alpha val="2021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2" name="Rectangle 21"/>
          <p:cNvSpPr/>
          <p:nvPr/>
        </p:nvSpPr>
        <p:spPr>
          <a:xfrm>
            <a:off x="284673" y="2873058"/>
            <a:ext cx="6334173" cy="2131353"/>
          </a:xfrm>
          <a:prstGeom prst="rect">
            <a:avLst/>
          </a:prstGeom>
        </p:spPr>
        <p:txBody>
          <a:bodyPr wrap="square">
            <a:spAutoFit/>
          </a:bodyPr>
          <a:lstStyle/>
          <a:p>
            <a:pPr marL="342900" indent="-342900" algn="just">
              <a:lnSpc>
                <a:spcPct val="150000"/>
              </a:lnSpc>
              <a:buFont typeface="+mj-lt"/>
              <a:buAutoNum type="arabicPeriod"/>
            </a:pPr>
            <a:r>
              <a:rPr lang="en-US" sz="2000" dirty="0">
                <a:solidFill>
                  <a:schemeClr val="accent6"/>
                </a:solidFill>
              </a:rPr>
              <a:t>To the nature and the extend of foreseeable dangers</a:t>
            </a:r>
          </a:p>
          <a:p>
            <a:pPr marL="342900" indent="-342900" algn="just">
              <a:lnSpc>
                <a:spcPct val="150000"/>
              </a:lnSpc>
              <a:buFont typeface="+mj-lt"/>
              <a:buAutoNum type="arabicPeriod"/>
            </a:pPr>
            <a:r>
              <a:rPr lang="en-US" sz="2000" dirty="0">
                <a:solidFill>
                  <a:schemeClr val="accent6"/>
                </a:solidFill>
              </a:rPr>
              <a:t>To avoid damage and injury </a:t>
            </a:r>
          </a:p>
          <a:p>
            <a:pPr marL="342900" indent="-342900" algn="just">
              <a:lnSpc>
                <a:spcPct val="150000"/>
              </a:lnSpc>
              <a:buFont typeface="+mj-lt"/>
              <a:buAutoNum type="arabicPeriod"/>
            </a:pPr>
            <a:r>
              <a:rPr lang="en-US" sz="2000" dirty="0">
                <a:solidFill>
                  <a:schemeClr val="accent6"/>
                </a:solidFill>
              </a:rPr>
              <a:t>To minimize their effects</a:t>
            </a:r>
          </a:p>
          <a:p>
            <a:pPr algn="just">
              <a:lnSpc>
                <a:spcPct val="150000"/>
              </a:lnSpc>
            </a:pPr>
            <a:r>
              <a:rPr lang="en-US" sz="2000" dirty="0">
                <a:solidFill>
                  <a:schemeClr val="accent6"/>
                </a:solidFill>
                <a:sym typeface="Wingdings" panose="05000000000000000000" pitchFamily="2" charset="2"/>
              </a:rPr>
              <a:t> Comply with RID requirements in their respective fields</a:t>
            </a:r>
            <a:endParaRPr lang="en-US" sz="2000" dirty="0">
              <a:solidFill>
                <a:schemeClr val="accent6"/>
              </a:solidFill>
            </a:endParaRPr>
          </a:p>
          <a:p>
            <a:pPr algn="just">
              <a:lnSpc>
                <a:spcPts val="1480"/>
              </a:lnSpc>
            </a:pPr>
            <a:endParaRPr lang="en-US" sz="1400" b="1" dirty="0">
              <a:solidFill>
                <a:schemeClr val="tx1">
                  <a:lumMod val="65000"/>
                  <a:lumOff val="35000"/>
                </a:schemeClr>
              </a:solidFill>
            </a:endParaRPr>
          </a:p>
        </p:txBody>
      </p:sp>
      <p:sp>
        <p:nvSpPr>
          <p:cNvPr id="23" name="Rectangle 22"/>
          <p:cNvSpPr/>
          <p:nvPr/>
        </p:nvSpPr>
        <p:spPr>
          <a:xfrm>
            <a:off x="346247" y="1729356"/>
            <a:ext cx="6211027" cy="830997"/>
          </a:xfrm>
          <a:prstGeom prst="rect">
            <a:avLst/>
          </a:prstGeom>
        </p:spPr>
        <p:txBody>
          <a:bodyPr wrap="square">
            <a:spAutoFit/>
          </a:bodyPr>
          <a:lstStyle/>
          <a:p>
            <a:r>
              <a:rPr lang="en-US" sz="2400" b="1" dirty="0">
                <a:solidFill>
                  <a:schemeClr val="accent1"/>
                </a:solidFill>
              </a:rPr>
              <a:t>Participants in the carriage of dangerous goods shall take appropriate measures according:</a:t>
            </a:r>
            <a:endParaRPr lang="id-ID" sz="2400" b="1" dirty="0">
              <a:solidFill>
                <a:schemeClr val="accent1"/>
              </a:solidFill>
            </a:endParaRPr>
          </a:p>
        </p:txBody>
      </p:sp>
      <p:sp>
        <p:nvSpPr>
          <p:cNvPr id="36" name="Title 4">
            <a:extLst>
              <a:ext uri="{FF2B5EF4-FFF2-40B4-BE49-F238E27FC236}">
                <a16:creationId xmlns:a16="http://schemas.microsoft.com/office/drawing/2014/main" id="{0FF63BB7-2233-774C-A442-232FCCE5EA2E}"/>
              </a:ext>
            </a:extLst>
          </p:cNvPr>
          <p:cNvSpPr>
            <a:spLocks noGrp="1"/>
          </p:cNvSpPr>
          <p:nvPr>
            <p:ph type="title"/>
          </p:nvPr>
        </p:nvSpPr>
        <p:spPr>
          <a:xfrm>
            <a:off x="3451761" y="69028"/>
            <a:ext cx="8315366" cy="1273215"/>
          </a:xfrm>
        </p:spPr>
        <p:txBody>
          <a:bodyPr lIns="0" tIns="0" rIns="0" bIns="0">
            <a:normAutofit fontScale="90000"/>
          </a:bodyPr>
          <a:lstStyle/>
          <a:p>
            <a:r>
              <a:rPr lang="en-US" dirty="0">
                <a:latin typeface="+mn-lt"/>
              </a:rPr>
              <a:t>Safety obligations of the participants</a:t>
            </a:r>
            <a:br>
              <a:rPr lang="en-US" dirty="0">
                <a:latin typeface="+mn-lt"/>
              </a:rPr>
            </a:br>
            <a:r>
              <a:rPr lang="en-US" sz="2400" dirty="0">
                <a:latin typeface="+mn-lt"/>
              </a:rPr>
              <a:t>Supply chain responsibility</a:t>
            </a:r>
            <a:endParaRPr lang="id-ID" sz="2400" dirty="0">
              <a:latin typeface="+mn-lt"/>
            </a:endParaRPr>
          </a:p>
        </p:txBody>
      </p:sp>
      <p:sp>
        <p:nvSpPr>
          <p:cNvPr id="38" name="Rettangolo 37">
            <a:extLst>
              <a:ext uri="{FF2B5EF4-FFF2-40B4-BE49-F238E27FC236}">
                <a16:creationId xmlns:a16="http://schemas.microsoft.com/office/drawing/2014/main" id="{EAE24E6D-0B7B-C146-9463-0D0AF3CC0BB0}"/>
              </a:ext>
            </a:extLst>
          </p:cNvPr>
          <p:cNvSpPr/>
          <p:nvPr/>
        </p:nvSpPr>
        <p:spPr>
          <a:xfrm>
            <a:off x="6816436" y="1720303"/>
            <a:ext cx="241132" cy="4011310"/>
          </a:xfrm>
          <a:prstGeom prst="rect">
            <a:avLst/>
          </a:prstGeom>
          <a:solidFill>
            <a:srgbClr val="364B7D"/>
          </a:solidFill>
          <a:ln>
            <a:solidFill>
              <a:srgbClr val="364B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3" name="Picture 2">
            <a:extLst>
              <a:ext uri="{FF2B5EF4-FFF2-40B4-BE49-F238E27FC236}">
                <a16:creationId xmlns:a16="http://schemas.microsoft.com/office/drawing/2014/main" id="{5109EDCD-9CCF-2B2D-DEAB-468048AE826E}"/>
              </a:ext>
            </a:extLst>
          </p:cNvPr>
          <p:cNvPicPr>
            <a:picLocks noChangeAspect="1"/>
          </p:cNvPicPr>
          <p:nvPr/>
        </p:nvPicPr>
        <p:blipFill>
          <a:blip r:embed="rId3"/>
          <a:stretch>
            <a:fillRect/>
          </a:stretch>
        </p:blipFill>
        <p:spPr>
          <a:xfrm>
            <a:off x="7159759" y="2701978"/>
            <a:ext cx="4967586" cy="2118099"/>
          </a:xfrm>
          <a:prstGeom prst="rect">
            <a:avLst/>
          </a:prstGeom>
        </p:spPr>
      </p:pic>
    </p:spTree>
    <p:extLst>
      <p:ext uri="{BB962C8B-B14F-4D97-AF65-F5344CB8AC3E}">
        <p14:creationId xmlns:p14="http://schemas.microsoft.com/office/powerpoint/2010/main" val="1777111234"/>
      </p:ext>
    </p:extLst>
  </p:cSld>
  <p:clrMapOvr>
    <a:masterClrMapping/>
  </p:clrMapOvr>
  <p:transition spd="slow">
    <p:push/>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Placeholder 15" descr="A picture containing track, train, grass, outdoor&#10;&#10;Description automatically generated">
            <a:extLst>
              <a:ext uri="{FF2B5EF4-FFF2-40B4-BE49-F238E27FC236}">
                <a16:creationId xmlns:a16="http://schemas.microsoft.com/office/drawing/2014/main" id="{BAB21F28-5B15-46B6-9148-E61CEFF92B86}"/>
              </a:ext>
            </a:extLst>
          </p:cNvPr>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a:stretch>
            <a:fillRect/>
          </a:stretch>
        </p:blipFill>
        <p:spPr/>
      </p:pic>
      <p:sp>
        <p:nvSpPr>
          <p:cNvPr id="12" name="Rettangolo 11">
            <a:extLst>
              <a:ext uri="{FF2B5EF4-FFF2-40B4-BE49-F238E27FC236}">
                <a16:creationId xmlns:a16="http://schemas.microsoft.com/office/drawing/2014/main" id="{A6B2F688-CA06-E64C-9CB5-AAC1CB5F9EFB}"/>
              </a:ext>
            </a:extLst>
          </p:cNvPr>
          <p:cNvSpPr/>
          <p:nvPr/>
        </p:nvSpPr>
        <p:spPr>
          <a:xfrm>
            <a:off x="12471" y="5858192"/>
            <a:ext cx="6126480" cy="991815"/>
          </a:xfrm>
          <a:prstGeom prst="rect">
            <a:avLst/>
          </a:prstGeom>
          <a:solidFill>
            <a:srgbClr val="364B7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Rectangle 5"/>
          <p:cNvSpPr/>
          <p:nvPr/>
        </p:nvSpPr>
        <p:spPr>
          <a:xfrm>
            <a:off x="10885" y="1338470"/>
            <a:ext cx="6126480" cy="4737436"/>
          </a:xfrm>
          <a:prstGeom prst="rect">
            <a:avLst/>
          </a:prstGeom>
          <a:solidFill>
            <a:srgbClr val="364B7D">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Title 4"/>
          <p:cNvSpPr>
            <a:spLocks noGrp="1"/>
          </p:cNvSpPr>
          <p:nvPr>
            <p:ph type="ctrTitle"/>
          </p:nvPr>
        </p:nvSpPr>
        <p:spPr>
          <a:xfrm>
            <a:off x="213360" y="1197928"/>
            <a:ext cx="9144000" cy="2387600"/>
          </a:xfrm>
        </p:spPr>
        <p:txBody>
          <a:bodyPr anchor="ctr">
            <a:noAutofit/>
          </a:bodyPr>
          <a:lstStyle/>
          <a:p>
            <a:pPr algn="l"/>
            <a:r>
              <a:rPr lang="id-ID" sz="8800" dirty="0">
                <a:solidFill>
                  <a:schemeClr val="bg1"/>
                </a:solidFill>
              </a:rPr>
              <a:t>THANK YOU</a:t>
            </a:r>
          </a:p>
        </p:txBody>
      </p:sp>
      <p:sp>
        <p:nvSpPr>
          <p:cNvPr id="2" name="Subtitle 1"/>
          <p:cNvSpPr>
            <a:spLocks noGrp="1"/>
          </p:cNvSpPr>
          <p:nvPr>
            <p:ph type="subTitle" idx="1"/>
          </p:nvPr>
        </p:nvSpPr>
        <p:spPr>
          <a:xfrm>
            <a:off x="385374" y="3878728"/>
            <a:ext cx="5321462" cy="1880528"/>
          </a:xfrm>
        </p:spPr>
        <p:txBody>
          <a:bodyPr>
            <a:noAutofit/>
          </a:bodyPr>
          <a:lstStyle/>
          <a:p>
            <a:pPr algn="l"/>
            <a:r>
              <a:rPr lang="en-US" sz="2800" dirty="0">
                <a:solidFill>
                  <a:schemeClr val="bg1"/>
                </a:solidFill>
              </a:rPr>
              <a:t>Moving Europe towards a sustainable and safe railway system without frontiers.</a:t>
            </a:r>
          </a:p>
          <a:p>
            <a:pPr algn="l">
              <a:lnSpc>
                <a:spcPct val="120000"/>
              </a:lnSpc>
            </a:pPr>
            <a:endParaRPr lang="id-ID" sz="1400" dirty="0">
              <a:solidFill>
                <a:schemeClr val="bg1"/>
              </a:solidFill>
            </a:endParaRPr>
          </a:p>
        </p:txBody>
      </p:sp>
      <p:sp>
        <p:nvSpPr>
          <p:cNvPr id="3" name="Slide Number Placeholder 2"/>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469DCAB-2F4C-4855-A2DD-8F41E74CAF44}" type="slidenum">
              <a:rPr kumimoji="0" lang="id-ID"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13</a:t>
            </a:fld>
            <a:endParaRPr kumimoji="0" lang="id-ID"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7" name="Straight Connector 6"/>
          <p:cNvCxnSpPr/>
          <p:nvPr/>
        </p:nvCxnSpPr>
        <p:spPr>
          <a:xfrm>
            <a:off x="385374" y="3585528"/>
            <a:ext cx="5070546"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pic>
        <p:nvPicPr>
          <p:cNvPr id="8" name="Immagine 7">
            <a:hlinkClick r:id="rId4"/>
            <a:extLst>
              <a:ext uri="{FF2B5EF4-FFF2-40B4-BE49-F238E27FC236}">
                <a16:creationId xmlns:a16="http://schemas.microsoft.com/office/drawing/2014/main" id="{CBA59573-2D0E-8A47-BC3D-195F43AF6E4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286959" y="6191024"/>
            <a:ext cx="301457" cy="247096"/>
          </a:xfrm>
          <a:prstGeom prst="rect">
            <a:avLst/>
          </a:prstGeom>
        </p:spPr>
      </p:pic>
      <p:pic>
        <p:nvPicPr>
          <p:cNvPr id="10" name="Immagine 9">
            <a:hlinkClick r:id="rId6"/>
            <a:extLst>
              <a:ext uri="{FF2B5EF4-FFF2-40B4-BE49-F238E27FC236}">
                <a16:creationId xmlns:a16="http://schemas.microsoft.com/office/drawing/2014/main" id="{01788A02-A2F3-6D49-8C17-D7C928B38EC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075711" y="6151391"/>
            <a:ext cx="281689" cy="281689"/>
          </a:xfrm>
          <a:prstGeom prst="rect">
            <a:avLst/>
          </a:prstGeom>
        </p:spPr>
      </p:pic>
      <p:pic>
        <p:nvPicPr>
          <p:cNvPr id="11" name="Immagine 10">
            <a:hlinkClick r:id="rId8"/>
            <a:extLst>
              <a:ext uri="{FF2B5EF4-FFF2-40B4-BE49-F238E27FC236}">
                <a16:creationId xmlns:a16="http://schemas.microsoft.com/office/drawing/2014/main" id="{CAF26962-E59B-DE48-97D6-340D8FDC7BF3}"/>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952127" y="6191835"/>
            <a:ext cx="355818" cy="247096"/>
          </a:xfrm>
          <a:prstGeom prst="rect">
            <a:avLst/>
          </a:prstGeom>
        </p:spPr>
      </p:pic>
      <p:sp>
        <p:nvSpPr>
          <p:cNvPr id="13" name="Subtitle 1">
            <a:extLst>
              <a:ext uri="{FF2B5EF4-FFF2-40B4-BE49-F238E27FC236}">
                <a16:creationId xmlns:a16="http://schemas.microsoft.com/office/drawing/2014/main" id="{7BEA18BC-A7DE-4B31-9CD9-DAE150E3D988}"/>
              </a:ext>
            </a:extLst>
          </p:cNvPr>
          <p:cNvSpPr txBox="1">
            <a:spLocks/>
          </p:cNvSpPr>
          <p:nvPr/>
        </p:nvSpPr>
        <p:spPr>
          <a:xfrm>
            <a:off x="402509" y="6086389"/>
            <a:ext cx="5321462" cy="188052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lumMod val="50000"/>
                    <a:lumOff val="50000"/>
                  </a:schemeClr>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lumMod val="50000"/>
                    <a:lumOff val="50000"/>
                  </a:schemeClr>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lumMod val="50000"/>
                    <a:lumOff val="50000"/>
                  </a:schemeClr>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lumMod val="50000"/>
                    <a:lumOff val="50000"/>
                  </a:schemeClr>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lumMod val="50000"/>
                    <a:lumOff val="50000"/>
                  </a:schemeClr>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Follow us:</a:t>
            </a:r>
          </a:p>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endParaRPr kumimoji="0" lang="id-ID"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36298201"/>
      </p:ext>
    </p:extLst>
  </p:cSld>
  <p:clrMapOvr>
    <a:masterClrMapping/>
  </p:clrMapOvr>
  <p:transition spd="slow">
    <p:push/>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4">
            <a:extLst>
              <a:ext uri="{FF2B5EF4-FFF2-40B4-BE49-F238E27FC236}">
                <a16:creationId xmlns:a16="http://schemas.microsoft.com/office/drawing/2014/main" id="{3886ADF4-0DF7-457E-9E38-740F2BB761CB}"/>
              </a:ext>
            </a:extLst>
          </p:cNvPr>
          <p:cNvSpPr>
            <a:spLocks noGrp="1"/>
          </p:cNvSpPr>
          <p:nvPr>
            <p:ph type="title"/>
          </p:nvPr>
        </p:nvSpPr>
        <p:spPr>
          <a:xfrm>
            <a:off x="3451761" y="69028"/>
            <a:ext cx="7981575" cy="1273215"/>
          </a:xfrm>
        </p:spPr>
        <p:txBody>
          <a:bodyPr lIns="0" tIns="0" rIns="0" bIns="0">
            <a:normAutofit fontScale="90000"/>
          </a:bodyPr>
          <a:lstStyle/>
          <a:p>
            <a:r>
              <a:rPr lang="en-US" dirty="0">
                <a:latin typeface="+mn-lt"/>
              </a:rPr>
              <a:t>Role actors developing &amp; improving railway safety (IM/RU)                  1/2</a:t>
            </a:r>
            <a:endParaRPr lang="en-US" sz="2400" dirty="0">
              <a:latin typeface="+mn-lt"/>
            </a:endParaRPr>
          </a:p>
        </p:txBody>
      </p:sp>
      <p:sp>
        <p:nvSpPr>
          <p:cNvPr id="13" name="Content Placeholder 2">
            <a:extLst>
              <a:ext uri="{FF2B5EF4-FFF2-40B4-BE49-F238E27FC236}">
                <a16:creationId xmlns:a16="http://schemas.microsoft.com/office/drawing/2014/main" id="{F1444C65-CB35-7AE9-0FBB-CD8EEFB712F2}"/>
              </a:ext>
            </a:extLst>
          </p:cNvPr>
          <p:cNvSpPr txBox="1">
            <a:spLocks/>
          </p:cNvSpPr>
          <p:nvPr/>
        </p:nvSpPr>
        <p:spPr>
          <a:xfrm>
            <a:off x="776222" y="1492932"/>
            <a:ext cx="10657114" cy="5023666"/>
          </a:xfrm>
          <a:prstGeom prst="rect">
            <a:avLst/>
          </a:prstGeom>
        </p:spPr>
        <p:txBody>
          <a:bodyPr numCol="1">
            <a:normAutofit fontScale="4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nl-BE" sz="4200" b="1" dirty="0"/>
              <a:t>DIRECTIVE (EU) 2016/798</a:t>
            </a:r>
            <a:r>
              <a:rPr lang="en-150" sz="4200" b="1" dirty="0"/>
              <a:t> of 1</a:t>
            </a:r>
            <a:r>
              <a:rPr lang="nl-BE" sz="4200" b="1" dirty="0"/>
              <a:t>1 MAY 2016 on </a:t>
            </a:r>
            <a:r>
              <a:rPr lang="nl-BE" sz="4200" b="1" dirty="0" err="1"/>
              <a:t>railway</a:t>
            </a:r>
            <a:r>
              <a:rPr lang="nl-BE" sz="4200" b="1" dirty="0"/>
              <a:t> </a:t>
            </a:r>
            <a:r>
              <a:rPr lang="nl-BE" sz="4200" b="1" dirty="0" err="1"/>
              <a:t>safety</a:t>
            </a:r>
            <a:r>
              <a:rPr lang="nl-BE" sz="4200" b="1" dirty="0"/>
              <a:t> (RSD)</a:t>
            </a:r>
          </a:p>
          <a:p>
            <a:pPr marL="0" indent="0">
              <a:buFont typeface="Arial" panose="020B0604020202020204" pitchFamily="34" charset="0"/>
              <a:buNone/>
            </a:pPr>
            <a:r>
              <a:rPr lang="fr-BE" sz="4200" b="1" dirty="0"/>
              <a:t>(</a:t>
            </a:r>
            <a:r>
              <a:rPr lang="en-GB" sz="4200" dirty="0">
                <a:solidFill>
                  <a:srgbClr val="1A0DAB"/>
                </a:solidFill>
                <a:latin typeface="Roboto" panose="02000000000000000000" pitchFamily="2" charset="0"/>
                <a:hlinkClick r:id="rId3"/>
              </a:rPr>
              <a:t>EUR-Lex – 32016L0798 - EN - EUR-Lex</a:t>
            </a:r>
            <a:r>
              <a:rPr lang="fr-BE" sz="4200" b="1" dirty="0"/>
              <a:t>)</a:t>
            </a:r>
            <a:endParaRPr lang="en-150" sz="4200" b="1" dirty="0"/>
          </a:p>
          <a:p>
            <a:pPr marL="0" indent="0">
              <a:buFont typeface="Arial" panose="020B0604020202020204" pitchFamily="34" charset="0"/>
              <a:buNone/>
            </a:pPr>
            <a:endParaRPr lang="fr-BE" i="1" dirty="0"/>
          </a:p>
          <a:p>
            <a:pPr marL="0" indent="0">
              <a:buFont typeface="Arial" panose="020B0604020202020204" pitchFamily="34" charset="0"/>
              <a:buNone/>
            </a:pPr>
            <a:r>
              <a:rPr lang="fr-BE" sz="3400" dirty="0">
                <a:solidFill>
                  <a:schemeClr val="bg1">
                    <a:lumMod val="50000"/>
                  </a:schemeClr>
                </a:solidFill>
              </a:rPr>
              <a:t>ART. 4 (3)</a:t>
            </a:r>
          </a:p>
          <a:p>
            <a:pPr marL="0" indent="0">
              <a:buFont typeface="Arial" panose="020B0604020202020204" pitchFamily="34" charset="0"/>
              <a:buNone/>
            </a:pPr>
            <a:r>
              <a:rPr lang="fr-BE" sz="3400" dirty="0">
                <a:solidFill>
                  <a:schemeClr val="bg1">
                    <a:lumMod val="50000"/>
                  </a:schemeClr>
                </a:solidFill>
              </a:rPr>
              <a:t>Railway undertakings and infrastructure managers </a:t>
            </a:r>
            <a:r>
              <a:rPr lang="fr-BE" sz="3400" dirty="0" err="1">
                <a:solidFill>
                  <a:schemeClr val="bg1">
                    <a:lumMod val="50000"/>
                  </a:schemeClr>
                </a:solidFill>
              </a:rPr>
              <a:t>shall</a:t>
            </a:r>
            <a:r>
              <a:rPr lang="fr-BE" sz="3400" dirty="0">
                <a:solidFill>
                  <a:schemeClr val="bg1">
                    <a:lumMod val="50000"/>
                  </a:schemeClr>
                </a:solidFill>
              </a:rPr>
              <a:t>:</a:t>
            </a:r>
          </a:p>
          <a:p>
            <a:pPr>
              <a:buFontTx/>
              <a:buChar char="-"/>
            </a:pPr>
            <a:r>
              <a:rPr lang="fr-BE" sz="3300" dirty="0">
                <a:solidFill>
                  <a:schemeClr val="bg1">
                    <a:lumMod val="50000"/>
                  </a:schemeClr>
                </a:solidFill>
              </a:rPr>
              <a:t>implement the </a:t>
            </a:r>
            <a:r>
              <a:rPr lang="fr-BE" sz="3300" b="1" dirty="0" err="1">
                <a:solidFill>
                  <a:schemeClr val="bg1">
                    <a:lumMod val="50000"/>
                  </a:schemeClr>
                </a:solidFill>
              </a:rPr>
              <a:t>necessary</a:t>
            </a:r>
            <a:r>
              <a:rPr lang="fr-BE" sz="3300" b="1" dirty="0">
                <a:solidFill>
                  <a:schemeClr val="bg1">
                    <a:lumMod val="50000"/>
                  </a:schemeClr>
                </a:solidFill>
              </a:rPr>
              <a:t> </a:t>
            </a:r>
            <a:r>
              <a:rPr lang="fr-BE" sz="3300" b="1" dirty="0" err="1">
                <a:solidFill>
                  <a:schemeClr val="bg1">
                    <a:lumMod val="50000"/>
                  </a:schemeClr>
                </a:solidFill>
              </a:rPr>
              <a:t>risk</a:t>
            </a:r>
            <a:r>
              <a:rPr lang="fr-BE" sz="3300" b="1" dirty="0">
                <a:solidFill>
                  <a:schemeClr val="bg1">
                    <a:lumMod val="50000"/>
                  </a:schemeClr>
                </a:solidFill>
              </a:rPr>
              <a:t> control </a:t>
            </a:r>
            <a:r>
              <a:rPr lang="fr-BE" sz="3300" b="1" dirty="0" err="1">
                <a:solidFill>
                  <a:schemeClr val="bg1">
                    <a:lumMod val="50000"/>
                  </a:schemeClr>
                </a:solidFill>
              </a:rPr>
              <a:t>measures</a:t>
            </a:r>
            <a:r>
              <a:rPr lang="fr-BE" sz="3300" b="1" dirty="0">
                <a:solidFill>
                  <a:schemeClr val="bg1">
                    <a:lumMod val="50000"/>
                  </a:schemeClr>
                </a:solidFill>
              </a:rPr>
              <a:t> </a:t>
            </a:r>
            <a:r>
              <a:rPr lang="fr-BE" sz="3300" dirty="0" err="1">
                <a:solidFill>
                  <a:schemeClr val="bg1">
                    <a:lumMod val="50000"/>
                  </a:schemeClr>
                </a:solidFill>
              </a:rPr>
              <a:t>referred</a:t>
            </a:r>
            <a:r>
              <a:rPr lang="fr-BE" sz="3300" dirty="0">
                <a:solidFill>
                  <a:schemeClr val="bg1">
                    <a:lumMod val="50000"/>
                  </a:schemeClr>
                </a:solidFill>
              </a:rPr>
              <a:t> to in point (a) of </a:t>
            </a:r>
            <a:r>
              <a:rPr lang="fr-BE" sz="3300" dirty="0" err="1">
                <a:solidFill>
                  <a:schemeClr val="bg1">
                    <a:lumMod val="50000"/>
                  </a:schemeClr>
                </a:solidFill>
              </a:rPr>
              <a:t>Aritcle</a:t>
            </a:r>
            <a:r>
              <a:rPr lang="fr-BE" sz="3300" dirty="0">
                <a:solidFill>
                  <a:schemeClr val="bg1">
                    <a:lumMod val="50000"/>
                  </a:schemeClr>
                </a:solidFill>
              </a:rPr>
              <a:t> 6(1), </a:t>
            </a:r>
            <a:r>
              <a:rPr lang="fr-BE" sz="3300" dirty="0" err="1">
                <a:solidFill>
                  <a:schemeClr val="bg1">
                    <a:lumMod val="50000"/>
                  </a:schemeClr>
                </a:solidFill>
              </a:rPr>
              <a:t>where</a:t>
            </a:r>
            <a:r>
              <a:rPr lang="fr-BE" sz="3300" dirty="0">
                <a:solidFill>
                  <a:schemeClr val="bg1">
                    <a:lumMod val="50000"/>
                  </a:schemeClr>
                </a:solidFill>
              </a:rPr>
              <a:t> </a:t>
            </a:r>
            <a:r>
              <a:rPr lang="fr-BE" sz="3300" dirty="0" err="1">
                <a:solidFill>
                  <a:schemeClr val="bg1">
                    <a:lumMod val="50000"/>
                  </a:schemeClr>
                </a:solidFill>
              </a:rPr>
              <a:t>appropriate</a:t>
            </a:r>
            <a:r>
              <a:rPr lang="fr-BE" sz="3300" dirty="0">
                <a:solidFill>
                  <a:schemeClr val="bg1">
                    <a:lumMod val="50000"/>
                  </a:schemeClr>
                </a:solidFill>
              </a:rPr>
              <a:t> in </a:t>
            </a:r>
            <a:r>
              <a:rPr lang="fr-BE" sz="3300" dirty="0" err="1">
                <a:solidFill>
                  <a:schemeClr val="bg1">
                    <a:lumMod val="50000"/>
                  </a:schemeClr>
                </a:solidFill>
              </a:rPr>
              <a:t>cooperation</a:t>
            </a:r>
            <a:r>
              <a:rPr lang="fr-BE" sz="3300" dirty="0">
                <a:solidFill>
                  <a:schemeClr val="bg1">
                    <a:lumMod val="50000"/>
                  </a:schemeClr>
                </a:solidFill>
              </a:rPr>
              <a:t> </a:t>
            </a:r>
            <a:r>
              <a:rPr lang="fr-BE" sz="3300" dirty="0" err="1">
                <a:solidFill>
                  <a:schemeClr val="bg1">
                    <a:lumMod val="50000"/>
                  </a:schemeClr>
                </a:solidFill>
              </a:rPr>
              <a:t>with</a:t>
            </a:r>
            <a:r>
              <a:rPr lang="fr-BE" sz="3300" dirty="0">
                <a:solidFill>
                  <a:schemeClr val="bg1">
                    <a:lumMod val="50000"/>
                  </a:schemeClr>
                </a:solidFill>
              </a:rPr>
              <a:t> </a:t>
            </a:r>
            <a:r>
              <a:rPr lang="fr-BE" sz="3300" dirty="0" err="1">
                <a:solidFill>
                  <a:schemeClr val="bg1">
                    <a:lumMod val="50000"/>
                  </a:schemeClr>
                </a:solidFill>
              </a:rPr>
              <a:t>each</a:t>
            </a:r>
            <a:r>
              <a:rPr lang="fr-BE" sz="3300" dirty="0">
                <a:solidFill>
                  <a:schemeClr val="bg1">
                    <a:lumMod val="50000"/>
                  </a:schemeClr>
                </a:solidFill>
              </a:rPr>
              <a:t> </a:t>
            </a:r>
            <a:r>
              <a:rPr lang="fr-BE" sz="3300" dirty="0" err="1">
                <a:solidFill>
                  <a:schemeClr val="bg1">
                    <a:lumMod val="50000"/>
                  </a:schemeClr>
                </a:solidFill>
              </a:rPr>
              <a:t>other</a:t>
            </a:r>
            <a:r>
              <a:rPr lang="fr-BE" sz="3300" dirty="0">
                <a:solidFill>
                  <a:schemeClr val="bg1">
                    <a:lumMod val="50000"/>
                  </a:schemeClr>
                </a:solidFill>
              </a:rPr>
              <a:t> and </a:t>
            </a:r>
            <a:r>
              <a:rPr lang="fr-BE" sz="3300" dirty="0" err="1">
                <a:solidFill>
                  <a:schemeClr val="bg1">
                    <a:lumMod val="50000"/>
                  </a:schemeClr>
                </a:solidFill>
              </a:rPr>
              <a:t>with</a:t>
            </a:r>
            <a:r>
              <a:rPr lang="fr-BE" sz="3300" dirty="0">
                <a:solidFill>
                  <a:schemeClr val="bg1">
                    <a:lumMod val="50000"/>
                  </a:schemeClr>
                </a:solidFill>
              </a:rPr>
              <a:t> </a:t>
            </a:r>
            <a:r>
              <a:rPr lang="fr-BE" sz="3300" dirty="0" err="1">
                <a:solidFill>
                  <a:schemeClr val="bg1">
                    <a:lumMod val="50000"/>
                  </a:schemeClr>
                </a:solidFill>
              </a:rPr>
              <a:t>other</a:t>
            </a:r>
            <a:r>
              <a:rPr lang="fr-BE" sz="3300" dirty="0">
                <a:solidFill>
                  <a:schemeClr val="bg1">
                    <a:lumMod val="50000"/>
                  </a:schemeClr>
                </a:solidFill>
              </a:rPr>
              <a:t> </a:t>
            </a:r>
            <a:r>
              <a:rPr lang="fr-BE" sz="3300" dirty="0" err="1">
                <a:solidFill>
                  <a:schemeClr val="bg1">
                    <a:lumMod val="50000"/>
                  </a:schemeClr>
                </a:solidFill>
              </a:rPr>
              <a:t>actors</a:t>
            </a:r>
            <a:r>
              <a:rPr lang="fr-BE" sz="3300" dirty="0">
                <a:solidFill>
                  <a:schemeClr val="bg1">
                    <a:lumMod val="50000"/>
                  </a:schemeClr>
                </a:solidFill>
              </a:rPr>
              <a:t>;</a:t>
            </a:r>
            <a:r>
              <a:rPr lang="en-US" sz="3300" dirty="0">
                <a:solidFill>
                  <a:schemeClr val="bg1">
                    <a:lumMod val="50000"/>
                  </a:schemeClr>
                </a:solidFill>
              </a:rPr>
              <a:t> </a:t>
            </a:r>
          </a:p>
          <a:p>
            <a:pPr>
              <a:buFontTx/>
              <a:buChar char="-"/>
            </a:pPr>
            <a:r>
              <a:rPr lang="en-US" sz="3300" dirty="0">
                <a:solidFill>
                  <a:schemeClr val="bg1">
                    <a:lumMod val="50000"/>
                  </a:schemeClr>
                </a:solidFill>
              </a:rPr>
              <a:t>take consider </a:t>
            </a:r>
            <a:r>
              <a:rPr lang="en-US" sz="3300" b="0" dirty="0">
                <a:solidFill>
                  <a:schemeClr val="bg1">
                    <a:lumMod val="50000"/>
                  </a:schemeClr>
                </a:solidFill>
                <a:effectLst/>
              </a:rPr>
              <a:t>in their safety management systems of the </a:t>
            </a:r>
            <a:r>
              <a:rPr lang="en-US" sz="3300" b="1" dirty="0">
                <a:solidFill>
                  <a:schemeClr val="bg1">
                    <a:lumMod val="50000"/>
                  </a:schemeClr>
                </a:solidFill>
                <a:effectLst/>
              </a:rPr>
              <a:t>risks associated with the activities of other actors and third</a:t>
            </a:r>
            <a:br>
              <a:rPr lang="en-US" sz="3300" b="1" dirty="0">
                <a:solidFill>
                  <a:schemeClr val="bg1">
                    <a:lumMod val="50000"/>
                  </a:schemeClr>
                </a:solidFill>
                <a:effectLst/>
              </a:rPr>
            </a:br>
            <a:r>
              <a:rPr lang="en-US" sz="3300" b="1" dirty="0">
                <a:solidFill>
                  <a:schemeClr val="bg1">
                    <a:lumMod val="50000"/>
                  </a:schemeClr>
                </a:solidFill>
                <a:effectLst/>
              </a:rPr>
              <a:t>parties</a:t>
            </a:r>
            <a:r>
              <a:rPr lang="en-US" sz="3300" b="0" dirty="0">
                <a:solidFill>
                  <a:schemeClr val="bg1">
                    <a:lumMod val="50000"/>
                  </a:schemeClr>
                </a:solidFill>
                <a:effectLst/>
              </a:rPr>
              <a:t>;</a:t>
            </a:r>
            <a:r>
              <a:rPr lang="en-US" sz="3300" dirty="0">
                <a:solidFill>
                  <a:schemeClr val="bg1">
                    <a:lumMod val="50000"/>
                  </a:schemeClr>
                </a:solidFill>
              </a:rPr>
              <a:t> </a:t>
            </a:r>
          </a:p>
          <a:p>
            <a:pPr>
              <a:buFontTx/>
              <a:buChar char="-"/>
            </a:pPr>
            <a:r>
              <a:rPr lang="en-US" sz="3300" b="0" dirty="0">
                <a:solidFill>
                  <a:schemeClr val="bg1">
                    <a:lumMod val="50000"/>
                  </a:schemeClr>
                </a:solidFill>
                <a:effectLst/>
              </a:rPr>
              <a:t>where appropriate, </a:t>
            </a:r>
            <a:r>
              <a:rPr lang="en-US" sz="3300" b="1" dirty="0">
                <a:solidFill>
                  <a:schemeClr val="bg1">
                    <a:lumMod val="50000"/>
                  </a:schemeClr>
                </a:solidFill>
                <a:effectLst/>
              </a:rPr>
              <a:t>contractually oblige</a:t>
            </a:r>
            <a:r>
              <a:rPr lang="en-US" sz="3300" b="0" dirty="0">
                <a:solidFill>
                  <a:schemeClr val="bg1">
                    <a:lumMod val="50000"/>
                  </a:schemeClr>
                </a:solidFill>
                <a:effectLst/>
              </a:rPr>
              <a:t> the other actors referred to in paragraph 4 having a potential impact on the</a:t>
            </a:r>
            <a:br>
              <a:rPr lang="en-US" sz="3300" b="0" dirty="0">
                <a:solidFill>
                  <a:schemeClr val="bg1">
                    <a:lumMod val="50000"/>
                  </a:schemeClr>
                </a:solidFill>
                <a:effectLst/>
              </a:rPr>
            </a:br>
            <a:r>
              <a:rPr lang="en-US" sz="3300" b="0" dirty="0">
                <a:solidFill>
                  <a:schemeClr val="bg1">
                    <a:lumMod val="50000"/>
                  </a:schemeClr>
                </a:solidFill>
                <a:effectLst/>
              </a:rPr>
              <a:t>safe operation of the Union rail system </a:t>
            </a:r>
            <a:r>
              <a:rPr lang="en-US" sz="3300" b="1" dirty="0">
                <a:solidFill>
                  <a:schemeClr val="bg1">
                    <a:lumMod val="50000"/>
                  </a:schemeClr>
                </a:solidFill>
                <a:effectLst/>
              </a:rPr>
              <a:t>to implement risk control measures</a:t>
            </a:r>
            <a:r>
              <a:rPr lang="en-US" sz="3300" b="0" dirty="0">
                <a:solidFill>
                  <a:schemeClr val="bg1">
                    <a:lumMod val="50000"/>
                  </a:schemeClr>
                </a:solidFill>
                <a:effectLst/>
              </a:rPr>
              <a:t>; and</a:t>
            </a:r>
            <a:r>
              <a:rPr lang="en-US" sz="3300" dirty="0">
                <a:solidFill>
                  <a:schemeClr val="bg1">
                    <a:lumMod val="50000"/>
                  </a:schemeClr>
                </a:solidFill>
              </a:rPr>
              <a:t> </a:t>
            </a:r>
          </a:p>
          <a:p>
            <a:pPr>
              <a:buFontTx/>
              <a:buChar char="-"/>
            </a:pPr>
            <a:r>
              <a:rPr lang="en-US" sz="3300" dirty="0">
                <a:solidFill>
                  <a:schemeClr val="bg1">
                    <a:lumMod val="50000"/>
                  </a:schemeClr>
                </a:solidFill>
              </a:rPr>
              <a:t>e</a:t>
            </a:r>
            <a:r>
              <a:rPr lang="en-US" sz="3300" b="0" dirty="0">
                <a:solidFill>
                  <a:schemeClr val="bg1">
                    <a:lumMod val="50000"/>
                  </a:schemeClr>
                </a:solidFill>
                <a:effectLst/>
              </a:rPr>
              <a:t>nsure that their contractors implement risk control measures through the application of the CSMs for monitoring</a:t>
            </a:r>
            <a:br>
              <a:rPr lang="en-US" sz="3300" b="0" dirty="0">
                <a:solidFill>
                  <a:schemeClr val="bg1">
                    <a:lumMod val="50000"/>
                  </a:schemeClr>
                </a:solidFill>
                <a:effectLst/>
              </a:rPr>
            </a:br>
            <a:r>
              <a:rPr lang="en-US" sz="3300" b="0" dirty="0">
                <a:solidFill>
                  <a:schemeClr val="bg1">
                    <a:lumMod val="50000"/>
                  </a:schemeClr>
                </a:solidFill>
                <a:effectLst/>
              </a:rPr>
              <a:t>processes set out in the CSMs on monitoring referred to in point (c) of Article 6(1), and that this is stipulated in</a:t>
            </a:r>
            <a:br>
              <a:rPr lang="en-US" sz="3300" b="0" dirty="0">
                <a:solidFill>
                  <a:schemeClr val="bg1">
                    <a:lumMod val="50000"/>
                  </a:schemeClr>
                </a:solidFill>
                <a:effectLst/>
              </a:rPr>
            </a:br>
            <a:r>
              <a:rPr lang="en-US" sz="3300" b="0" dirty="0">
                <a:solidFill>
                  <a:schemeClr val="bg1">
                    <a:lumMod val="50000"/>
                  </a:schemeClr>
                </a:solidFill>
                <a:effectLst/>
              </a:rPr>
              <a:t>contractual arrangements to be disclosed on request of the Agency or of the national safety authority</a:t>
            </a:r>
            <a:r>
              <a:rPr lang="en-US" sz="3300" dirty="0">
                <a:solidFill>
                  <a:schemeClr val="bg1">
                    <a:lumMod val="50000"/>
                  </a:schemeClr>
                </a:solidFill>
              </a:rPr>
              <a:t> </a:t>
            </a:r>
            <a:br>
              <a:rPr lang="en-US" sz="800" dirty="0"/>
            </a:br>
            <a:br>
              <a:rPr lang="en-US" sz="1000" dirty="0"/>
            </a:br>
            <a:br>
              <a:rPr lang="en-US" sz="1200" dirty="0"/>
            </a:br>
            <a:r>
              <a:rPr lang="en-US" sz="1700" dirty="0"/>
              <a:t> </a:t>
            </a:r>
            <a:br>
              <a:rPr lang="en-US" dirty="0"/>
            </a:br>
            <a:r>
              <a:rPr lang="fr-BE" i="1" dirty="0"/>
              <a:t> </a:t>
            </a:r>
          </a:p>
          <a:p>
            <a:pPr marL="0" indent="0" algn="r">
              <a:buFont typeface="Arial" panose="020B0604020202020204" pitchFamily="34" charset="0"/>
              <a:buNone/>
            </a:pPr>
            <a:endParaRPr lang="en-150" dirty="0"/>
          </a:p>
          <a:p>
            <a:pPr marL="0" indent="0" algn="r">
              <a:buFont typeface="Arial" panose="020B0604020202020204" pitchFamily="34" charset="0"/>
              <a:buNone/>
            </a:pPr>
            <a:endParaRPr lang="en-150" dirty="0"/>
          </a:p>
          <a:p>
            <a:pPr marL="0" indent="0">
              <a:buFont typeface="Arial" panose="020B0604020202020204" pitchFamily="34" charset="0"/>
              <a:buNone/>
            </a:pPr>
            <a:endParaRPr lang="en-150" dirty="0"/>
          </a:p>
          <a:p>
            <a:pPr marL="0" indent="0">
              <a:buFont typeface="Arial" panose="020B0604020202020204" pitchFamily="34" charset="0"/>
              <a:buNone/>
            </a:pPr>
            <a:r>
              <a:rPr lang="en-150" dirty="0"/>
              <a:t>	</a:t>
            </a:r>
          </a:p>
        </p:txBody>
      </p:sp>
      <p:sp>
        <p:nvSpPr>
          <p:cNvPr id="15" name="Rettangolo 37">
            <a:extLst>
              <a:ext uri="{FF2B5EF4-FFF2-40B4-BE49-F238E27FC236}">
                <a16:creationId xmlns:a16="http://schemas.microsoft.com/office/drawing/2014/main" id="{7C67B194-EB0B-3755-A58B-7C1A160B7DB1}"/>
              </a:ext>
            </a:extLst>
          </p:cNvPr>
          <p:cNvSpPr/>
          <p:nvPr/>
        </p:nvSpPr>
        <p:spPr>
          <a:xfrm>
            <a:off x="11424557" y="1423345"/>
            <a:ext cx="241132" cy="3941723"/>
          </a:xfrm>
          <a:prstGeom prst="rect">
            <a:avLst/>
          </a:prstGeom>
          <a:solidFill>
            <a:srgbClr val="364B7D"/>
          </a:solidFill>
          <a:ln>
            <a:solidFill>
              <a:srgbClr val="364B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626826575"/>
      </p:ext>
    </p:extLst>
  </p:cSld>
  <p:clrMapOvr>
    <a:masterClrMapping/>
  </p:clrMapOvr>
  <p:transition spd="slow">
    <p:push/>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4">
            <a:extLst>
              <a:ext uri="{FF2B5EF4-FFF2-40B4-BE49-F238E27FC236}">
                <a16:creationId xmlns:a16="http://schemas.microsoft.com/office/drawing/2014/main" id="{3886ADF4-0DF7-457E-9E38-740F2BB761CB}"/>
              </a:ext>
            </a:extLst>
          </p:cNvPr>
          <p:cNvSpPr>
            <a:spLocks noGrp="1"/>
          </p:cNvSpPr>
          <p:nvPr>
            <p:ph type="title"/>
          </p:nvPr>
        </p:nvSpPr>
        <p:spPr>
          <a:xfrm>
            <a:off x="3451761" y="69028"/>
            <a:ext cx="7981575" cy="1273215"/>
          </a:xfrm>
        </p:spPr>
        <p:txBody>
          <a:bodyPr lIns="0" tIns="0" rIns="0" bIns="0">
            <a:normAutofit fontScale="90000"/>
          </a:bodyPr>
          <a:lstStyle/>
          <a:p>
            <a:r>
              <a:rPr lang="en-US" dirty="0">
                <a:latin typeface="+mn-lt"/>
              </a:rPr>
              <a:t>Role actors developing &amp; improving railway safety (IM/RU)                 2/2</a:t>
            </a:r>
            <a:endParaRPr lang="en-US" sz="2400" dirty="0">
              <a:latin typeface="+mn-lt"/>
            </a:endParaRPr>
          </a:p>
        </p:txBody>
      </p:sp>
      <p:sp>
        <p:nvSpPr>
          <p:cNvPr id="13" name="Content Placeholder 2">
            <a:extLst>
              <a:ext uri="{FF2B5EF4-FFF2-40B4-BE49-F238E27FC236}">
                <a16:creationId xmlns:a16="http://schemas.microsoft.com/office/drawing/2014/main" id="{F1444C65-CB35-7AE9-0FBB-CD8EEFB712F2}"/>
              </a:ext>
            </a:extLst>
          </p:cNvPr>
          <p:cNvSpPr txBox="1">
            <a:spLocks/>
          </p:cNvSpPr>
          <p:nvPr/>
        </p:nvSpPr>
        <p:spPr>
          <a:xfrm>
            <a:off x="776222" y="1492932"/>
            <a:ext cx="10657114" cy="5023666"/>
          </a:xfrm>
          <a:prstGeom prst="rect">
            <a:avLst/>
          </a:prstGeom>
        </p:spPr>
        <p:txBody>
          <a:bodyPr numCol="1">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nl-BE" sz="8000" b="1" dirty="0"/>
              <a:t>DIRECTIVE (EU) 2016/798</a:t>
            </a:r>
            <a:r>
              <a:rPr lang="en-150" sz="8000" b="1" dirty="0"/>
              <a:t> of 1</a:t>
            </a:r>
            <a:r>
              <a:rPr lang="nl-BE" sz="8000" b="1" dirty="0"/>
              <a:t>1 MAY 2016 on </a:t>
            </a:r>
            <a:r>
              <a:rPr lang="nl-BE" sz="8000" b="1" dirty="0" err="1"/>
              <a:t>railway</a:t>
            </a:r>
            <a:r>
              <a:rPr lang="nl-BE" sz="8000" b="1" dirty="0"/>
              <a:t> </a:t>
            </a:r>
            <a:r>
              <a:rPr lang="nl-BE" sz="8000" b="1" dirty="0" err="1"/>
              <a:t>safety</a:t>
            </a:r>
            <a:r>
              <a:rPr lang="nl-BE" sz="8000" b="1" dirty="0"/>
              <a:t> (RSD)</a:t>
            </a:r>
          </a:p>
          <a:p>
            <a:pPr marL="0" indent="0">
              <a:buFont typeface="Arial" panose="020B0604020202020204" pitchFamily="34" charset="0"/>
              <a:buNone/>
            </a:pPr>
            <a:r>
              <a:rPr lang="fr-BE" sz="8000" b="1" dirty="0"/>
              <a:t>(</a:t>
            </a:r>
            <a:r>
              <a:rPr lang="en-GB" sz="8000" dirty="0">
                <a:solidFill>
                  <a:srgbClr val="1A0DAB"/>
                </a:solidFill>
                <a:hlinkClick r:id="rId3"/>
              </a:rPr>
              <a:t>EUR-Lex – 32016L0798 - EN - EUR-Lex</a:t>
            </a:r>
            <a:r>
              <a:rPr lang="fr-BE" sz="8000" b="1" dirty="0"/>
              <a:t>)</a:t>
            </a:r>
            <a:endParaRPr lang="en-150" sz="8000" b="1" dirty="0"/>
          </a:p>
          <a:p>
            <a:pPr marL="0" indent="0">
              <a:buFont typeface="Arial" panose="020B0604020202020204" pitchFamily="34" charset="0"/>
              <a:buNone/>
            </a:pPr>
            <a:r>
              <a:rPr lang="fr-BE" sz="6400" dirty="0">
                <a:solidFill>
                  <a:schemeClr val="bg1">
                    <a:lumMod val="50000"/>
                  </a:schemeClr>
                </a:solidFill>
              </a:rPr>
              <a:t>ART. 4 (4):</a:t>
            </a:r>
          </a:p>
          <a:p>
            <a:pPr marL="0" indent="0">
              <a:buFont typeface="Arial" panose="020B0604020202020204" pitchFamily="34" charset="0"/>
              <a:buNone/>
            </a:pPr>
            <a:r>
              <a:rPr lang="fr-BE" sz="6400" dirty="0" err="1">
                <a:solidFill>
                  <a:schemeClr val="bg1">
                    <a:lumMod val="50000"/>
                  </a:schemeClr>
                </a:solidFill>
              </a:rPr>
              <a:t>Without</a:t>
            </a:r>
            <a:r>
              <a:rPr lang="fr-BE" sz="6400" dirty="0">
                <a:solidFill>
                  <a:schemeClr val="bg1">
                    <a:lumMod val="50000"/>
                  </a:schemeClr>
                </a:solidFill>
              </a:rPr>
              <a:t> </a:t>
            </a:r>
            <a:r>
              <a:rPr lang="fr-BE" sz="6400" dirty="0" err="1">
                <a:solidFill>
                  <a:schemeClr val="bg1">
                    <a:lumMod val="50000"/>
                  </a:schemeClr>
                </a:solidFill>
              </a:rPr>
              <a:t>prejudice</a:t>
            </a:r>
            <a:r>
              <a:rPr lang="fr-BE" sz="6400" dirty="0">
                <a:solidFill>
                  <a:schemeClr val="bg1">
                    <a:lumMod val="50000"/>
                  </a:schemeClr>
                </a:solidFill>
              </a:rPr>
              <a:t> to the </a:t>
            </a:r>
            <a:r>
              <a:rPr lang="fr-BE" sz="6400" dirty="0" err="1">
                <a:solidFill>
                  <a:schemeClr val="bg1">
                    <a:lumMod val="50000"/>
                  </a:schemeClr>
                </a:solidFill>
              </a:rPr>
              <a:t>responsibilities</a:t>
            </a:r>
            <a:r>
              <a:rPr lang="fr-BE" sz="6400" dirty="0">
                <a:solidFill>
                  <a:schemeClr val="bg1">
                    <a:lumMod val="50000"/>
                  </a:schemeClr>
                </a:solidFill>
              </a:rPr>
              <a:t> of </a:t>
            </a:r>
            <a:r>
              <a:rPr lang="fr-BE" sz="6400" dirty="0" err="1">
                <a:solidFill>
                  <a:schemeClr val="bg1">
                    <a:lumMod val="50000"/>
                  </a:schemeClr>
                </a:solidFill>
              </a:rPr>
              <a:t>RU’s</a:t>
            </a:r>
            <a:r>
              <a:rPr lang="fr-BE" sz="6400" dirty="0">
                <a:solidFill>
                  <a:schemeClr val="bg1">
                    <a:lumMod val="50000"/>
                  </a:schemeClr>
                </a:solidFill>
              </a:rPr>
              <a:t> &amp; </a:t>
            </a:r>
            <a:r>
              <a:rPr lang="fr-BE" sz="6400" dirty="0" err="1">
                <a:solidFill>
                  <a:schemeClr val="bg1">
                    <a:lumMod val="50000"/>
                  </a:schemeClr>
                </a:solidFill>
              </a:rPr>
              <a:t>IM’s</a:t>
            </a:r>
            <a:r>
              <a:rPr lang="fr-BE" sz="6400" dirty="0">
                <a:solidFill>
                  <a:schemeClr val="bg1">
                    <a:lumMod val="50000"/>
                  </a:schemeClr>
                </a:solidFill>
              </a:rPr>
              <a:t>, </a:t>
            </a:r>
            <a:r>
              <a:rPr lang="fr-BE" sz="6400" dirty="0" err="1">
                <a:solidFill>
                  <a:schemeClr val="bg1">
                    <a:lumMod val="50000"/>
                  </a:schemeClr>
                </a:solidFill>
              </a:rPr>
              <a:t>ECMs</a:t>
            </a:r>
            <a:r>
              <a:rPr lang="fr-BE" sz="6400" dirty="0">
                <a:solidFill>
                  <a:schemeClr val="bg1">
                    <a:lumMod val="50000"/>
                  </a:schemeClr>
                </a:solidFill>
              </a:rPr>
              <a:t> and </a:t>
            </a:r>
            <a:r>
              <a:rPr lang="fr-BE" sz="6400" b="1" dirty="0">
                <a:solidFill>
                  <a:schemeClr val="bg1">
                    <a:lumMod val="50000"/>
                  </a:schemeClr>
                </a:solidFill>
              </a:rPr>
              <a:t>all </a:t>
            </a:r>
            <a:r>
              <a:rPr lang="fr-BE" sz="6400" b="1" dirty="0" err="1">
                <a:solidFill>
                  <a:schemeClr val="bg1">
                    <a:lumMod val="50000"/>
                  </a:schemeClr>
                </a:solidFill>
              </a:rPr>
              <a:t>other</a:t>
            </a:r>
            <a:r>
              <a:rPr lang="fr-BE" sz="6400" b="1" dirty="0">
                <a:solidFill>
                  <a:schemeClr val="bg1">
                    <a:lumMod val="50000"/>
                  </a:schemeClr>
                </a:solidFill>
              </a:rPr>
              <a:t> </a:t>
            </a:r>
            <a:r>
              <a:rPr lang="fr-BE" sz="6400" b="1" dirty="0" err="1">
                <a:solidFill>
                  <a:schemeClr val="bg1">
                    <a:lumMod val="50000"/>
                  </a:schemeClr>
                </a:solidFill>
              </a:rPr>
              <a:t>actors</a:t>
            </a:r>
            <a:r>
              <a:rPr lang="fr-BE" sz="6400" b="1" dirty="0">
                <a:solidFill>
                  <a:schemeClr val="bg1">
                    <a:lumMod val="50000"/>
                  </a:schemeClr>
                </a:solidFill>
              </a:rPr>
              <a:t> </a:t>
            </a:r>
            <a:r>
              <a:rPr lang="fr-BE" sz="6400" dirty="0" err="1">
                <a:solidFill>
                  <a:schemeClr val="bg1">
                    <a:lumMod val="50000"/>
                  </a:schemeClr>
                </a:solidFill>
              </a:rPr>
              <a:t>having</a:t>
            </a:r>
            <a:r>
              <a:rPr lang="fr-BE" sz="6400" dirty="0">
                <a:solidFill>
                  <a:schemeClr val="bg1">
                    <a:lumMod val="50000"/>
                  </a:schemeClr>
                </a:solidFill>
              </a:rPr>
              <a:t> </a:t>
            </a:r>
            <a:r>
              <a:rPr lang="fr-BE" sz="6400" b="1" dirty="0">
                <a:solidFill>
                  <a:schemeClr val="bg1">
                    <a:lumMod val="50000"/>
                  </a:schemeClr>
                </a:solidFill>
              </a:rPr>
              <a:t>impact on the </a:t>
            </a:r>
            <a:r>
              <a:rPr lang="fr-BE" sz="6400" b="1" dirty="0" err="1">
                <a:solidFill>
                  <a:schemeClr val="bg1">
                    <a:lumMod val="50000"/>
                  </a:schemeClr>
                </a:solidFill>
              </a:rPr>
              <a:t>safe</a:t>
            </a:r>
            <a:r>
              <a:rPr lang="fr-BE" sz="6400" b="1" dirty="0">
                <a:solidFill>
                  <a:schemeClr val="bg1">
                    <a:lumMod val="50000"/>
                  </a:schemeClr>
                </a:solidFill>
              </a:rPr>
              <a:t> </a:t>
            </a:r>
            <a:r>
              <a:rPr lang="fr-BE" sz="6400" b="1" dirty="0" err="1">
                <a:solidFill>
                  <a:schemeClr val="bg1">
                    <a:lumMod val="50000"/>
                  </a:schemeClr>
                </a:solidFill>
              </a:rPr>
              <a:t>operation</a:t>
            </a:r>
            <a:r>
              <a:rPr lang="fr-BE" sz="6400" b="1" dirty="0">
                <a:solidFill>
                  <a:schemeClr val="bg1">
                    <a:lumMod val="50000"/>
                  </a:schemeClr>
                </a:solidFill>
              </a:rPr>
              <a:t> </a:t>
            </a:r>
            <a:r>
              <a:rPr lang="fr-BE" sz="6400" dirty="0">
                <a:solidFill>
                  <a:schemeClr val="bg1">
                    <a:lumMod val="50000"/>
                  </a:schemeClr>
                </a:solidFill>
              </a:rPr>
              <a:t>of the Union rail system, </a:t>
            </a:r>
            <a:r>
              <a:rPr lang="fr-BE" sz="6400" dirty="0" err="1">
                <a:solidFill>
                  <a:schemeClr val="bg1">
                    <a:lumMod val="50000"/>
                  </a:schemeClr>
                </a:solidFill>
              </a:rPr>
              <a:t>including</a:t>
            </a:r>
            <a:r>
              <a:rPr lang="fr-BE" sz="6400" dirty="0">
                <a:solidFill>
                  <a:schemeClr val="bg1">
                    <a:lumMod val="50000"/>
                  </a:schemeClr>
                </a:solidFill>
              </a:rPr>
              <a:t> </a:t>
            </a:r>
            <a:r>
              <a:rPr lang="fr-BE" sz="6400" dirty="0" err="1">
                <a:solidFill>
                  <a:schemeClr val="bg1">
                    <a:lumMod val="50000"/>
                  </a:schemeClr>
                </a:solidFill>
              </a:rPr>
              <a:t>manufacturers</a:t>
            </a:r>
            <a:r>
              <a:rPr lang="fr-BE" sz="6400" dirty="0">
                <a:solidFill>
                  <a:schemeClr val="bg1">
                    <a:lumMod val="50000"/>
                  </a:schemeClr>
                </a:solidFill>
              </a:rPr>
              <a:t>, maintenance </a:t>
            </a:r>
            <a:r>
              <a:rPr lang="fr-BE" sz="6400" dirty="0" err="1">
                <a:solidFill>
                  <a:schemeClr val="bg1">
                    <a:lumMod val="50000"/>
                  </a:schemeClr>
                </a:solidFill>
              </a:rPr>
              <a:t>suppliers</a:t>
            </a:r>
            <a:r>
              <a:rPr lang="fr-BE" sz="6400" dirty="0">
                <a:solidFill>
                  <a:schemeClr val="bg1">
                    <a:lumMod val="50000"/>
                  </a:schemeClr>
                </a:solidFill>
              </a:rPr>
              <a:t>, </a:t>
            </a:r>
            <a:r>
              <a:rPr lang="fr-BE" sz="6400" dirty="0" err="1">
                <a:solidFill>
                  <a:schemeClr val="bg1">
                    <a:lumMod val="50000"/>
                  </a:schemeClr>
                </a:solidFill>
              </a:rPr>
              <a:t>keepers</a:t>
            </a:r>
            <a:r>
              <a:rPr lang="fr-BE" sz="6400" dirty="0">
                <a:solidFill>
                  <a:schemeClr val="bg1">
                    <a:lumMod val="50000"/>
                  </a:schemeClr>
                </a:solidFill>
              </a:rPr>
              <a:t>, service providers, </a:t>
            </a:r>
            <a:r>
              <a:rPr lang="fr-BE" sz="6400" dirty="0" err="1">
                <a:solidFill>
                  <a:schemeClr val="bg1">
                    <a:lumMod val="50000"/>
                  </a:schemeClr>
                </a:solidFill>
              </a:rPr>
              <a:t>contracting</a:t>
            </a:r>
            <a:r>
              <a:rPr lang="fr-BE" sz="6400" dirty="0">
                <a:solidFill>
                  <a:schemeClr val="bg1">
                    <a:lumMod val="50000"/>
                  </a:schemeClr>
                </a:solidFill>
              </a:rPr>
              <a:t> </a:t>
            </a:r>
            <a:r>
              <a:rPr lang="fr-BE" sz="6400" dirty="0" err="1">
                <a:solidFill>
                  <a:schemeClr val="bg1">
                    <a:lumMod val="50000"/>
                  </a:schemeClr>
                </a:solidFill>
              </a:rPr>
              <a:t>entities</a:t>
            </a:r>
            <a:r>
              <a:rPr lang="fr-BE" sz="6400" dirty="0">
                <a:solidFill>
                  <a:schemeClr val="bg1">
                    <a:lumMod val="50000"/>
                  </a:schemeClr>
                </a:solidFill>
              </a:rPr>
              <a:t>, carriers, </a:t>
            </a:r>
            <a:r>
              <a:rPr lang="fr-BE" sz="6400" dirty="0" err="1">
                <a:solidFill>
                  <a:schemeClr val="bg1">
                    <a:lumMod val="50000"/>
                  </a:schemeClr>
                </a:solidFill>
              </a:rPr>
              <a:t>consignors</a:t>
            </a:r>
            <a:r>
              <a:rPr lang="fr-BE" sz="6400" dirty="0">
                <a:solidFill>
                  <a:schemeClr val="bg1">
                    <a:lumMod val="50000"/>
                  </a:schemeClr>
                </a:solidFill>
              </a:rPr>
              <a:t>, </a:t>
            </a:r>
            <a:r>
              <a:rPr lang="fr-BE" sz="6400" dirty="0" err="1">
                <a:solidFill>
                  <a:schemeClr val="bg1">
                    <a:lumMod val="50000"/>
                  </a:schemeClr>
                </a:solidFill>
              </a:rPr>
              <a:t>consignees</a:t>
            </a:r>
            <a:r>
              <a:rPr lang="fr-BE" sz="6400" dirty="0">
                <a:solidFill>
                  <a:schemeClr val="bg1">
                    <a:lumMod val="50000"/>
                  </a:schemeClr>
                </a:solidFill>
              </a:rPr>
              <a:t>, loaders, </a:t>
            </a:r>
            <a:r>
              <a:rPr lang="fr-BE" sz="6400" dirty="0" err="1">
                <a:solidFill>
                  <a:schemeClr val="bg1">
                    <a:lumMod val="50000"/>
                  </a:schemeClr>
                </a:solidFill>
              </a:rPr>
              <a:t>unloaders</a:t>
            </a:r>
            <a:r>
              <a:rPr lang="fr-BE" sz="6400" dirty="0">
                <a:solidFill>
                  <a:schemeClr val="bg1">
                    <a:lumMod val="50000"/>
                  </a:schemeClr>
                </a:solidFill>
              </a:rPr>
              <a:t>, fillers and </a:t>
            </a:r>
            <a:r>
              <a:rPr lang="fr-BE" sz="6400" dirty="0" err="1">
                <a:solidFill>
                  <a:schemeClr val="bg1">
                    <a:lumMod val="50000"/>
                  </a:schemeClr>
                </a:solidFill>
              </a:rPr>
              <a:t>unfillers</a:t>
            </a:r>
            <a:r>
              <a:rPr lang="fr-BE" sz="6400" dirty="0">
                <a:solidFill>
                  <a:schemeClr val="bg1">
                    <a:lumMod val="50000"/>
                  </a:schemeClr>
                </a:solidFill>
              </a:rPr>
              <a:t> </a:t>
            </a:r>
            <a:r>
              <a:rPr lang="fr-BE" sz="6400" dirty="0" err="1">
                <a:solidFill>
                  <a:schemeClr val="bg1">
                    <a:lumMod val="50000"/>
                  </a:schemeClr>
                </a:solidFill>
              </a:rPr>
              <a:t>shall</a:t>
            </a:r>
            <a:r>
              <a:rPr lang="fr-BE" sz="6400" dirty="0">
                <a:solidFill>
                  <a:schemeClr val="bg1">
                    <a:lumMod val="50000"/>
                  </a:schemeClr>
                </a:solidFill>
              </a:rPr>
              <a:t>:</a:t>
            </a:r>
          </a:p>
          <a:p>
            <a:pPr>
              <a:buFontTx/>
              <a:buChar char="-"/>
            </a:pPr>
            <a:r>
              <a:rPr lang="en-US" sz="6400" b="0" i="0" dirty="0">
                <a:solidFill>
                  <a:schemeClr val="bg1">
                    <a:lumMod val="50000"/>
                  </a:schemeClr>
                </a:solidFill>
                <a:effectLst/>
              </a:rPr>
              <a:t>implement the </a:t>
            </a:r>
            <a:r>
              <a:rPr lang="en-US" sz="6400" b="1" i="0" dirty="0">
                <a:solidFill>
                  <a:schemeClr val="bg1">
                    <a:lumMod val="50000"/>
                  </a:schemeClr>
                </a:solidFill>
                <a:effectLst/>
              </a:rPr>
              <a:t>necessary risk control measures</a:t>
            </a:r>
            <a:r>
              <a:rPr lang="en-US" sz="6400" b="0" i="0" dirty="0">
                <a:solidFill>
                  <a:schemeClr val="bg1">
                    <a:lumMod val="50000"/>
                  </a:schemeClr>
                </a:solidFill>
                <a:effectLst/>
              </a:rPr>
              <a:t>, where appropriate in cooperation with other actors;</a:t>
            </a:r>
            <a:r>
              <a:rPr lang="en-US" sz="6400" dirty="0">
                <a:solidFill>
                  <a:schemeClr val="bg1">
                    <a:lumMod val="50000"/>
                  </a:schemeClr>
                </a:solidFill>
              </a:rPr>
              <a:t> </a:t>
            </a:r>
          </a:p>
          <a:p>
            <a:pPr>
              <a:buFontTx/>
              <a:buChar char="-"/>
            </a:pPr>
            <a:r>
              <a:rPr lang="en-US" sz="6400" b="0" i="0" dirty="0">
                <a:solidFill>
                  <a:schemeClr val="bg1">
                    <a:lumMod val="50000"/>
                  </a:schemeClr>
                </a:solidFill>
                <a:effectLst/>
              </a:rPr>
              <a:t>ensure that subsystems, accessories, equipment and services supplied by them comply with specified requirements and conditions for use so that they can be safely operated by the railway undertaking and/or the infrastructure manager concerned</a:t>
            </a:r>
            <a:r>
              <a:rPr lang="en-US" sz="6400" dirty="0">
                <a:solidFill>
                  <a:schemeClr val="bg1">
                    <a:lumMod val="50000"/>
                  </a:schemeClr>
                </a:solidFill>
              </a:rPr>
              <a:t> </a:t>
            </a:r>
          </a:p>
          <a:p>
            <a:pPr marL="0" indent="0">
              <a:buNone/>
            </a:pPr>
            <a:r>
              <a:rPr lang="en-US" sz="6400" dirty="0">
                <a:solidFill>
                  <a:schemeClr val="bg1">
                    <a:lumMod val="50000"/>
                  </a:schemeClr>
                </a:solidFill>
              </a:rPr>
              <a:t>Art. 4 (5):</a:t>
            </a:r>
          </a:p>
          <a:p>
            <a:pPr marL="0" indent="0">
              <a:buNone/>
            </a:pPr>
            <a:r>
              <a:rPr lang="en-US" sz="6400" b="0" i="0" dirty="0">
                <a:solidFill>
                  <a:schemeClr val="bg1">
                    <a:lumMod val="50000"/>
                  </a:schemeClr>
                </a:solidFill>
                <a:effectLst/>
              </a:rPr>
              <a:t>Railway undertakings, infrastructure managers and any actor referred to in paragraph 4 who identifies or is informed of a safety risk relating to defects and construction non-conformities or malfunctions of technical equipment, including those of structural subsystems, shall, within the limits of their respective competence:</a:t>
            </a:r>
            <a:r>
              <a:rPr lang="en-US" sz="6400" dirty="0">
                <a:solidFill>
                  <a:schemeClr val="bg1">
                    <a:lumMod val="50000"/>
                  </a:schemeClr>
                </a:solidFill>
              </a:rPr>
              <a:t> </a:t>
            </a:r>
          </a:p>
          <a:p>
            <a:pPr marL="0" indent="0">
              <a:buNone/>
            </a:pPr>
            <a:r>
              <a:rPr lang="en-US" sz="6400" dirty="0">
                <a:solidFill>
                  <a:schemeClr val="bg1">
                    <a:lumMod val="50000"/>
                  </a:schemeClr>
                </a:solidFill>
              </a:rPr>
              <a:t>-   take any </a:t>
            </a:r>
            <a:r>
              <a:rPr lang="en-US" sz="6400" b="1" dirty="0">
                <a:solidFill>
                  <a:schemeClr val="bg1">
                    <a:lumMod val="50000"/>
                  </a:schemeClr>
                </a:solidFill>
              </a:rPr>
              <a:t>necessary corrective measure to tackle the safety risk </a:t>
            </a:r>
            <a:r>
              <a:rPr lang="en-US" sz="6400" dirty="0">
                <a:solidFill>
                  <a:schemeClr val="bg1">
                    <a:lumMod val="50000"/>
                  </a:schemeClr>
                </a:solidFill>
              </a:rPr>
              <a:t>identified; </a:t>
            </a:r>
          </a:p>
          <a:p>
            <a:pPr marL="0" indent="0">
              <a:buNone/>
            </a:pPr>
            <a:r>
              <a:rPr lang="en-US" sz="6400" b="0" i="0" dirty="0">
                <a:solidFill>
                  <a:schemeClr val="bg1">
                    <a:lumMod val="50000"/>
                  </a:schemeClr>
                </a:solidFill>
                <a:effectLst/>
              </a:rPr>
              <a:t>-   </a:t>
            </a:r>
            <a:r>
              <a:rPr lang="en-US" sz="6400" b="1" i="0" dirty="0">
                <a:solidFill>
                  <a:schemeClr val="bg1">
                    <a:lumMod val="50000"/>
                  </a:schemeClr>
                </a:solidFill>
                <a:effectLst/>
              </a:rPr>
              <a:t>report those risks to the relevant parties involved</a:t>
            </a:r>
            <a:r>
              <a:rPr lang="en-US" sz="6400" b="0" i="0" dirty="0">
                <a:solidFill>
                  <a:schemeClr val="bg1">
                    <a:lumMod val="50000"/>
                  </a:schemeClr>
                </a:solidFill>
                <a:effectLst/>
              </a:rPr>
              <a:t>, in order to enable them to take any necessary further corrective action to ensure continuous achievement of the safety performance of the Union rail system. The Agency may establish a tool that facilitates this </a:t>
            </a:r>
            <a:r>
              <a:rPr lang="en-US" sz="6400" b="0" i="0" dirty="0">
                <a:solidFill>
                  <a:schemeClr val="bg1">
                    <a:lumMod val="50000"/>
                  </a:schemeClr>
                </a:solidFill>
                <a:effectLst/>
                <a:hlinkClick r:id="rId4"/>
              </a:rPr>
              <a:t>exchange of information </a:t>
            </a:r>
            <a:r>
              <a:rPr lang="en-US" sz="6400" b="0" i="0" dirty="0">
                <a:solidFill>
                  <a:schemeClr val="bg1">
                    <a:lumMod val="50000"/>
                  </a:schemeClr>
                </a:solidFill>
                <a:effectLst/>
              </a:rPr>
              <a:t>among the relevant actors, taking into account the privacy of the users involved, the results of a cost-benefit analysis as well as the IT applications and registers already set up by the Agency</a:t>
            </a:r>
            <a:r>
              <a:rPr lang="en-US" sz="6400" dirty="0">
                <a:solidFill>
                  <a:schemeClr val="bg1">
                    <a:lumMod val="50000"/>
                  </a:schemeClr>
                </a:solidFill>
              </a:rPr>
              <a:t> </a:t>
            </a:r>
            <a:br>
              <a:rPr lang="en-US" sz="1600" dirty="0"/>
            </a:br>
            <a:br>
              <a:rPr lang="en-US" sz="2400" dirty="0"/>
            </a:br>
            <a:br>
              <a:rPr lang="en-US" sz="800" dirty="0"/>
            </a:br>
            <a:br>
              <a:rPr lang="en-US" sz="1000" dirty="0"/>
            </a:br>
            <a:br>
              <a:rPr lang="en-US" sz="1200" dirty="0"/>
            </a:br>
            <a:r>
              <a:rPr lang="en-US" sz="1700" dirty="0"/>
              <a:t> </a:t>
            </a:r>
            <a:br>
              <a:rPr lang="en-US" dirty="0"/>
            </a:br>
            <a:r>
              <a:rPr lang="fr-BE" i="1" dirty="0"/>
              <a:t> </a:t>
            </a:r>
          </a:p>
          <a:p>
            <a:pPr marL="0" indent="0" algn="r">
              <a:buFont typeface="Arial" panose="020B0604020202020204" pitchFamily="34" charset="0"/>
              <a:buNone/>
            </a:pPr>
            <a:endParaRPr lang="en-150" dirty="0"/>
          </a:p>
          <a:p>
            <a:pPr marL="0" indent="0" algn="r">
              <a:buFont typeface="Arial" panose="020B0604020202020204" pitchFamily="34" charset="0"/>
              <a:buNone/>
            </a:pPr>
            <a:endParaRPr lang="en-150" dirty="0"/>
          </a:p>
          <a:p>
            <a:pPr marL="0" indent="0">
              <a:buFont typeface="Arial" panose="020B0604020202020204" pitchFamily="34" charset="0"/>
              <a:buNone/>
            </a:pPr>
            <a:endParaRPr lang="en-150" dirty="0"/>
          </a:p>
          <a:p>
            <a:pPr marL="0" indent="0">
              <a:buFont typeface="Arial" panose="020B0604020202020204" pitchFamily="34" charset="0"/>
              <a:buNone/>
            </a:pPr>
            <a:r>
              <a:rPr lang="en-150" dirty="0"/>
              <a:t>	</a:t>
            </a:r>
          </a:p>
        </p:txBody>
      </p:sp>
      <p:sp>
        <p:nvSpPr>
          <p:cNvPr id="15" name="Rettangolo 37">
            <a:extLst>
              <a:ext uri="{FF2B5EF4-FFF2-40B4-BE49-F238E27FC236}">
                <a16:creationId xmlns:a16="http://schemas.microsoft.com/office/drawing/2014/main" id="{7C67B194-EB0B-3755-A58B-7C1A160B7DB1}"/>
              </a:ext>
            </a:extLst>
          </p:cNvPr>
          <p:cNvSpPr/>
          <p:nvPr/>
        </p:nvSpPr>
        <p:spPr>
          <a:xfrm>
            <a:off x="11424557" y="1492932"/>
            <a:ext cx="241132" cy="5023666"/>
          </a:xfrm>
          <a:prstGeom prst="rect">
            <a:avLst/>
          </a:prstGeom>
          <a:solidFill>
            <a:srgbClr val="364B7D"/>
          </a:solidFill>
          <a:ln>
            <a:solidFill>
              <a:srgbClr val="364B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675423714"/>
      </p:ext>
    </p:extLst>
  </p:cSld>
  <p:clrMapOvr>
    <a:masterClrMapping/>
  </p:clrMapOvr>
  <p:transition spd="slow">
    <p:push/>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Picture 96">
            <a:extLst>
              <a:ext uri="{FF2B5EF4-FFF2-40B4-BE49-F238E27FC236}">
                <a16:creationId xmlns:a16="http://schemas.microsoft.com/office/drawing/2014/main" id="{14B11BAC-9306-4F65-9A84-44848F5091F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64804" y="1629621"/>
            <a:ext cx="9174765" cy="4874124"/>
          </a:xfrm>
          <a:prstGeom prst="rect">
            <a:avLst/>
          </a:prstGeom>
          <a:noFill/>
        </p:spPr>
      </p:pic>
      <p:sp>
        <p:nvSpPr>
          <p:cNvPr id="99" name="Title 4">
            <a:extLst>
              <a:ext uri="{FF2B5EF4-FFF2-40B4-BE49-F238E27FC236}">
                <a16:creationId xmlns:a16="http://schemas.microsoft.com/office/drawing/2014/main" id="{AAB9587E-146D-4F25-8B47-F83FB54E0395}"/>
              </a:ext>
            </a:extLst>
          </p:cNvPr>
          <p:cNvSpPr txBox="1">
            <a:spLocks/>
          </p:cNvSpPr>
          <p:nvPr/>
        </p:nvSpPr>
        <p:spPr>
          <a:xfrm>
            <a:off x="3451761" y="69028"/>
            <a:ext cx="7981575" cy="1273215"/>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sz="4800" kern="1200">
                <a:solidFill>
                  <a:schemeClr val="tx1">
                    <a:lumMod val="50000"/>
                    <a:lumOff val="50000"/>
                  </a:schemeClr>
                </a:solidFill>
                <a:latin typeface="+mj-lt"/>
                <a:ea typeface="+mj-ea"/>
                <a:cs typeface="+mj-cs"/>
              </a:defRPr>
            </a:lvl1pPr>
          </a:lstStyle>
          <a:p>
            <a:r>
              <a:rPr lang="en-US" dirty="0">
                <a:latin typeface="+mn-lt"/>
              </a:rPr>
              <a:t>Roles and obligations</a:t>
            </a:r>
            <a:br>
              <a:rPr lang="id-ID" dirty="0">
                <a:latin typeface="+mn-lt"/>
              </a:rPr>
            </a:br>
            <a:r>
              <a:rPr lang="en-US" sz="2400" dirty="0">
                <a:latin typeface="+mn-lt"/>
              </a:rPr>
              <a:t>15 EU relevant legislative texts interfacing with RID</a:t>
            </a:r>
            <a:endParaRPr lang="id-ID" sz="2400" dirty="0">
              <a:latin typeface="+mn-lt"/>
            </a:endParaRPr>
          </a:p>
        </p:txBody>
      </p:sp>
      <p:sp>
        <p:nvSpPr>
          <p:cNvPr id="3" name="Rectangle 2">
            <a:extLst>
              <a:ext uri="{FF2B5EF4-FFF2-40B4-BE49-F238E27FC236}">
                <a16:creationId xmlns:a16="http://schemas.microsoft.com/office/drawing/2014/main" id="{D05D765C-092F-F174-2E7A-A6EB49E9F443}"/>
              </a:ext>
            </a:extLst>
          </p:cNvPr>
          <p:cNvSpPr/>
          <p:nvPr/>
        </p:nvSpPr>
        <p:spPr>
          <a:xfrm>
            <a:off x="8271711" y="2135605"/>
            <a:ext cx="264694" cy="425316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8F046680-B7C6-32F6-D7F8-72918D067C78}"/>
              </a:ext>
            </a:extLst>
          </p:cNvPr>
          <p:cNvSpPr/>
          <p:nvPr/>
        </p:nvSpPr>
        <p:spPr>
          <a:xfrm>
            <a:off x="6805864" y="3284621"/>
            <a:ext cx="264694" cy="23461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7375296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4">
            <a:extLst>
              <a:ext uri="{FF2B5EF4-FFF2-40B4-BE49-F238E27FC236}">
                <a16:creationId xmlns:a16="http://schemas.microsoft.com/office/drawing/2014/main" id="{3886ADF4-0DF7-457E-9E38-740F2BB761CB}"/>
              </a:ext>
            </a:extLst>
          </p:cNvPr>
          <p:cNvSpPr>
            <a:spLocks noGrp="1"/>
          </p:cNvSpPr>
          <p:nvPr>
            <p:ph type="title"/>
          </p:nvPr>
        </p:nvSpPr>
        <p:spPr>
          <a:xfrm>
            <a:off x="3451761" y="69028"/>
            <a:ext cx="7981575" cy="1273215"/>
          </a:xfrm>
        </p:spPr>
        <p:txBody>
          <a:bodyPr lIns="0" tIns="0" rIns="0" bIns="0">
            <a:normAutofit/>
          </a:bodyPr>
          <a:lstStyle/>
          <a:p>
            <a:r>
              <a:rPr lang="en-US" dirty="0">
                <a:latin typeface="+mn-lt"/>
              </a:rPr>
              <a:t>TSI OPE – Dangerous goods</a:t>
            </a:r>
            <a:endParaRPr lang="en-US" sz="2400" dirty="0">
              <a:latin typeface="+mn-lt"/>
            </a:endParaRPr>
          </a:p>
        </p:txBody>
      </p:sp>
      <p:sp>
        <p:nvSpPr>
          <p:cNvPr id="13" name="Content Placeholder 2">
            <a:extLst>
              <a:ext uri="{FF2B5EF4-FFF2-40B4-BE49-F238E27FC236}">
                <a16:creationId xmlns:a16="http://schemas.microsoft.com/office/drawing/2014/main" id="{F1444C65-CB35-7AE9-0FBB-CD8EEFB712F2}"/>
              </a:ext>
            </a:extLst>
          </p:cNvPr>
          <p:cNvSpPr txBox="1">
            <a:spLocks/>
          </p:cNvSpPr>
          <p:nvPr/>
        </p:nvSpPr>
        <p:spPr>
          <a:xfrm>
            <a:off x="776222" y="1492932"/>
            <a:ext cx="10657114" cy="5023666"/>
          </a:xfrm>
          <a:prstGeom prst="rect">
            <a:avLst/>
          </a:prstGeom>
        </p:spPr>
        <p:txBody>
          <a:bodyPr numCol="1">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150" sz="1800" b="1" dirty="0"/>
              <a:t>COMMISSION REGULATION (EU) No 1078/2012 of 16 November 2012 on a common safety method for monitoring to be applied by railway undertakings, infrastructure managers after receiving a safety certificate or safety authorisation and by entities in charge of maintenance</a:t>
            </a:r>
            <a:endParaRPr lang="fr-BE" sz="1800" b="1" dirty="0"/>
          </a:p>
          <a:p>
            <a:pPr marL="0" indent="0">
              <a:buFont typeface="Arial" panose="020B0604020202020204" pitchFamily="34" charset="0"/>
              <a:buNone/>
            </a:pPr>
            <a:r>
              <a:rPr lang="fr-BE" sz="1800" b="1" dirty="0"/>
              <a:t>(</a:t>
            </a:r>
            <a:r>
              <a:rPr lang="en-GB" sz="1600" dirty="0">
                <a:solidFill>
                  <a:srgbClr val="1A0DAB"/>
                </a:solidFill>
                <a:latin typeface="Roboto" panose="02000000000000000000" pitchFamily="2" charset="0"/>
                <a:hlinkClick r:id="rId3"/>
              </a:rPr>
              <a:t>EUR-Lex – 02019RO773-20230928 - EN - EUR-Lex</a:t>
            </a:r>
            <a:r>
              <a:rPr lang="fr-BE" sz="1800" b="1" dirty="0"/>
              <a:t>)</a:t>
            </a:r>
            <a:endParaRPr lang="en-150" sz="1800" b="1" dirty="0"/>
          </a:p>
          <a:p>
            <a:pPr marL="0" indent="0">
              <a:buFont typeface="Arial" panose="020B0604020202020204" pitchFamily="34" charset="0"/>
              <a:buNone/>
            </a:pPr>
            <a:r>
              <a:rPr lang="fr-BE" i="1" dirty="0"/>
              <a:t>The Railway </a:t>
            </a:r>
            <a:r>
              <a:rPr lang="fr-BE" i="1" dirty="0" err="1"/>
              <a:t>undertaking</a:t>
            </a:r>
            <a:r>
              <a:rPr lang="fr-BE" i="1" dirty="0"/>
              <a:t> </a:t>
            </a:r>
            <a:r>
              <a:rPr lang="fr-BE" i="1" dirty="0" err="1"/>
              <a:t>shall</a:t>
            </a:r>
            <a:r>
              <a:rPr lang="fr-BE" i="1" dirty="0"/>
              <a:t> </a:t>
            </a:r>
            <a:r>
              <a:rPr lang="fr-BE" i="1" dirty="0" err="1"/>
              <a:t>define</a:t>
            </a:r>
            <a:r>
              <a:rPr lang="fr-BE" i="1" dirty="0"/>
              <a:t> the </a:t>
            </a:r>
            <a:r>
              <a:rPr lang="fr-BE" i="1" dirty="0" err="1"/>
              <a:t>procedures</a:t>
            </a:r>
            <a:r>
              <a:rPr lang="fr-BE" i="1" dirty="0"/>
              <a:t> to </a:t>
            </a:r>
            <a:r>
              <a:rPr lang="fr-BE" i="1" dirty="0" err="1"/>
              <a:t>perform</a:t>
            </a:r>
            <a:r>
              <a:rPr lang="fr-BE" i="1" dirty="0"/>
              <a:t> the transport of </a:t>
            </a:r>
            <a:r>
              <a:rPr lang="fr-BE" i="1" dirty="0" err="1"/>
              <a:t>dangerous</a:t>
            </a:r>
            <a:r>
              <a:rPr lang="fr-BE" i="1" dirty="0"/>
              <a:t> </a:t>
            </a:r>
            <a:r>
              <a:rPr lang="fr-BE" i="1" dirty="0" err="1"/>
              <a:t>goods</a:t>
            </a:r>
            <a:r>
              <a:rPr lang="fr-BE" i="1" dirty="0"/>
              <a:t>.  </a:t>
            </a:r>
          </a:p>
          <a:p>
            <a:pPr marL="0" indent="0">
              <a:buFont typeface="Arial" panose="020B0604020202020204" pitchFamily="34" charset="0"/>
              <a:buNone/>
            </a:pPr>
            <a:r>
              <a:rPr lang="fr-BE" i="1" dirty="0" err="1"/>
              <a:t>These</a:t>
            </a:r>
            <a:r>
              <a:rPr lang="fr-BE" i="1" dirty="0"/>
              <a:t> </a:t>
            </a:r>
            <a:r>
              <a:rPr lang="fr-BE" i="1" dirty="0" err="1"/>
              <a:t>procedures</a:t>
            </a:r>
            <a:r>
              <a:rPr lang="fr-BE" i="1" dirty="0"/>
              <a:t> </a:t>
            </a:r>
            <a:r>
              <a:rPr lang="fr-BE" i="1" dirty="0" err="1"/>
              <a:t>shall</a:t>
            </a:r>
            <a:r>
              <a:rPr lang="fr-BE" i="1" dirty="0"/>
              <a:t> </a:t>
            </a:r>
            <a:r>
              <a:rPr lang="fr-BE" i="1" dirty="0" err="1"/>
              <a:t>include</a:t>
            </a:r>
            <a:r>
              <a:rPr lang="fr-BE" i="1" dirty="0"/>
              <a:t>:</a:t>
            </a:r>
          </a:p>
          <a:p>
            <a:r>
              <a:rPr lang="fr-BE" i="1" dirty="0"/>
              <a:t>The provisions as </a:t>
            </a:r>
            <a:r>
              <a:rPr lang="fr-BE" i="1" dirty="0" err="1"/>
              <a:t>specified</a:t>
            </a:r>
            <a:r>
              <a:rPr lang="fr-BE" i="1" dirty="0"/>
              <a:t> in Directive 2008/68/EC of the </a:t>
            </a:r>
            <a:r>
              <a:rPr lang="fr-BE" i="1" dirty="0" err="1"/>
              <a:t>European</a:t>
            </a:r>
            <a:r>
              <a:rPr lang="fr-BE" i="1" dirty="0"/>
              <a:t> Parliament and of the Council and Directive 2010/35/EU of the </a:t>
            </a:r>
            <a:r>
              <a:rPr lang="fr-BE" i="1" dirty="0" err="1"/>
              <a:t>European</a:t>
            </a:r>
            <a:r>
              <a:rPr lang="fr-BE" i="1" dirty="0"/>
              <a:t> Parliament and of the Council as applicable</a:t>
            </a:r>
          </a:p>
          <a:p>
            <a:r>
              <a:rPr lang="fr-BE" i="1" dirty="0"/>
              <a:t>Information to the driver of the </a:t>
            </a:r>
            <a:r>
              <a:rPr lang="fr-BE" i="1" dirty="0" err="1"/>
              <a:t>presence</a:t>
            </a:r>
            <a:r>
              <a:rPr lang="fr-BE" i="1" dirty="0"/>
              <a:t> and position of </a:t>
            </a:r>
            <a:r>
              <a:rPr lang="fr-BE" i="1" dirty="0" err="1"/>
              <a:t>dangerous</a:t>
            </a:r>
            <a:r>
              <a:rPr lang="fr-BE" i="1" dirty="0"/>
              <a:t> </a:t>
            </a:r>
            <a:r>
              <a:rPr lang="fr-BE" i="1" dirty="0" err="1"/>
              <a:t>goods</a:t>
            </a:r>
            <a:r>
              <a:rPr lang="fr-BE" i="1" dirty="0"/>
              <a:t> on the train</a:t>
            </a:r>
          </a:p>
          <a:p>
            <a:r>
              <a:rPr lang="en-GB" dirty="0"/>
              <a:t>Information the infrastructure manager requires for transport of dangerous goods </a:t>
            </a:r>
          </a:p>
          <a:p>
            <a:r>
              <a:rPr lang="en-GB" dirty="0"/>
              <a:t>Determination, in conjunction with the infrastructure manager, of lines of communication and planning of specific measures in case of emergency situations involving the goods.</a:t>
            </a:r>
            <a:endParaRPr lang="en-150" dirty="0"/>
          </a:p>
          <a:p>
            <a:pPr marL="0" indent="0" algn="r">
              <a:buFont typeface="Arial" panose="020B0604020202020204" pitchFamily="34" charset="0"/>
              <a:buNone/>
            </a:pPr>
            <a:endParaRPr lang="en-150" dirty="0"/>
          </a:p>
          <a:p>
            <a:pPr marL="0" indent="0" algn="r">
              <a:buFont typeface="Arial" panose="020B0604020202020204" pitchFamily="34" charset="0"/>
              <a:buNone/>
            </a:pPr>
            <a:endParaRPr lang="en-150" dirty="0"/>
          </a:p>
          <a:p>
            <a:pPr marL="0" indent="0">
              <a:buFont typeface="Arial" panose="020B0604020202020204" pitchFamily="34" charset="0"/>
              <a:buNone/>
            </a:pPr>
            <a:endParaRPr lang="en-150" dirty="0"/>
          </a:p>
          <a:p>
            <a:pPr marL="0" indent="0">
              <a:buFont typeface="Arial" panose="020B0604020202020204" pitchFamily="34" charset="0"/>
              <a:buNone/>
            </a:pPr>
            <a:r>
              <a:rPr lang="en-150" dirty="0"/>
              <a:t>	</a:t>
            </a:r>
          </a:p>
        </p:txBody>
      </p:sp>
      <p:sp>
        <p:nvSpPr>
          <p:cNvPr id="14" name="Rettangolo 36">
            <a:extLst>
              <a:ext uri="{FF2B5EF4-FFF2-40B4-BE49-F238E27FC236}">
                <a16:creationId xmlns:a16="http://schemas.microsoft.com/office/drawing/2014/main" id="{0164F761-C1E4-2987-1A8E-7D3FEEE3B2C8}"/>
              </a:ext>
            </a:extLst>
          </p:cNvPr>
          <p:cNvSpPr/>
          <p:nvPr/>
        </p:nvSpPr>
        <p:spPr>
          <a:xfrm>
            <a:off x="758664" y="1423345"/>
            <a:ext cx="10657114" cy="3941723"/>
          </a:xfrm>
          <a:prstGeom prst="rect">
            <a:avLst/>
          </a:prstGeom>
          <a:solidFill>
            <a:srgbClr val="364B7D">
              <a:alpha val="2021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15" name="Rettangolo 37">
            <a:extLst>
              <a:ext uri="{FF2B5EF4-FFF2-40B4-BE49-F238E27FC236}">
                <a16:creationId xmlns:a16="http://schemas.microsoft.com/office/drawing/2014/main" id="{7C67B194-EB0B-3755-A58B-7C1A160B7DB1}"/>
              </a:ext>
            </a:extLst>
          </p:cNvPr>
          <p:cNvSpPr/>
          <p:nvPr/>
        </p:nvSpPr>
        <p:spPr>
          <a:xfrm>
            <a:off x="11424557" y="1423345"/>
            <a:ext cx="241132" cy="3941723"/>
          </a:xfrm>
          <a:prstGeom prst="rect">
            <a:avLst/>
          </a:prstGeom>
          <a:solidFill>
            <a:srgbClr val="364B7D"/>
          </a:solidFill>
          <a:ln>
            <a:solidFill>
              <a:srgbClr val="364B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3284667246"/>
      </p:ext>
    </p:extLst>
  </p:cSld>
  <p:clrMapOvr>
    <a:masterClrMapping/>
  </p:clrMapOvr>
  <p:transition spd="slow">
    <p:push/>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4">
            <a:extLst>
              <a:ext uri="{FF2B5EF4-FFF2-40B4-BE49-F238E27FC236}">
                <a16:creationId xmlns:a16="http://schemas.microsoft.com/office/drawing/2014/main" id="{3886ADF4-0DF7-457E-9E38-740F2BB761CB}"/>
              </a:ext>
            </a:extLst>
          </p:cNvPr>
          <p:cNvSpPr>
            <a:spLocks noGrp="1"/>
          </p:cNvSpPr>
          <p:nvPr>
            <p:ph type="title"/>
          </p:nvPr>
        </p:nvSpPr>
        <p:spPr>
          <a:xfrm>
            <a:off x="3451761" y="69028"/>
            <a:ext cx="7981575" cy="1273215"/>
          </a:xfrm>
        </p:spPr>
        <p:txBody>
          <a:bodyPr lIns="0" tIns="0" rIns="0" bIns="0">
            <a:normAutofit/>
          </a:bodyPr>
          <a:lstStyle/>
          <a:p>
            <a:r>
              <a:rPr lang="fr-BE" dirty="0">
                <a:latin typeface="+mn-lt"/>
              </a:rPr>
              <a:t>Safety Advisor</a:t>
            </a:r>
            <a:endParaRPr lang="id-ID" sz="2400" dirty="0">
              <a:latin typeface="+mn-lt"/>
            </a:endParaRPr>
          </a:p>
        </p:txBody>
      </p:sp>
      <p:pic>
        <p:nvPicPr>
          <p:cNvPr id="2" name="Picture 1">
            <a:extLst>
              <a:ext uri="{FF2B5EF4-FFF2-40B4-BE49-F238E27FC236}">
                <a16:creationId xmlns:a16="http://schemas.microsoft.com/office/drawing/2014/main" id="{4B05A67B-E543-D900-E03C-C5EA9C74851E}"/>
              </a:ext>
            </a:extLst>
          </p:cNvPr>
          <p:cNvPicPr>
            <a:picLocks noChangeAspect="1"/>
          </p:cNvPicPr>
          <p:nvPr/>
        </p:nvPicPr>
        <p:blipFill>
          <a:blip r:embed="rId3"/>
          <a:stretch>
            <a:fillRect/>
          </a:stretch>
        </p:blipFill>
        <p:spPr>
          <a:xfrm>
            <a:off x="838200" y="1471025"/>
            <a:ext cx="4113568" cy="4184614"/>
          </a:xfrm>
          <a:prstGeom prst="rect">
            <a:avLst/>
          </a:prstGeom>
        </p:spPr>
      </p:pic>
      <p:sp>
        <p:nvSpPr>
          <p:cNvPr id="4" name="Content Placeholder 2">
            <a:extLst>
              <a:ext uri="{FF2B5EF4-FFF2-40B4-BE49-F238E27FC236}">
                <a16:creationId xmlns:a16="http://schemas.microsoft.com/office/drawing/2014/main" id="{5A08C434-E0EB-BD0F-606F-EF142858C12F}"/>
              </a:ext>
            </a:extLst>
          </p:cNvPr>
          <p:cNvSpPr txBox="1">
            <a:spLocks/>
          </p:cNvSpPr>
          <p:nvPr/>
        </p:nvSpPr>
        <p:spPr>
          <a:xfrm>
            <a:off x="6160592" y="1153297"/>
            <a:ext cx="5193207" cy="4986246"/>
          </a:xfrm>
          <a:prstGeom prst="rect">
            <a:avLst/>
          </a:prstGeom>
          <a:ln>
            <a:solidFill>
              <a:schemeClr val="accent1"/>
            </a:solidFill>
          </a:ln>
        </p:spPr>
        <p:txBody>
          <a:bodyPr vert="horz" lIns="91440" tIns="45720" rIns="91440" bIns="45720" numCol="1" rtlCol="0">
            <a:normAutofit/>
          </a:bodyPr>
          <a:lstStyle>
            <a:lvl1pPr marL="228600" marR="0" indent="-228600" algn="l" defTabSz="457200" rtl="0" eaLnBrk="1" fontAlgn="auto" latinLnBrk="0" hangingPunct="1">
              <a:lnSpc>
                <a:spcPct val="100000"/>
              </a:lnSpc>
              <a:spcBef>
                <a:spcPct val="20000"/>
              </a:spcBef>
              <a:spcAft>
                <a:spcPts val="0"/>
              </a:spcAft>
              <a:buClrTx/>
              <a:buSzTx/>
              <a:buFont typeface="Arial"/>
              <a:buChar char="•"/>
              <a:tabLst/>
              <a:defRPr kumimoji="0" lang="en-US" sz="2000" b="0" i="0" u="none" strike="noStrike" kern="1200" cap="none" spc="0" normalizeH="0" baseline="0" dirty="0" smtClean="0">
                <a:ln>
                  <a:noFill/>
                </a:ln>
                <a:solidFill>
                  <a:srgbClr val="595959"/>
                </a:solidFill>
                <a:effectLst/>
                <a:uLnTx/>
                <a:uFillTx/>
                <a:latin typeface="+mn-lt"/>
                <a:ea typeface="+mn-ea"/>
                <a:cs typeface="+mn-cs"/>
              </a:defRPr>
            </a:lvl1pPr>
            <a:lvl2pPr marL="685800" marR="0" indent="-228600" algn="l" defTabSz="457200" rtl="0" eaLnBrk="1" fontAlgn="auto" latinLnBrk="0" hangingPunct="1">
              <a:lnSpc>
                <a:spcPct val="100000"/>
              </a:lnSpc>
              <a:spcBef>
                <a:spcPct val="20000"/>
              </a:spcBef>
              <a:spcAft>
                <a:spcPts val="0"/>
              </a:spcAft>
              <a:buClrTx/>
              <a:buSzTx/>
              <a:buFont typeface="Arial"/>
              <a:buChar char="•"/>
              <a:tabLst/>
              <a:defRPr kumimoji="0" lang="en-US" sz="2000" b="0" i="0" u="none" strike="noStrike" kern="1200" cap="none" spc="0" normalizeH="0" baseline="0" dirty="0" smtClean="0">
                <a:ln>
                  <a:noFill/>
                </a:ln>
                <a:solidFill>
                  <a:srgbClr val="595959"/>
                </a:solidFill>
                <a:effectLst/>
                <a:uLnTx/>
                <a:uFillTx/>
                <a:latin typeface="+mn-lt"/>
                <a:ea typeface="+mn-ea"/>
                <a:cs typeface="+mn-cs"/>
              </a:defRPr>
            </a:lvl2pPr>
            <a:lvl3pPr marL="1143000" marR="0" indent="-228600" algn="l" defTabSz="457200" rtl="0" eaLnBrk="1" fontAlgn="auto" latinLnBrk="0" hangingPunct="1">
              <a:lnSpc>
                <a:spcPct val="100000"/>
              </a:lnSpc>
              <a:spcBef>
                <a:spcPct val="20000"/>
              </a:spcBef>
              <a:spcAft>
                <a:spcPts val="0"/>
              </a:spcAft>
              <a:buClrTx/>
              <a:buSzTx/>
              <a:buFont typeface="Arial"/>
              <a:buChar char="•"/>
              <a:tabLst/>
              <a:defRPr kumimoji="0" lang="en-US" sz="2000" b="0" i="0" u="none" strike="noStrike" kern="1200" cap="none" spc="0" normalizeH="0" baseline="0" dirty="0" smtClean="0">
                <a:ln>
                  <a:noFill/>
                </a:ln>
                <a:solidFill>
                  <a:srgbClr val="595959"/>
                </a:solidFill>
                <a:effectLst/>
                <a:uLnTx/>
                <a:uFillTx/>
                <a:latin typeface="+mn-lt"/>
                <a:ea typeface="+mn-ea"/>
                <a:cs typeface="+mn-cs"/>
              </a:defRPr>
            </a:lvl3pPr>
            <a:lvl4pPr marL="1600200" marR="0" indent="-228600" algn="l" defTabSz="457200" rtl="0" eaLnBrk="1" fontAlgn="auto" latinLnBrk="0" hangingPunct="1">
              <a:lnSpc>
                <a:spcPct val="100000"/>
              </a:lnSpc>
              <a:spcBef>
                <a:spcPct val="20000"/>
              </a:spcBef>
              <a:spcAft>
                <a:spcPts val="0"/>
              </a:spcAft>
              <a:buClrTx/>
              <a:buSzTx/>
              <a:buFont typeface="Arial"/>
              <a:buChar char="•"/>
              <a:tabLst/>
              <a:defRPr kumimoji="0" lang="en-US" sz="2000" b="0" i="0" u="none" strike="noStrike" kern="1200" cap="none" spc="0" normalizeH="0" baseline="0" dirty="0" smtClean="0">
                <a:ln>
                  <a:noFill/>
                </a:ln>
                <a:solidFill>
                  <a:srgbClr val="595959"/>
                </a:solidFill>
                <a:effectLst/>
                <a:uLnTx/>
                <a:uFillTx/>
                <a:latin typeface="+mn-lt"/>
                <a:ea typeface="+mn-ea"/>
                <a:cs typeface="+mn-cs"/>
              </a:defRPr>
            </a:lvl4pPr>
            <a:lvl5pPr marL="2057400" marR="0" indent="-228600" algn="l" defTabSz="457200" rtl="0" eaLnBrk="1" fontAlgn="auto" latinLnBrk="0" hangingPunct="1">
              <a:lnSpc>
                <a:spcPct val="100000"/>
              </a:lnSpc>
              <a:spcBef>
                <a:spcPct val="20000"/>
              </a:spcBef>
              <a:spcAft>
                <a:spcPts val="0"/>
              </a:spcAft>
              <a:buClrTx/>
              <a:buSzTx/>
              <a:buFont typeface="Arial"/>
              <a:buChar char="•"/>
              <a:tabLst/>
              <a:defRPr kumimoji="0" lang="en-US" sz="2000" b="0" i="0" u="none" strike="noStrike" kern="1200" cap="none" spc="0" normalizeH="0" baseline="0" dirty="0">
                <a:ln>
                  <a:noFill/>
                </a:ln>
                <a:solidFill>
                  <a:srgbClr val="595959"/>
                </a:solidFill>
                <a:effectLst/>
                <a:uLnTx/>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Font typeface="Arial"/>
              <a:buNone/>
            </a:pPr>
            <a:r>
              <a:rPr lang="en-US" sz="1600" b="1" dirty="0">
                <a:solidFill>
                  <a:schemeClr val="accent1"/>
                </a:solidFill>
              </a:rPr>
              <a:t>Interactions with dangerous goods legislation</a:t>
            </a:r>
          </a:p>
          <a:p>
            <a:pPr marL="0" indent="0">
              <a:buFont typeface="Arial"/>
              <a:buNone/>
            </a:pPr>
            <a:endParaRPr lang="en-US" sz="900" b="1" dirty="0"/>
          </a:p>
          <a:p>
            <a:pPr marL="0" indent="0">
              <a:buFont typeface="Arial"/>
              <a:buNone/>
            </a:pPr>
            <a:endParaRPr lang="en-US" sz="900" b="1" dirty="0"/>
          </a:p>
          <a:p>
            <a:pPr marL="0" indent="0">
              <a:buFont typeface="Arial"/>
              <a:buNone/>
            </a:pPr>
            <a:r>
              <a:rPr lang="en-US" sz="1700" b="1" dirty="0">
                <a:solidFill>
                  <a:schemeClr val="accent1"/>
                </a:solidFill>
              </a:rPr>
              <a:t>facilitate the conduct of those activities in accordance with the requirements applicable and in the safest possible way.</a:t>
            </a:r>
          </a:p>
          <a:p>
            <a:pPr marL="0" indent="0">
              <a:buFont typeface="Arial"/>
              <a:buNone/>
            </a:pPr>
            <a:endParaRPr lang="en-US" sz="1700" b="1" dirty="0">
              <a:solidFill>
                <a:schemeClr val="accent1"/>
              </a:solidFill>
            </a:endParaRPr>
          </a:p>
          <a:p>
            <a:pPr marL="0" indent="0">
              <a:buFont typeface="Arial"/>
              <a:buNone/>
            </a:pPr>
            <a:endParaRPr lang="en-US" sz="1700" b="1" dirty="0">
              <a:solidFill>
                <a:schemeClr val="accent1"/>
              </a:solidFill>
            </a:endParaRPr>
          </a:p>
          <a:p>
            <a:pPr marL="0" indent="0">
              <a:buFont typeface="Arial"/>
              <a:buNone/>
            </a:pPr>
            <a:r>
              <a:rPr lang="en-US" sz="1700" b="1" dirty="0">
                <a:solidFill>
                  <a:schemeClr val="accent6"/>
                </a:solidFill>
              </a:rPr>
              <a:t>Role of the adviser</a:t>
            </a:r>
          </a:p>
          <a:p>
            <a:pPr marL="0" indent="0">
              <a:buFont typeface="Arial"/>
              <a:buNone/>
            </a:pPr>
            <a:r>
              <a:rPr lang="en-US" sz="1600" i="1" dirty="0">
                <a:solidFill>
                  <a:schemeClr val="accent6"/>
                </a:solidFill>
              </a:rPr>
              <a:t>– monitoring compliance with the requirements governing the carriage of dangerous goods;</a:t>
            </a:r>
          </a:p>
          <a:p>
            <a:pPr marL="0" indent="0">
              <a:buFont typeface="Arial"/>
              <a:buNone/>
            </a:pPr>
            <a:r>
              <a:rPr lang="en-US" sz="1600" i="1" dirty="0">
                <a:solidFill>
                  <a:schemeClr val="accent6"/>
                </a:solidFill>
              </a:rPr>
              <a:t>– advising his undertaking on the carriage of dangerous goods;</a:t>
            </a:r>
          </a:p>
          <a:p>
            <a:pPr marL="0" indent="0">
              <a:buFont typeface="Arial"/>
              <a:buNone/>
            </a:pPr>
            <a:r>
              <a:rPr lang="en-US" sz="1600" i="1" dirty="0">
                <a:solidFill>
                  <a:schemeClr val="accent6"/>
                </a:solidFill>
              </a:rPr>
              <a:t>– preparing an annual report on the activities in the carriage of dangerous goods. </a:t>
            </a:r>
            <a:endParaRPr lang="en-US" sz="900" i="1" dirty="0">
              <a:solidFill>
                <a:schemeClr val="accent6"/>
              </a:solidFill>
            </a:endParaRPr>
          </a:p>
          <a:p>
            <a:pPr marL="0" indent="0">
              <a:buNone/>
            </a:pPr>
            <a:endParaRPr lang="en-US" sz="900" b="1" dirty="0"/>
          </a:p>
          <a:p>
            <a:pPr marL="0" indent="0">
              <a:buFont typeface="Arial"/>
              <a:buNone/>
            </a:pPr>
            <a:endParaRPr lang="en-US" sz="900" dirty="0"/>
          </a:p>
          <a:p>
            <a:pPr marL="0" indent="0">
              <a:buFont typeface="Arial"/>
              <a:buNone/>
            </a:pPr>
            <a:endParaRPr lang="en-US" sz="900" dirty="0"/>
          </a:p>
          <a:p>
            <a:pPr marL="0" indent="0">
              <a:buFont typeface="Arial"/>
              <a:buNone/>
            </a:pPr>
            <a:endParaRPr lang="en-US" sz="900" dirty="0"/>
          </a:p>
          <a:p>
            <a:pPr marL="0" indent="0">
              <a:buFont typeface="Arial"/>
              <a:buNone/>
            </a:pPr>
            <a:endParaRPr lang="en-US" sz="900" dirty="0"/>
          </a:p>
          <a:p>
            <a:pPr marL="0" indent="0">
              <a:buFont typeface="Arial"/>
              <a:buNone/>
            </a:pPr>
            <a:endParaRPr lang="en-US" sz="900" dirty="0"/>
          </a:p>
          <a:p>
            <a:pPr marL="0" indent="0">
              <a:buFont typeface="Arial"/>
              <a:buNone/>
            </a:pPr>
            <a:endParaRPr lang="en-US" sz="900" dirty="0"/>
          </a:p>
          <a:p>
            <a:pPr marL="0" indent="0">
              <a:buFont typeface="Arial"/>
              <a:buNone/>
            </a:pPr>
            <a:endParaRPr lang="en-US" sz="900" dirty="0"/>
          </a:p>
          <a:p>
            <a:pPr marL="0" indent="0">
              <a:buFont typeface="Arial"/>
              <a:buNone/>
            </a:pPr>
            <a:endParaRPr lang="en-US" sz="900" dirty="0"/>
          </a:p>
        </p:txBody>
      </p:sp>
      <p:pic>
        <p:nvPicPr>
          <p:cNvPr id="6" name="Picture 5">
            <a:extLst>
              <a:ext uri="{FF2B5EF4-FFF2-40B4-BE49-F238E27FC236}">
                <a16:creationId xmlns:a16="http://schemas.microsoft.com/office/drawing/2014/main" id="{9EF7068E-7C80-63A7-F587-FC777B4E8730}"/>
              </a:ext>
            </a:extLst>
          </p:cNvPr>
          <p:cNvPicPr>
            <a:picLocks noChangeAspect="1"/>
          </p:cNvPicPr>
          <p:nvPr/>
        </p:nvPicPr>
        <p:blipFill>
          <a:blip r:embed="rId4"/>
          <a:stretch>
            <a:fillRect/>
          </a:stretch>
        </p:blipFill>
        <p:spPr>
          <a:xfrm>
            <a:off x="914871" y="6302939"/>
            <a:ext cx="469732" cy="398078"/>
          </a:xfrm>
          <a:prstGeom prst="rect">
            <a:avLst/>
          </a:prstGeom>
        </p:spPr>
      </p:pic>
      <p:pic>
        <p:nvPicPr>
          <p:cNvPr id="7" name="Picture 6">
            <a:extLst>
              <a:ext uri="{FF2B5EF4-FFF2-40B4-BE49-F238E27FC236}">
                <a16:creationId xmlns:a16="http://schemas.microsoft.com/office/drawing/2014/main" id="{400E0BE6-6B28-6AFB-4CD1-AC4705DB30E2}"/>
              </a:ext>
            </a:extLst>
          </p:cNvPr>
          <p:cNvPicPr>
            <a:picLocks noChangeAspect="1"/>
          </p:cNvPicPr>
          <p:nvPr/>
        </p:nvPicPr>
        <p:blipFill>
          <a:blip r:embed="rId5"/>
          <a:stretch>
            <a:fillRect/>
          </a:stretch>
        </p:blipFill>
        <p:spPr>
          <a:xfrm>
            <a:off x="1384603" y="6257035"/>
            <a:ext cx="541662" cy="489886"/>
          </a:xfrm>
          <a:prstGeom prst="rect">
            <a:avLst/>
          </a:prstGeom>
        </p:spPr>
      </p:pic>
      <p:pic>
        <p:nvPicPr>
          <p:cNvPr id="10" name="Picture 9">
            <a:extLst>
              <a:ext uri="{FF2B5EF4-FFF2-40B4-BE49-F238E27FC236}">
                <a16:creationId xmlns:a16="http://schemas.microsoft.com/office/drawing/2014/main" id="{51F90480-B904-EF28-538D-0BB9A1F7CFD2}"/>
              </a:ext>
            </a:extLst>
          </p:cNvPr>
          <p:cNvPicPr>
            <a:picLocks noChangeAspect="1"/>
          </p:cNvPicPr>
          <p:nvPr/>
        </p:nvPicPr>
        <p:blipFill>
          <a:blip r:embed="rId6"/>
          <a:stretch>
            <a:fillRect/>
          </a:stretch>
        </p:blipFill>
        <p:spPr>
          <a:xfrm>
            <a:off x="6160592" y="6274300"/>
            <a:ext cx="491050" cy="378350"/>
          </a:xfrm>
          <a:prstGeom prst="rect">
            <a:avLst/>
          </a:prstGeom>
        </p:spPr>
      </p:pic>
      <p:sp>
        <p:nvSpPr>
          <p:cNvPr id="12" name="TextBox 11">
            <a:extLst>
              <a:ext uri="{FF2B5EF4-FFF2-40B4-BE49-F238E27FC236}">
                <a16:creationId xmlns:a16="http://schemas.microsoft.com/office/drawing/2014/main" id="{F7E22671-3F3E-DFAA-8E75-1ADCB4E169C4}"/>
              </a:ext>
            </a:extLst>
          </p:cNvPr>
          <p:cNvSpPr txBox="1"/>
          <p:nvPr/>
        </p:nvSpPr>
        <p:spPr>
          <a:xfrm>
            <a:off x="637097" y="1093719"/>
            <a:ext cx="4763588" cy="369332"/>
          </a:xfrm>
          <a:prstGeom prst="rect">
            <a:avLst/>
          </a:prstGeom>
          <a:noFill/>
        </p:spPr>
        <p:txBody>
          <a:bodyPr wrap="square">
            <a:spAutoFit/>
          </a:bodyPr>
          <a:lstStyle/>
          <a:p>
            <a:r>
              <a:rPr lang="en-US" dirty="0">
                <a:hlinkClick r:id="rId7"/>
              </a:rPr>
              <a:t>Safety Management System | ERA (europa.eu)</a:t>
            </a:r>
            <a:endParaRPr lang="en-150" dirty="0"/>
          </a:p>
        </p:txBody>
      </p:sp>
    </p:spTree>
    <p:extLst>
      <p:ext uri="{BB962C8B-B14F-4D97-AF65-F5344CB8AC3E}">
        <p14:creationId xmlns:p14="http://schemas.microsoft.com/office/powerpoint/2010/main" val="3311678027"/>
      </p:ext>
    </p:extLst>
  </p:cSld>
  <p:clrMapOvr>
    <a:masterClrMapping/>
  </p:clrMapOvr>
  <p:transition spd="slow">
    <p:push/>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4">
            <a:extLst>
              <a:ext uri="{FF2B5EF4-FFF2-40B4-BE49-F238E27FC236}">
                <a16:creationId xmlns:a16="http://schemas.microsoft.com/office/drawing/2014/main" id="{3886ADF4-0DF7-457E-9E38-740F2BB761CB}"/>
              </a:ext>
            </a:extLst>
          </p:cNvPr>
          <p:cNvSpPr>
            <a:spLocks noGrp="1"/>
          </p:cNvSpPr>
          <p:nvPr>
            <p:ph type="title"/>
          </p:nvPr>
        </p:nvSpPr>
        <p:spPr>
          <a:xfrm>
            <a:off x="3451761" y="69028"/>
            <a:ext cx="7981575" cy="1273215"/>
          </a:xfrm>
        </p:spPr>
        <p:txBody>
          <a:bodyPr lIns="0" tIns="0" rIns="0" bIns="0">
            <a:normAutofit fontScale="90000"/>
          </a:bodyPr>
          <a:lstStyle/>
          <a:p>
            <a:r>
              <a:rPr lang="fr-BE" dirty="0">
                <a:latin typeface="+mn-lt"/>
              </a:rPr>
              <a:t>Safety Management System (SMS)</a:t>
            </a:r>
            <a:endParaRPr lang="id-ID" sz="2400" dirty="0">
              <a:latin typeface="+mn-lt"/>
            </a:endParaRPr>
          </a:p>
        </p:txBody>
      </p:sp>
      <p:pic>
        <p:nvPicPr>
          <p:cNvPr id="6" name="Picture 5">
            <a:extLst>
              <a:ext uri="{FF2B5EF4-FFF2-40B4-BE49-F238E27FC236}">
                <a16:creationId xmlns:a16="http://schemas.microsoft.com/office/drawing/2014/main" id="{9EF7068E-7C80-63A7-F587-FC777B4E8730}"/>
              </a:ext>
            </a:extLst>
          </p:cNvPr>
          <p:cNvPicPr>
            <a:picLocks noChangeAspect="1"/>
          </p:cNvPicPr>
          <p:nvPr/>
        </p:nvPicPr>
        <p:blipFill>
          <a:blip r:embed="rId3"/>
          <a:stretch>
            <a:fillRect/>
          </a:stretch>
        </p:blipFill>
        <p:spPr>
          <a:xfrm>
            <a:off x="914871" y="6302939"/>
            <a:ext cx="469732" cy="398078"/>
          </a:xfrm>
          <a:prstGeom prst="rect">
            <a:avLst/>
          </a:prstGeom>
        </p:spPr>
      </p:pic>
      <p:pic>
        <p:nvPicPr>
          <p:cNvPr id="7" name="Picture 6">
            <a:extLst>
              <a:ext uri="{FF2B5EF4-FFF2-40B4-BE49-F238E27FC236}">
                <a16:creationId xmlns:a16="http://schemas.microsoft.com/office/drawing/2014/main" id="{400E0BE6-6B28-6AFB-4CD1-AC4705DB30E2}"/>
              </a:ext>
            </a:extLst>
          </p:cNvPr>
          <p:cNvPicPr>
            <a:picLocks noChangeAspect="1"/>
          </p:cNvPicPr>
          <p:nvPr/>
        </p:nvPicPr>
        <p:blipFill>
          <a:blip r:embed="rId4"/>
          <a:stretch>
            <a:fillRect/>
          </a:stretch>
        </p:blipFill>
        <p:spPr>
          <a:xfrm>
            <a:off x="1384603" y="6257035"/>
            <a:ext cx="541662" cy="489886"/>
          </a:xfrm>
          <a:prstGeom prst="rect">
            <a:avLst/>
          </a:prstGeom>
        </p:spPr>
      </p:pic>
      <p:pic>
        <p:nvPicPr>
          <p:cNvPr id="10" name="Picture 9">
            <a:extLst>
              <a:ext uri="{FF2B5EF4-FFF2-40B4-BE49-F238E27FC236}">
                <a16:creationId xmlns:a16="http://schemas.microsoft.com/office/drawing/2014/main" id="{51F90480-B904-EF28-538D-0BB9A1F7CFD2}"/>
              </a:ext>
            </a:extLst>
          </p:cNvPr>
          <p:cNvPicPr>
            <a:picLocks noChangeAspect="1"/>
          </p:cNvPicPr>
          <p:nvPr/>
        </p:nvPicPr>
        <p:blipFill>
          <a:blip r:embed="rId5"/>
          <a:stretch>
            <a:fillRect/>
          </a:stretch>
        </p:blipFill>
        <p:spPr>
          <a:xfrm>
            <a:off x="6160592" y="6274300"/>
            <a:ext cx="491050" cy="378350"/>
          </a:xfrm>
          <a:prstGeom prst="rect">
            <a:avLst/>
          </a:prstGeom>
        </p:spPr>
      </p:pic>
      <p:sp>
        <p:nvSpPr>
          <p:cNvPr id="9" name="Content Placeholder 2">
            <a:extLst>
              <a:ext uri="{FF2B5EF4-FFF2-40B4-BE49-F238E27FC236}">
                <a16:creationId xmlns:a16="http://schemas.microsoft.com/office/drawing/2014/main" id="{2DB641D1-9356-DD55-38E6-FD1DA35D9A28}"/>
              </a:ext>
            </a:extLst>
          </p:cNvPr>
          <p:cNvSpPr txBox="1">
            <a:spLocks/>
          </p:cNvSpPr>
          <p:nvPr/>
        </p:nvSpPr>
        <p:spPr>
          <a:xfrm>
            <a:off x="597768" y="1199201"/>
            <a:ext cx="5193207" cy="5103738"/>
          </a:xfrm>
          <a:prstGeom prst="rect">
            <a:avLst/>
          </a:prstGeom>
        </p:spPr>
        <p:txBody>
          <a:bodyPr vert="horz" lIns="91440" tIns="45720" rIns="91440" bIns="45720" numCol="1" rtlCol="0">
            <a:normAutofit fontScale="77500" lnSpcReduction="20000"/>
          </a:bodyPr>
          <a:lstStyle>
            <a:lvl1pPr marL="228600" marR="0" indent="-228600" algn="l" defTabSz="457200" rtl="0" eaLnBrk="1" fontAlgn="auto" latinLnBrk="0" hangingPunct="1">
              <a:lnSpc>
                <a:spcPct val="100000"/>
              </a:lnSpc>
              <a:spcBef>
                <a:spcPct val="20000"/>
              </a:spcBef>
              <a:spcAft>
                <a:spcPts val="0"/>
              </a:spcAft>
              <a:buClrTx/>
              <a:buSzTx/>
              <a:buFont typeface="Arial"/>
              <a:buChar char="•"/>
              <a:tabLst/>
              <a:defRPr kumimoji="0" lang="en-US" sz="2000" b="0" i="0" u="none" strike="noStrike" kern="1200" cap="none" spc="0" normalizeH="0" baseline="0" dirty="0" smtClean="0">
                <a:ln>
                  <a:noFill/>
                </a:ln>
                <a:solidFill>
                  <a:srgbClr val="595959"/>
                </a:solidFill>
                <a:effectLst/>
                <a:uLnTx/>
                <a:uFillTx/>
                <a:latin typeface="+mn-lt"/>
                <a:ea typeface="+mn-ea"/>
                <a:cs typeface="+mn-cs"/>
              </a:defRPr>
            </a:lvl1pPr>
            <a:lvl2pPr marL="685800" marR="0" indent="-228600" algn="l" defTabSz="457200" rtl="0" eaLnBrk="1" fontAlgn="auto" latinLnBrk="0" hangingPunct="1">
              <a:lnSpc>
                <a:spcPct val="100000"/>
              </a:lnSpc>
              <a:spcBef>
                <a:spcPct val="20000"/>
              </a:spcBef>
              <a:spcAft>
                <a:spcPts val="0"/>
              </a:spcAft>
              <a:buClrTx/>
              <a:buSzTx/>
              <a:buFont typeface="Arial"/>
              <a:buChar char="•"/>
              <a:tabLst/>
              <a:defRPr kumimoji="0" lang="en-US" sz="2000" b="0" i="0" u="none" strike="noStrike" kern="1200" cap="none" spc="0" normalizeH="0" baseline="0" dirty="0" smtClean="0">
                <a:ln>
                  <a:noFill/>
                </a:ln>
                <a:solidFill>
                  <a:srgbClr val="595959"/>
                </a:solidFill>
                <a:effectLst/>
                <a:uLnTx/>
                <a:uFillTx/>
                <a:latin typeface="+mn-lt"/>
                <a:ea typeface="+mn-ea"/>
                <a:cs typeface="+mn-cs"/>
              </a:defRPr>
            </a:lvl2pPr>
            <a:lvl3pPr marL="1143000" marR="0" indent="-228600" algn="l" defTabSz="457200" rtl="0" eaLnBrk="1" fontAlgn="auto" latinLnBrk="0" hangingPunct="1">
              <a:lnSpc>
                <a:spcPct val="100000"/>
              </a:lnSpc>
              <a:spcBef>
                <a:spcPct val="20000"/>
              </a:spcBef>
              <a:spcAft>
                <a:spcPts val="0"/>
              </a:spcAft>
              <a:buClrTx/>
              <a:buSzTx/>
              <a:buFont typeface="Arial"/>
              <a:buChar char="•"/>
              <a:tabLst/>
              <a:defRPr kumimoji="0" lang="en-US" sz="2000" b="0" i="0" u="none" strike="noStrike" kern="1200" cap="none" spc="0" normalizeH="0" baseline="0" dirty="0" smtClean="0">
                <a:ln>
                  <a:noFill/>
                </a:ln>
                <a:solidFill>
                  <a:srgbClr val="595959"/>
                </a:solidFill>
                <a:effectLst/>
                <a:uLnTx/>
                <a:uFillTx/>
                <a:latin typeface="+mn-lt"/>
                <a:ea typeface="+mn-ea"/>
                <a:cs typeface="+mn-cs"/>
              </a:defRPr>
            </a:lvl3pPr>
            <a:lvl4pPr marL="1600200" marR="0" indent="-228600" algn="l" defTabSz="457200" rtl="0" eaLnBrk="1" fontAlgn="auto" latinLnBrk="0" hangingPunct="1">
              <a:lnSpc>
                <a:spcPct val="100000"/>
              </a:lnSpc>
              <a:spcBef>
                <a:spcPct val="20000"/>
              </a:spcBef>
              <a:spcAft>
                <a:spcPts val="0"/>
              </a:spcAft>
              <a:buClrTx/>
              <a:buSzTx/>
              <a:buFont typeface="Arial"/>
              <a:buChar char="•"/>
              <a:tabLst/>
              <a:defRPr kumimoji="0" lang="en-US" sz="2000" b="0" i="0" u="none" strike="noStrike" kern="1200" cap="none" spc="0" normalizeH="0" baseline="0" dirty="0" smtClean="0">
                <a:ln>
                  <a:noFill/>
                </a:ln>
                <a:solidFill>
                  <a:srgbClr val="595959"/>
                </a:solidFill>
                <a:effectLst/>
                <a:uLnTx/>
                <a:uFillTx/>
                <a:latin typeface="+mn-lt"/>
                <a:ea typeface="+mn-ea"/>
                <a:cs typeface="+mn-cs"/>
              </a:defRPr>
            </a:lvl4pPr>
            <a:lvl5pPr marL="2057400" marR="0" indent="-228600" algn="l" defTabSz="457200" rtl="0" eaLnBrk="1" fontAlgn="auto" latinLnBrk="0" hangingPunct="1">
              <a:lnSpc>
                <a:spcPct val="100000"/>
              </a:lnSpc>
              <a:spcBef>
                <a:spcPct val="20000"/>
              </a:spcBef>
              <a:spcAft>
                <a:spcPts val="0"/>
              </a:spcAft>
              <a:buClrTx/>
              <a:buSzTx/>
              <a:buFont typeface="Arial"/>
              <a:buChar char="•"/>
              <a:tabLst/>
              <a:defRPr kumimoji="0" lang="en-US" sz="2000" b="0" i="0" u="none" strike="noStrike" kern="1200" cap="none" spc="0" normalizeH="0" baseline="0" dirty="0">
                <a:ln>
                  <a:noFill/>
                </a:ln>
                <a:solidFill>
                  <a:srgbClr val="595959"/>
                </a:solidFill>
                <a:effectLst/>
                <a:uLnTx/>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BE" sz="1400" b="1" i="1" dirty="0"/>
              <a:t>Directive (EU) 2016/798 </a:t>
            </a:r>
            <a:r>
              <a:rPr lang="fr-BE" sz="1400" dirty="0"/>
              <a:t>(</a:t>
            </a:r>
            <a:r>
              <a:rPr lang="en-GB" sz="1400" dirty="0">
                <a:solidFill>
                  <a:srgbClr val="1A0DAB"/>
                </a:solidFill>
                <a:latin typeface="Roboto" panose="02000000000000000000" pitchFamily="2" charset="0"/>
                <a:hlinkClick r:id="rId6"/>
              </a:rPr>
              <a:t>EUR-Lex - 32016L0798 - EN - EUR-Lex</a:t>
            </a:r>
            <a:r>
              <a:rPr lang="fr-BE" sz="1400" dirty="0"/>
              <a:t>)</a:t>
            </a:r>
          </a:p>
          <a:p>
            <a:pPr marL="0" indent="0">
              <a:buFont typeface="Arial"/>
              <a:buNone/>
            </a:pPr>
            <a:endParaRPr lang="fr-BE" sz="1300" b="1" dirty="0"/>
          </a:p>
          <a:p>
            <a:pPr marL="0" indent="0">
              <a:buFont typeface="Arial"/>
              <a:buNone/>
            </a:pPr>
            <a:r>
              <a:rPr lang="en-150" sz="1300" b="1" dirty="0"/>
              <a:t>Article 9(3) The safety management system shall contain the following basic elements: </a:t>
            </a:r>
            <a:endParaRPr lang="fr-BE" sz="1300" b="1" dirty="0"/>
          </a:p>
          <a:p>
            <a:pPr marL="0" indent="0">
              <a:buFont typeface="Arial"/>
              <a:buNone/>
            </a:pPr>
            <a:endParaRPr lang="en-150" sz="1000" b="1" dirty="0"/>
          </a:p>
          <a:p>
            <a:pPr marL="0" indent="0">
              <a:buFont typeface="Arial"/>
              <a:buNone/>
            </a:pPr>
            <a:r>
              <a:rPr lang="en-150" sz="1000" dirty="0"/>
              <a:t>(a) a safety policy approved by the organisation's chief executive and communicated to all staff; </a:t>
            </a:r>
          </a:p>
          <a:p>
            <a:pPr marL="0" indent="0">
              <a:buFont typeface="Arial"/>
              <a:buNone/>
            </a:pPr>
            <a:r>
              <a:rPr lang="en-150" sz="1000" dirty="0"/>
              <a:t>(b) </a:t>
            </a:r>
            <a:r>
              <a:rPr lang="en-150" sz="1000" b="1" dirty="0"/>
              <a:t>qualitative and quantitative targets </a:t>
            </a:r>
            <a:r>
              <a:rPr lang="en-150" sz="1000" dirty="0"/>
              <a:t>of the organisation for the maintenance and enhancement of safety, and plans and procedures for reaching these targets; </a:t>
            </a:r>
          </a:p>
          <a:p>
            <a:pPr marL="0" indent="0">
              <a:buFont typeface="Arial"/>
              <a:buNone/>
            </a:pPr>
            <a:r>
              <a:rPr lang="en-150" sz="1000" dirty="0"/>
              <a:t>(c) procedures to meet existing, new and altered technical and operational standards or other prescriptive conditions as laid down in </a:t>
            </a:r>
            <a:r>
              <a:rPr lang="en-150" sz="1000" dirty="0" err="1"/>
              <a:t>TSIs</a:t>
            </a:r>
            <a:r>
              <a:rPr lang="en-150" sz="1000" dirty="0"/>
              <a:t>, national rules referred to in Article 8 and Annex II, other relevant rules or authority decisions; </a:t>
            </a:r>
          </a:p>
          <a:p>
            <a:pPr marL="0" indent="0">
              <a:buFont typeface="Arial"/>
              <a:buNone/>
            </a:pPr>
            <a:r>
              <a:rPr lang="en-150" sz="1000" dirty="0"/>
              <a:t>(d) </a:t>
            </a:r>
            <a:r>
              <a:rPr lang="en-150" sz="1000" b="1" dirty="0"/>
              <a:t>procedures to assure compliance with the standards and other prescriptive conditions </a:t>
            </a:r>
            <a:r>
              <a:rPr lang="en-150" sz="1000" dirty="0"/>
              <a:t>throughout the life cycle of equipment and operations; </a:t>
            </a:r>
          </a:p>
          <a:p>
            <a:pPr marL="0" indent="0">
              <a:buFont typeface="Arial"/>
              <a:buNone/>
            </a:pPr>
            <a:r>
              <a:rPr lang="en-150" sz="1000" dirty="0"/>
              <a:t>(e) </a:t>
            </a:r>
            <a:r>
              <a:rPr lang="en-150" sz="1000" b="1" dirty="0"/>
              <a:t>procedures and methods for identifying risks</a:t>
            </a:r>
            <a:r>
              <a:rPr lang="en-150" sz="1000" dirty="0"/>
              <a:t>, carrying out risk evaluation and implementing risk-control measures whenever a change of operating conditions or the introduction of new material imposes new risks on the infrastructure or the man-machine-organisation interface; </a:t>
            </a:r>
          </a:p>
          <a:p>
            <a:pPr marL="0" indent="0">
              <a:buFont typeface="Arial"/>
              <a:buNone/>
            </a:pPr>
            <a:r>
              <a:rPr lang="en-150" sz="1000" dirty="0"/>
              <a:t>(f) the provision of programmes for the </a:t>
            </a:r>
            <a:r>
              <a:rPr lang="en-150" sz="1000" b="1" dirty="0"/>
              <a:t>training of staff </a:t>
            </a:r>
            <a:r>
              <a:rPr lang="en-150" sz="1000" dirty="0"/>
              <a:t>and systems to ensure that the staff's competence is maintained </a:t>
            </a:r>
          </a:p>
          <a:p>
            <a:pPr marL="0" indent="0">
              <a:buFont typeface="Arial"/>
              <a:buNone/>
            </a:pPr>
            <a:r>
              <a:rPr lang="en-150" sz="1000" dirty="0"/>
              <a:t>and that tasks are carried out accordingly, including arrangements with regard to physical and psychological fitness; </a:t>
            </a:r>
          </a:p>
          <a:p>
            <a:pPr marL="0" indent="0">
              <a:buFont typeface="Arial"/>
              <a:buNone/>
            </a:pPr>
            <a:r>
              <a:rPr lang="en-150" sz="1000" dirty="0"/>
              <a:t>(g) arrangements for the provision of sufficient information within the organisation and, where appropriate, between </a:t>
            </a:r>
          </a:p>
          <a:p>
            <a:pPr marL="0" indent="0">
              <a:buFont typeface="Arial"/>
              <a:buNone/>
            </a:pPr>
            <a:r>
              <a:rPr lang="en-150" sz="1000" dirty="0"/>
              <a:t>organisations of the railway system; </a:t>
            </a:r>
          </a:p>
          <a:p>
            <a:pPr marL="0" indent="0">
              <a:buFont typeface="Arial"/>
              <a:buNone/>
            </a:pPr>
            <a:r>
              <a:rPr lang="en-150" sz="1000" dirty="0"/>
              <a:t>(h) procedures and formats for the </a:t>
            </a:r>
            <a:r>
              <a:rPr lang="en-150" sz="1000" b="1" dirty="0"/>
              <a:t>documentation of safety information </a:t>
            </a:r>
            <a:r>
              <a:rPr lang="en-150" sz="1000" dirty="0"/>
              <a:t>and designation of procedure for the configuration control of vital safety information; </a:t>
            </a:r>
          </a:p>
          <a:p>
            <a:pPr marL="0" indent="0">
              <a:buFont typeface="Arial"/>
              <a:buNone/>
            </a:pPr>
            <a:r>
              <a:rPr lang="en-150" sz="1000" dirty="0"/>
              <a:t>(</a:t>
            </a:r>
            <a:r>
              <a:rPr lang="en-150" sz="1000" dirty="0" err="1"/>
              <a:t>i</a:t>
            </a:r>
            <a:r>
              <a:rPr lang="en-150" sz="1000" dirty="0"/>
              <a:t>) </a:t>
            </a:r>
            <a:r>
              <a:rPr lang="en-150" sz="1000" b="1" dirty="0"/>
              <a:t>procedures to ensure that accidents, incidents, near misses and other dangerous occurrences are reported</a:t>
            </a:r>
            <a:r>
              <a:rPr lang="en-150" sz="1000" dirty="0"/>
              <a:t>, investigated and analysed and that necessary preventive measures are taken; </a:t>
            </a:r>
          </a:p>
          <a:p>
            <a:pPr marL="0" indent="0">
              <a:buFont typeface="Arial"/>
              <a:buNone/>
            </a:pPr>
            <a:r>
              <a:rPr lang="en-150" sz="1000" dirty="0"/>
              <a:t>(j) the provision of actions plans, alerts and information in the event of an emergency, agreed upon with the appropriate public authorities; and </a:t>
            </a:r>
          </a:p>
          <a:p>
            <a:pPr marL="0" indent="0">
              <a:buFont typeface="Arial"/>
              <a:buNone/>
            </a:pPr>
            <a:r>
              <a:rPr lang="en-150" sz="1000" dirty="0"/>
              <a:t>(k) provisions for recurrent </a:t>
            </a:r>
            <a:r>
              <a:rPr lang="en-150" sz="1000" b="1" dirty="0"/>
              <a:t>internal auditing </a:t>
            </a:r>
            <a:r>
              <a:rPr lang="en-150" sz="1000" dirty="0"/>
              <a:t>of the safety management system. </a:t>
            </a:r>
          </a:p>
          <a:p>
            <a:pPr marL="0" indent="0">
              <a:buFont typeface="Arial"/>
              <a:buNone/>
            </a:pPr>
            <a:r>
              <a:rPr lang="en-150" sz="1000" b="1" dirty="0"/>
              <a:t>Infrastructure managers and railway undertakings shall include any other element necessary to cover safety risks, in accordance with the assessment of risks arising from their own activity</a:t>
            </a:r>
            <a:r>
              <a:rPr lang="fr-BE" sz="1000" b="1" dirty="0"/>
              <a:t>.</a:t>
            </a:r>
          </a:p>
          <a:p>
            <a:pPr marL="0" indent="0">
              <a:buNone/>
            </a:pPr>
            <a:endParaRPr lang="fr-BE" sz="1200" b="1" i="1" dirty="0"/>
          </a:p>
          <a:p>
            <a:pPr marL="0" indent="0">
              <a:buNone/>
            </a:pPr>
            <a:r>
              <a:rPr lang="en-US" sz="1100" i="1" dirty="0"/>
              <a:t>Detailed requirements are established by </a:t>
            </a:r>
          </a:p>
          <a:p>
            <a:pPr marL="0" indent="0">
              <a:buNone/>
            </a:pPr>
            <a:endParaRPr lang="fr-BE" sz="1200" i="1" dirty="0"/>
          </a:p>
          <a:p>
            <a:pPr marL="0" indent="0">
              <a:buNone/>
            </a:pPr>
            <a:r>
              <a:rPr lang="en-150" sz="1300" b="1" dirty="0"/>
              <a:t>COMMISSION DELEGATED REGULATION (EU) 2018/762 of 8 March 2018 </a:t>
            </a:r>
            <a:r>
              <a:rPr lang="en-150" sz="1300" dirty="0"/>
              <a:t>establishing </a:t>
            </a:r>
            <a:r>
              <a:rPr lang="en-150" sz="1300" b="1" dirty="0"/>
              <a:t>common safety methods on safety management system requirements</a:t>
            </a:r>
            <a:endParaRPr lang="fr-BE" sz="1300" b="1" dirty="0"/>
          </a:p>
          <a:p>
            <a:pPr marL="0" indent="0">
              <a:buNone/>
            </a:pPr>
            <a:r>
              <a:rPr lang="fr-BE" sz="1300" b="1" dirty="0"/>
              <a:t>(</a:t>
            </a:r>
            <a:r>
              <a:rPr lang="en-GB" sz="1200" b="0" i="0" u="none" strike="noStrike" dirty="0">
                <a:solidFill>
                  <a:srgbClr val="1A0DAB"/>
                </a:solidFill>
                <a:effectLst/>
                <a:latin typeface="Roboto" panose="02000000000000000000" pitchFamily="2" charset="0"/>
                <a:hlinkClick r:id="rId7"/>
              </a:rPr>
              <a:t>EUR-Lex - 32018R0762 - EN - EUR-Lex</a:t>
            </a:r>
            <a:r>
              <a:rPr lang="fr-BE" sz="1300" b="1" dirty="0"/>
              <a:t>)</a:t>
            </a:r>
          </a:p>
          <a:p>
            <a:pPr marL="0" indent="0">
              <a:buNone/>
            </a:pPr>
            <a:endParaRPr lang="fr-BE" sz="1100" i="1" dirty="0"/>
          </a:p>
          <a:p>
            <a:pPr marL="0" indent="0">
              <a:buNone/>
            </a:pPr>
            <a:r>
              <a:rPr lang="en-US" sz="1200" i="1" dirty="0"/>
              <a:t>And by </a:t>
            </a:r>
          </a:p>
          <a:p>
            <a:pPr marL="0" indent="0">
              <a:buNone/>
            </a:pPr>
            <a:endParaRPr lang="fr-BE" sz="1200" b="1" dirty="0"/>
          </a:p>
          <a:p>
            <a:pPr marL="0" indent="0">
              <a:buNone/>
            </a:pPr>
            <a:r>
              <a:rPr lang="en-US" sz="1300" b="1" dirty="0"/>
              <a:t>COMMISSION IMPLEMENTING REGULATION (EU) 2019/773 of 16 May 2019 on the technical specification for interoperability relating to the operation and traffic management subsystem of the rail system within the European Union and repealing Decision 2012/757/EU</a:t>
            </a:r>
          </a:p>
          <a:p>
            <a:pPr marL="0" indent="0">
              <a:buNone/>
            </a:pPr>
            <a:r>
              <a:rPr lang="en-US" sz="1300" b="1" dirty="0"/>
              <a:t>(</a:t>
            </a:r>
            <a:r>
              <a:rPr lang="en-GB" sz="1200" b="1" u="none" strike="noStrike" dirty="0">
                <a:solidFill>
                  <a:srgbClr val="1A0DAB"/>
                </a:solidFill>
                <a:effectLst/>
                <a:latin typeface="Roboto" panose="02000000000000000000" pitchFamily="2" charset="0"/>
                <a:hlinkClick r:id="rId8"/>
              </a:rPr>
              <a:t>EUR-Lex - 32019R0773 - EN - EUR-Lex</a:t>
            </a:r>
            <a:r>
              <a:rPr lang="en-US" sz="1300" b="1" dirty="0"/>
              <a:t>)</a:t>
            </a:r>
            <a:endParaRPr lang="en-150" sz="1300" dirty="0"/>
          </a:p>
          <a:p>
            <a:pPr marL="0" indent="0" algn="r">
              <a:buFont typeface="Arial"/>
              <a:buNone/>
            </a:pPr>
            <a:endParaRPr lang="en-150" sz="1200" dirty="0"/>
          </a:p>
          <a:p>
            <a:pPr marL="0" indent="0" algn="r">
              <a:buFont typeface="Arial"/>
              <a:buNone/>
            </a:pPr>
            <a:endParaRPr lang="en-150" sz="1200" dirty="0"/>
          </a:p>
          <a:p>
            <a:pPr marL="0" indent="0" algn="r">
              <a:buFont typeface="Arial"/>
              <a:buNone/>
            </a:pPr>
            <a:endParaRPr lang="en-150" sz="1200" dirty="0"/>
          </a:p>
          <a:p>
            <a:pPr marL="0" indent="0" algn="r">
              <a:buFont typeface="Arial"/>
              <a:buNone/>
            </a:pPr>
            <a:endParaRPr lang="en-150" sz="1200" dirty="0"/>
          </a:p>
        </p:txBody>
      </p:sp>
      <p:sp>
        <p:nvSpPr>
          <p:cNvPr id="11" name="Content Placeholder 2">
            <a:extLst>
              <a:ext uri="{FF2B5EF4-FFF2-40B4-BE49-F238E27FC236}">
                <a16:creationId xmlns:a16="http://schemas.microsoft.com/office/drawing/2014/main" id="{7EB2BB49-C06D-74EF-2C56-31D3C1808BC9}"/>
              </a:ext>
            </a:extLst>
          </p:cNvPr>
          <p:cNvSpPr txBox="1">
            <a:spLocks/>
          </p:cNvSpPr>
          <p:nvPr/>
        </p:nvSpPr>
        <p:spPr>
          <a:xfrm>
            <a:off x="6160592" y="1153297"/>
            <a:ext cx="5193207" cy="4986246"/>
          </a:xfrm>
          <a:prstGeom prst="rect">
            <a:avLst/>
          </a:prstGeom>
          <a:ln>
            <a:solidFill>
              <a:schemeClr val="accent2"/>
            </a:solidFill>
          </a:ln>
        </p:spPr>
        <p:txBody>
          <a:bodyPr vert="horz" lIns="91440" tIns="45720" rIns="91440" bIns="45720" numCol="1" rtlCol="0">
            <a:normAutofit fontScale="85000" lnSpcReduction="20000"/>
          </a:bodyPr>
          <a:lstStyle>
            <a:lvl1pPr marL="228600" marR="0" indent="-228600" algn="l" defTabSz="457200" rtl="0" eaLnBrk="1" fontAlgn="auto" latinLnBrk="0" hangingPunct="1">
              <a:lnSpc>
                <a:spcPct val="100000"/>
              </a:lnSpc>
              <a:spcBef>
                <a:spcPct val="20000"/>
              </a:spcBef>
              <a:spcAft>
                <a:spcPts val="0"/>
              </a:spcAft>
              <a:buClrTx/>
              <a:buSzTx/>
              <a:buFont typeface="Arial"/>
              <a:buChar char="•"/>
              <a:tabLst/>
              <a:defRPr kumimoji="0" lang="en-US" sz="2000" b="0" i="0" u="none" strike="noStrike" kern="1200" cap="none" spc="0" normalizeH="0" baseline="0" dirty="0" smtClean="0">
                <a:ln>
                  <a:noFill/>
                </a:ln>
                <a:solidFill>
                  <a:srgbClr val="595959"/>
                </a:solidFill>
                <a:effectLst/>
                <a:uLnTx/>
                <a:uFillTx/>
                <a:latin typeface="+mn-lt"/>
                <a:ea typeface="+mn-ea"/>
                <a:cs typeface="+mn-cs"/>
              </a:defRPr>
            </a:lvl1pPr>
            <a:lvl2pPr marL="685800" marR="0" indent="-228600" algn="l" defTabSz="457200" rtl="0" eaLnBrk="1" fontAlgn="auto" latinLnBrk="0" hangingPunct="1">
              <a:lnSpc>
                <a:spcPct val="100000"/>
              </a:lnSpc>
              <a:spcBef>
                <a:spcPct val="20000"/>
              </a:spcBef>
              <a:spcAft>
                <a:spcPts val="0"/>
              </a:spcAft>
              <a:buClrTx/>
              <a:buSzTx/>
              <a:buFont typeface="Arial"/>
              <a:buChar char="•"/>
              <a:tabLst/>
              <a:defRPr kumimoji="0" lang="en-US" sz="2000" b="0" i="0" u="none" strike="noStrike" kern="1200" cap="none" spc="0" normalizeH="0" baseline="0" dirty="0" smtClean="0">
                <a:ln>
                  <a:noFill/>
                </a:ln>
                <a:solidFill>
                  <a:srgbClr val="595959"/>
                </a:solidFill>
                <a:effectLst/>
                <a:uLnTx/>
                <a:uFillTx/>
                <a:latin typeface="+mn-lt"/>
                <a:ea typeface="+mn-ea"/>
                <a:cs typeface="+mn-cs"/>
              </a:defRPr>
            </a:lvl2pPr>
            <a:lvl3pPr marL="1143000" marR="0" indent="-228600" algn="l" defTabSz="457200" rtl="0" eaLnBrk="1" fontAlgn="auto" latinLnBrk="0" hangingPunct="1">
              <a:lnSpc>
                <a:spcPct val="100000"/>
              </a:lnSpc>
              <a:spcBef>
                <a:spcPct val="20000"/>
              </a:spcBef>
              <a:spcAft>
                <a:spcPts val="0"/>
              </a:spcAft>
              <a:buClrTx/>
              <a:buSzTx/>
              <a:buFont typeface="Arial"/>
              <a:buChar char="•"/>
              <a:tabLst/>
              <a:defRPr kumimoji="0" lang="en-US" sz="2000" b="0" i="0" u="none" strike="noStrike" kern="1200" cap="none" spc="0" normalizeH="0" baseline="0" dirty="0" smtClean="0">
                <a:ln>
                  <a:noFill/>
                </a:ln>
                <a:solidFill>
                  <a:srgbClr val="595959"/>
                </a:solidFill>
                <a:effectLst/>
                <a:uLnTx/>
                <a:uFillTx/>
                <a:latin typeface="+mn-lt"/>
                <a:ea typeface="+mn-ea"/>
                <a:cs typeface="+mn-cs"/>
              </a:defRPr>
            </a:lvl3pPr>
            <a:lvl4pPr marL="1600200" marR="0" indent="-228600" algn="l" defTabSz="457200" rtl="0" eaLnBrk="1" fontAlgn="auto" latinLnBrk="0" hangingPunct="1">
              <a:lnSpc>
                <a:spcPct val="100000"/>
              </a:lnSpc>
              <a:spcBef>
                <a:spcPct val="20000"/>
              </a:spcBef>
              <a:spcAft>
                <a:spcPts val="0"/>
              </a:spcAft>
              <a:buClrTx/>
              <a:buSzTx/>
              <a:buFont typeface="Arial"/>
              <a:buChar char="•"/>
              <a:tabLst/>
              <a:defRPr kumimoji="0" lang="en-US" sz="2000" b="0" i="0" u="none" strike="noStrike" kern="1200" cap="none" spc="0" normalizeH="0" baseline="0" dirty="0" smtClean="0">
                <a:ln>
                  <a:noFill/>
                </a:ln>
                <a:solidFill>
                  <a:srgbClr val="595959"/>
                </a:solidFill>
                <a:effectLst/>
                <a:uLnTx/>
                <a:uFillTx/>
                <a:latin typeface="+mn-lt"/>
                <a:ea typeface="+mn-ea"/>
                <a:cs typeface="+mn-cs"/>
              </a:defRPr>
            </a:lvl4pPr>
            <a:lvl5pPr marL="2057400" marR="0" indent="-228600" algn="l" defTabSz="457200" rtl="0" eaLnBrk="1" fontAlgn="auto" latinLnBrk="0" hangingPunct="1">
              <a:lnSpc>
                <a:spcPct val="100000"/>
              </a:lnSpc>
              <a:spcBef>
                <a:spcPct val="20000"/>
              </a:spcBef>
              <a:spcAft>
                <a:spcPts val="0"/>
              </a:spcAft>
              <a:buClrTx/>
              <a:buSzTx/>
              <a:buFont typeface="Arial"/>
              <a:buChar char="•"/>
              <a:tabLst/>
              <a:defRPr kumimoji="0" lang="en-US" sz="2000" b="0" i="0" u="none" strike="noStrike" kern="1200" cap="none" spc="0" normalizeH="0" baseline="0" dirty="0">
                <a:ln>
                  <a:noFill/>
                </a:ln>
                <a:solidFill>
                  <a:srgbClr val="595959"/>
                </a:solidFill>
                <a:effectLst/>
                <a:uLnTx/>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Font typeface="Arial"/>
              <a:buNone/>
            </a:pPr>
            <a:r>
              <a:rPr lang="en-US" sz="1600" b="1" dirty="0"/>
              <a:t>Interactions with dangerous goods legislation</a:t>
            </a:r>
          </a:p>
          <a:p>
            <a:pPr marL="0" indent="0">
              <a:buFont typeface="Arial"/>
              <a:buNone/>
            </a:pPr>
            <a:endParaRPr lang="en-US" sz="900" b="1" dirty="0"/>
          </a:p>
          <a:p>
            <a:pPr marL="0" indent="0">
              <a:buFont typeface="Arial"/>
              <a:buNone/>
            </a:pPr>
            <a:endParaRPr lang="en-US" sz="900" b="1" dirty="0"/>
          </a:p>
          <a:p>
            <a:pPr marL="0" indent="0">
              <a:buFont typeface="Arial"/>
              <a:buNone/>
            </a:pPr>
            <a:r>
              <a:rPr lang="en-US" sz="900" b="1" dirty="0"/>
              <a:t>RID 1.8.3.3</a:t>
            </a:r>
          </a:p>
          <a:p>
            <a:pPr marL="0" indent="0">
              <a:buFont typeface="Arial"/>
              <a:buNone/>
            </a:pPr>
            <a:r>
              <a:rPr lang="en-US" sz="900" dirty="0"/>
              <a:t>The main task of the adviser shall be, under the responsibility of the head of the undertaking, to seek by all </a:t>
            </a:r>
          </a:p>
          <a:p>
            <a:pPr marL="0" indent="0">
              <a:buFont typeface="Arial"/>
              <a:buNone/>
            </a:pPr>
            <a:r>
              <a:rPr lang="en-US" sz="900" dirty="0"/>
              <a:t>appropriate means and by all appropriate action, within the limits of the relevant activities of that undertaking, to </a:t>
            </a:r>
            <a:r>
              <a:rPr lang="en-US" sz="900" b="1" dirty="0"/>
              <a:t>facilitate the conduct of those activities in accordance with the requirements applicable and in the safest possible way</a:t>
            </a:r>
            <a:r>
              <a:rPr lang="en-US" sz="900" dirty="0"/>
              <a:t>.</a:t>
            </a:r>
          </a:p>
          <a:p>
            <a:pPr marL="0" indent="0">
              <a:buFont typeface="Arial"/>
              <a:buNone/>
            </a:pPr>
            <a:r>
              <a:rPr lang="en-US" sz="900" dirty="0"/>
              <a:t>With regard to the undertaking’s activities, the adviser has the following duties in particular:</a:t>
            </a:r>
          </a:p>
          <a:p>
            <a:pPr marL="0" indent="0">
              <a:buFont typeface="Arial"/>
              <a:buNone/>
            </a:pPr>
            <a:r>
              <a:rPr lang="en-US" sz="900" dirty="0"/>
              <a:t>– monitoring compliance with the requirements governing the carriage of dangerous goods;</a:t>
            </a:r>
          </a:p>
          <a:p>
            <a:pPr marL="0" indent="0">
              <a:buFont typeface="Arial"/>
              <a:buNone/>
            </a:pPr>
            <a:r>
              <a:rPr lang="en-US" sz="900" dirty="0"/>
              <a:t>– advising his undertaking on the carriage of dangerous goods;</a:t>
            </a:r>
          </a:p>
          <a:p>
            <a:pPr marL="0" indent="0">
              <a:buFont typeface="Arial"/>
              <a:buNone/>
            </a:pPr>
            <a:r>
              <a:rPr lang="en-US" sz="900" dirty="0"/>
              <a:t>– preparing an annual report to the management of his undertaking or a local public authority, as appropriate, on the undertaking's activities in the carriage of dangerous goods. Such annual reports shall be preserved for five years and made available to the national authorities at their request</a:t>
            </a:r>
          </a:p>
          <a:p>
            <a:pPr marL="0" indent="0">
              <a:buFont typeface="Arial"/>
              <a:buNone/>
            </a:pPr>
            <a:endParaRPr lang="en-US" sz="900" dirty="0"/>
          </a:p>
          <a:p>
            <a:pPr marL="0" indent="0">
              <a:buNone/>
            </a:pPr>
            <a:r>
              <a:rPr lang="en-US" sz="900" b="1" dirty="0"/>
              <a:t>The adviser's duties also include monitoring the following practices </a:t>
            </a:r>
            <a:r>
              <a:rPr lang="en-US" sz="900" dirty="0"/>
              <a:t>and procedures relating to the relevant </a:t>
            </a:r>
          </a:p>
          <a:p>
            <a:pPr marL="0" indent="0">
              <a:buNone/>
            </a:pPr>
            <a:r>
              <a:rPr lang="en-US" sz="900" dirty="0"/>
              <a:t>activities of the undertaking:</a:t>
            </a:r>
          </a:p>
          <a:p>
            <a:pPr marL="0" indent="0">
              <a:buNone/>
            </a:pPr>
            <a:r>
              <a:rPr lang="en-US" sz="900" dirty="0"/>
              <a:t>– the procedures for compliance with the requirements governing the </a:t>
            </a:r>
            <a:r>
              <a:rPr lang="en-US" sz="900" b="1" dirty="0"/>
              <a:t>identification of dangerous goods being transported</a:t>
            </a:r>
            <a:r>
              <a:rPr lang="en-US" sz="900" dirty="0"/>
              <a:t>;</a:t>
            </a:r>
          </a:p>
          <a:p>
            <a:pPr marL="0" indent="0">
              <a:buNone/>
            </a:pPr>
            <a:r>
              <a:rPr lang="en-US" sz="900" dirty="0"/>
              <a:t>– the undertaking's practice in taking account, when purchasing means of transport, of any special requirements in connection with the dangerous goods being transported;</a:t>
            </a:r>
          </a:p>
          <a:p>
            <a:pPr marL="0" indent="0">
              <a:buNone/>
            </a:pPr>
            <a:r>
              <a:rPr lang="en-US" sz="900" dirty="0"/>
              <a:t>– the procedures for checking the equipment used in connection with the carriage, packing, filling, loading or unloading of dangerous goods;</a:t>
            </a:r>
          </a:p>
          <a:p>
            <a:pPr marL="0" indent="0">
              <a:buNone/>
            </a:pPr>
            <a:r>
              <a:rPr lang="en-US" sz="900" dirty="0"/>
              <a:t>– the </a:t>
            </a:r>
            <a:r>
              <a:rPr lang="en-US" sz="900" b="1" dirty="0"/>
              <a:t>proper training of the undertaking’s employees</a:t>
            </a:r>
            <a:r>
              <a:rPr lang="en-US" sz="900" dirty="0"/>
              <a:t>, including on the changes to the regulations, and the maintenance of records of such training;</a:t>
            </a:r>
          </a:p>
          <a:p>
            <a:pPr marL="0" indent="0">
              <a:buNone/>
            </a:pPr>
            <a:r>
              <a:rPr lang="en-US" sz="900" dirty="0"/>
              <a:t>– the implementation of proper </a:t>
            </a:r>
            <a:r>
              <a:rPr lang="en-US" sz="900" b="1" dirty="0"/>
              <a:t>emergency procedures in the event of any accident or incident </a:t>
            </a:r>
            <a:r>
              <a:rPr lang="en-US" sz="900" dirty="0"/>
              <a:t>that may affect safety during the carriage, packing, filling, loading or unloading of dangerous goods;</a:t>
            </a:r>
          </a:p>
          <a:p>
            <a:pPr marL="0" indent="0">
              <a:buNone/>
            </a:pPr>
            <a:r>
              <a:rPr lang="en-US" sz="900" dirty="0"/>
              <a:t>– </a:t>
            </a:r>
            <a:r>
              <a:rPr lang="en-US" sz="900" b="1" dirty="0"/>
              <a:t>investigating</a:t>
            </a:r>
            <a:r>
              <a:rPr lang="en-US" sz="900" dirty="0"/>
              <a:t> and, where appropriate, </a:t>
            </a:r>
            <a:r>
              <a:rPr lang="en-US" sz="900" b="1" dirty="0"/>
              <a:t>preparing reports on serious accidents</a:t>
            </a:r>
            <a:r>
              <a:rPr lang="en-US" sz="900" dirty="0"/>
              <a:t>, incidents or serious infringements recorded during the carriage, packing, filling, loading or unloading of dangerous goods;</a:t>
            </a:r>
          </a:p>
          <a:p>
            <a:pPr marL="0" indent="0">
              <a:buNone/>
            </a:pPr>
            <a:r>
              <a:rPr lang="en-US" sz="900" dirty="0"/>
              <a:t>– the implementation of </a:t>
            </a:r>
            <a:r>
              <a:rPr lang="en-US" sz="900" b="1" dirty="0"/>
              <a:t>appropriate measures to avoid the recurrence of accidents, incidents or serious infringements</a:t>
            </a:r>
            <a:r>
              <a:rPr lang="en-US" sz="900" dirty="0"/>
              <a:t>;</a:t>
            </a:r>
          </a:p>
          <a:p>
            <a:pPr marL="0" indent="0">
              <a:buNone/>
            </a:pPr>
            <a:r>
              <a:rPr lang="en-US" sz="900" dirty="0"/>
              <a:t>– the account taken of the legal prescriptions and special requirements associated with the carriage of dangerous goods in the choice and use of sub-contractors or third parties;</a:t>
            </a:r>
          </a:p>
          <a:p>
            <a:pPr marL="0" indent="0">
              <a:buNone/>
            </a:pPr>
            <a:r>
              <a:rPr lang="en-US" sz="900" dirty="0"/>
              <a:t>– verification that employees involved in the consigning, carriage, packing, filling, loading or unloading of dangerous goods have </a:t>
            </a:r>
            <a:r>
              <a:rPr lang="en-US" sz="900" b="1" dirty="0"/>
              <a:t>detailed operational procedures </a:t>
            </a:r>
            <a:r>
              <a:rPr lang="en-US" sz="900" dirty="0"/>
              <a:t>and instructions,</a:t>
            </a:r>
          </a:p>
          <a:p>
            <a:pPr marL="0" indent="0">
              <a:buNone/>
            </a:pPr>
            <a:r>
              <a:rPr lang="en-US" sz="900" dirty="0"/>
              <a:t>– the introduction of measures to increase awareness of the risks inherent in the carriage, packing, filling, loading and unloading of dangerous goods;</a:t>
            </a:r>
          </a:p>
          <a:p>
            <a:pPr marL="0" indent="0">
              <a:buNone/>
            </a:pPr>
            <a:r>
              <a:rPr lang="en-US" sz="900" dirty="0"/>
              <a:t>– the implementation of verification procedures to ensure the presence on board means of transport of the documents and safety equipment which must accompany transport and the compliance of such documents and equipment with the regulations;</a:t>
            </a:r>
          </a:p>
          <a:p>
            <a:pPr marL="0" indent="0">
              <a:buNone/>
            </a:pPr>
            <a:r>
              <a:rPr lang="en-US" sz="900" dirty="0"/>
              <a:t>– the implementation of verification procedures to ensure compliance with the requirements governing packing, filling, loading and unloading;</a:t>
            </a:r>
          </a:p>
          <a:p>
            <a:pPr marL="0" indent="0">
              <a:buNone/>
            </a:pPr>
            <a:r>
              <a:rPr lang="en-US" sz="900" dirty="0"/>
              <a:t>– the </a:t>
            </a:r>
            <a:r>
              <a:rPr lang="en-US" sz="900" b="1" dirty="0"/>
              <a:t>existence of the security plan</a:t>
            </a:r>
            <a:r>
              <a:rPr lang="en-US" sz="900" dirty="0"/>
              <a:t> indicated in 1.10.3.2. </a:t>
            </a:r>
          </a:p>
          <a:p>
            <a:pPr marL="0" indent="0">
              <a:buFont typeface="Arial"/>
              <a:buNone/>
            </a:pPr>
            <a:endParaRPr lang="en-US" sz="900" dirty="0"/>
          </a:p>
          <a:p>
            <a:pPr marL="0" indent="0">
              <a:buNone/>
            </a:pPr>
            <a:endParaRPr lang="en-US" sz="900" b="1" dirty="0"/>
          </a:p>
          <a:p>
            <a:pPr marL="0" indent="0">
              <a:buFont typeface="Arial"/>
              <a:buNone/>
            </a:pPr>
            <a:endParaRPr lang="en-US" sz="900" dirty="0"/>
          </a:p>
          <a:p>
            <a:pPr marL="0" indent="0">
              <a:buFont typeface="Arial"/>
              <a:buNone/>
            </a:pPr>
            <a:endParaRPr lang="en-US" sz="900" dirty="0"/>
          </a:p>
          <a:p>
            <a:pPr marL="0" indent="0">
              <a:buFont typeface="Arial"/>
              <a:buNone/>
            </a:pPr>
            <a:endParaRPr lang="en-US" sz="900" dirty="0"/>
          </a:p>
          <a:p>
            <a:pPr marL="0" indent="0">
              <a:buFont typeface="Arial"/>
              <a:buNone/>
            </a:pPr>
            <a:endParaRPr lang="en-US" sz="900" dirty="0"/>
          </a:p>
          <a:p>
            <a:pPr marL="0" indent="0">
              <a:buFont typeface="Arial"/>
              <a:buNone/>
            </a:pPr>
            <a:endParaRPr lang="en-US" sz="900" dirty="0"/>
          </a:p>
          <a:p>
            <a:pPr marL="0" indent="0">
              <a:buFont typeface="Arial"/>
              <a:buNone/>
            </a:pPr>
            <a:endParaRPr lang="en-US" sz="900" dirty="0"/>
          </a:p>
          <a:p>
            <a:pPr marL="0" indent="0">
              <a:buFont typeface="Arial"/>
              <a:buNone/>
            </a:pPr>
            <a:endParaRPr lang="en-US" sz="900" dirty="0"/>
          </a:p>
          <a:p>
            <a:pPr marL="0" indent="0">
              <a:buFont typeface="Arial"/>
              <a:buNone/>
            </a:pPr>
            <a:endParaRPr lang="en-US" sz="900" dirty="0"/>
          </a:p>
        </p:txBody>
      </p:sp>
    </p:spTree>
    <p:extLst>
      <p:ext uri="{BB962C8B-B14F-4D97-AF65-F5344CB8AC3E}">
        <p14:creationId xmlns:p14="http://schemas.microsoft.com/office/powerpoint/2010/main" val="441896253"/>
      </p:ext>
    </p:extLst>
  </p:cSld>
  <p:clrMapOvr>
    <a:masterClrMapping/>
  </p:clrMapOvr>
  <p:transition spd="slow">
    <p:push/>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E06C66-3C14-0527-63BF-8F6924603766}"/>
            </a:ext>
          </a:extLst>
        </p:cNvPr>
        <p:cNvGrpSpPr/>
        <p:nvPr/>
      </p:nvGrpSpPr>
      <p:grpSpPr>
        <a:xfrm>
          <a:off x="0" y="0"/>
          <a:ext cx="0" cy="0"/>
          <a:chOff x="0" y="0"/>
          <a:chExt cx="0" cy="0"/>
        </a:xfrm>
      </p:grpSpPr>
      <p:sp>
        <p:nvSpPr>
          <p:cNvPr id="8" name="Title 4">
            <a:extLst>
              <a:ext uri="{FF2B5EF4-FFF2-40B4-BE49-F238E27FC236}">
                <a16:creationId xmlns:a16="http://schemas.microsoft.com/office/drawing/2014/main" id="{76388261-89F7-A4BC-ACE9-E5D4013FFF77}"/>
              </a:ext>
            </a:extLst>
          </p:cNvPr>
          <p:cNvSpPr>
            <a:spLocks noGrp="1"/>
          </p:cNvSpPr>
          <p:nvPr>
            <p:ph type="title"/>
          </p:nvPr>
        </p:nvSpPr>
        <p:spPr>
          <a:xfrm>
            <a:off x="3451761" y="69028"/>
            <a:ext cx="7981575" cy="1273215"/>
          </a:xfrm>
        </p:spPr>
        <p:txBody>
          <a:bodyPr lIns="0" tIns="0" rIns="0" bIns="0">
            <a:normAutofit/>
          </a:bodyPr>
          <a:lstStyle/>
          <a:p>
            <a:r>
              <a:rPr lang="en-US" dirty="0">
                <a:latin typeface="+mn-lt"/>
              </a:rPr>
              <a:t>What is monitoring?</a:t>
            </a:r>
            <a:endParaRPr lang="en-US" sz="2400" dirty="0">
              <a:latin typeface="+mn-lt"/>
            </a:endParaRPr>
          </a:p>
        </p:txBody>
      </p:sp>
      <p:sp>
        <p:nvSpPr>
          <p:cNvPr id="13" name="Content Placeholder 2">
            <a:extLst>
              <a:ext uri="{FF2B5EF4-FFF2-40B4-BE49-F238E27FC236}">
                <a16:creationId xmlns:a16="http://schemas.microsoft.com/office/drawing/2014/main" id="{595569CD-FD46-CC91-E6B8-ACB32494D221}"/>
              </a:ext>
            </a:extLst>
          </p:cNvPr>
          <p:cNvSpPr txBox="1">
            <a:spLocks/>
          </p:cNvSpPr>
          <p:nvPr/>
        </p:nvSpPr>
        <p:spPr>
          <a:xfrm>
            <a:off x="776222" y="1492932"/>
            <a:ext cx="10657114" cy="5023666"/>
          </a:xfrm>
          <a:prstGeom prst="rect">
            <a:avLst/>
          </a:prstGeom>
        </p:spPr>
        <p:txBody>
          <a:bodyPr numCol="1">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150" sz="1800" b="1" dirty="0"/>
              <a:t>COMMISSION REGULATION (EU) No 1078/2012 of 16 November 2012 on a common safety method for monitoring to be applied by railway undertakings, infrastructure managers after receiving a safety certificate or safety authorisation and by entities in charge of maintenance</a:t>
            </a:r>
            <a:endParaRPr lang="fr-BE" sz="1800" b="1" dirty="0"/>
          </a:p>
          <a:p>
            <a:pPr marL="0" indent="0">
              <a:buFont typeface="Arial" panose="020B0604020202020204" pitchFamily="34" charset="0"/>
              <a:buNone/>
            </a:pPr>
            <a:r>
              <a:rPr lang="fr-BE" sz="1800" b="1" dirty="0"/>
              <a:t>(</a:t>
            </a:r>
            <a:r>
              <a:rPr lang="en-GB" sz="1600" dirty="0">
                <a:solidFill>
                  <a:srgbClr val="1A0DAB"/>
                </a:solidFill>
                <a:latin typeface="Roboto" panose="02000000000000000000" pitchFamily="2" charset="0"/>
                <a:hlinkClick r:id="rId3"/>
              </a:rPr>
              <a:t>EUR-Lex - 32012R1078 - EN - EUR-Lex</a:t>
            </a:r>
            <a:r>
              <a:rPr lang="fr-BE" sz="1800" b="1" dirty="0"/>
              <a:t>)</a:t>
            </a:r>
            <a:endParaRPr lang="en-150" sz="1800" b="1" dirty="0"/>
          </a:p>
          <a:p>
            <a:pPr marL="0" indent="0">
              <a:buFont typeface="Arial" panose="020B0604020202020204" pitchFamily="34" charset="0"/>
              <a:buNone/>
            </a:pPr>
            <a:endParaRPr lang="fr-BE" i="1" dirty="0"/>
          </a:p>
          <a:p>
            <a:pPr marL="0" indent="0">
              <a:buFont typeface="Arial" panose="020B0604020202020204" pitchFamily="34" charset="0"/>
              <a:buNone/>
            </a:pPr>
            <a:r>
              <a:rPr lang="fr-BE" i="1" dirty="0"/>
              <a:t>The monitoring process </a:t>
            </a:r>
            <a:r>
              <a:rPr lang="en-US" i="1" dirty="0"/>
              <a:t>is</a:t>
            </a:r>
            <a:r>
              <a:rPr lang="fr-BE" i="1" dirty="0"/>
              <a:t> an </a:t>
            </a:r>
            <a:r>
              <a:rPr lang="en-US" i="1" dirty="0"/>
              <a:t>iterative</a:t>
            </a:r>
            <a:r>
              <a:rPr lang="fr-BE" i="1" dirty="0"/>
              <a:t> process of the management system:</a:t>
            </a:r>
          </a:p>
          <a:p>
            <a:pPr marL="0" indent="0">
              <a:buFont typeface="Arial" panose="020B0604020202020204" pitchFamily="34" charset="0"/>
              <a:buNone/>
            </a:pPr>
            <a:r>
              <a:rPr lang="fr-BE" i="1" dirty="0"/>
              <a:t>	</a:t>
            </a:r>
            <a:r>
              <a:rPr lang="en-US" dirty="0"/>
              <a:t>it</a:t>
            </a:r>
            <a:r>
              <a:rPr lang="fr-BE" i="1" dirty="0"/>
              <a:t> </a:t>
            </a:r>
            <a:r>
              <a:rPr lang="fr-BE" dirty="0"/>
              <a:t>enables to </a:t>
            </a:r>
            <a:r>
              <a:rPr lang="en-US" dirty="0"/>
              <a:t>verify</a:t>
            </a:r>
            <a:r>
              <a:rPr lang="fr-BE" dirty="0"/>
              <a:t> if the </a:t>
            </a:r>
            <a:r>
              <a:rPr lang="en-US" dirty="0"/>
              <a:t>application of the management system is correct 	and if the expected outcomes, including the company safety targets, are met. 	If not, the monitoring process requires to take corrective and/or preventive 	measures and, in the next cycle of the monitoring activities, to verify if these 	new measures bring the proposed improvements or if further new measures 	need to be considered.</a:t>
            </a:r>
            <a:endParaRPr lang="en-150" dirty="0"/>
          </a:p>
          <a:p>
            <a:pPr marL="0" indent="0" algn="r">
              <a:buFont typeface="Arial" panose="020B0604020202020204" pitchFamily="34" charset="0"/>
              <a:buNone/>
            </a:pPr>
            <a:endParaRPr lang="en-150" dirty="0"/>
          </a:p>
          <a:p>
            <a:pPr marL="0" indent="0" algn="r">
              <a:buFont typeface="Arial" panose="020B0604020202020204" pitchFamily="34" charset="0"/>
              <a:buNone/>
            </a:pPr>
            <a:endParaRPr lang="en-150" dirty="0"/>
          </a:p>
          <a:p>
            <a:pPr marL="0" indent="0">
              <a:buFont typeface="Arial" panose="020B0604020202020204" pitchFamily="34" charset="0"/>
              <a:buNone/>
            </a:pPr>
            <a:endParaRPr lang="en-150" dirty="0"/>
          </a:p>
          <a:p>
            <a:pPr marL="0" indent="0">
              <a:buFont typeface="Arial" panose="020B0604020202020204" pitchFamily="34" charset="0"/>
              <a:buNone/>
            </a:pPr>
            <a:r>
              <a:rPr lang="en-150" dirty="0"/>
              <a:t>	</a:t>
            </a:r>
          </a:p>
        </p:txBody>
      </p:sp>
      <p:sp>
        <p:nvSpPr>
          <p:cNvPr id="14" name="Rettangolo 36">
            <a:extLst>
              <a:ext uri="{FF2B5EF4-FFF2-40B4-BE49-F238E27FC236}">
                <a16:creationId xmlns:a16="http://schemas.microsoft.com/office/drawing/2014/main" id="{B980D846-303A-3257-2E7C-2B2DEDE6A3F3}"/>
              </a:ext>
            </a:extLst>
          </p:cNvPr>
          <p:cNvSpPr/>
          <p:nvPr/>
        </p:nvSpPr>
        <p:spPr>
          <a:xfrm>
            <a:off x="767443" y="1423345"/>
            <a:ext cx="10657114" cy="3941723"/>
          </a:xfrm>
          <a:prstGeom prst="rect">
            <a:avLst/>
          </a:prstGeom>
          <a:solidFill>
            <a:srgbClr val="364B7D">
              <a:alpha val="2021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15" name="Rettangolo 37">
            <a:extLst>
              <a:ext uri="{FF2B5EF4-FFF2-40B4-BE49-F238E27FC236}">
                <a16:creationId xmlns:a16="http://schemas.microsoft.com/office/drawing/2014/main" id="{A83C02DE-C5BE-5808-DD36-31EE0979AD82}"/>
              </a:ext>
            </a:extLst>
          </p:cNvPr>
          <p:cNvSpPr/>
          <p:nvPr/>
        </p:nvSpPr>
        <p:spPr>
          <a:xfrm>
            <a:off x="11424557" y="1423345"/>
            <a:ext cx="241132" cy="3941723"/>
          </a:xfrm>
          <a:prstGeom prst="rect">
            <a:avLst/>
          </a:prstGeom>
          <a:solidFill>
            <a:srgbClr val="364B7D"/>
          </a:solidFill>
          <a:ln>
            <a:solidFill>
              <a:srgbClr val="364B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414473539"/>
      </p:ext>
    </p:extLst>
  </p:cSld>
  <p:clrMapOvr>
    <a:masterClrMapping/>
  </p:clrMapOvr>
  <p:transition spd="slow">
    <p:push/>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4">
            <a:extLst>
              <a:ext uri="{FF2B5EF4-FFF2-40B4-BE49-F238E27FC236}">
                <a16:creationId xmlns:a16="http://schemas.microsoft.com/office/drawing/2014/main" id="{3886ADF4-0DF7-457E-9E38-740F2BB761CB}"/>
              </a:ext>
            </a:extLst>
          </p:cNvPr>
          <p:cNvSpPr>
            <a:spLocks noGrp="1"/>
          </p:cNvSpPr>
          <p:nvPr>
            <p:ph type="title"/>
          </p:nvPr>
        </p:nvSpPr>
        <p:spPr>
          <a:xfrm>
            <a:off x="3451761" y="69028"/>
            <a:ext cx="7981575" cy="1273215"/>
          </a:xfrm>
        </p:spPr>
        <p:txBody>
          <a:bodyPr lIns="0" tIns="0" rIns="0" bIns="0">
            <a:normAutofit fontScale="90000"/>
          </a:bodyPr>
          <a:lstStyle/>
          <a:p>
            <a:r>
              <a:rPr lang="fr-BE" dirty="0">
                <a:latin typeface="+mn-lt"/>
              </a:rPr>
              <a:t>Monitoring of SMS </a:t>
            </a:r>
            <a:r>
              <a:rPr lang="en-US" dirty="0">
                <a:latin typeface="+mn-lt"/>
              </a:rPr>
              <a:t>effectiveness</a:t>
            </a:r>
            <a:endParaRPr lang="en-US" sz="2400" dirty="0">
              <a:latin typeface="+mn-lt"/>
            </a:endParaRPr>
          </a:p>
        </p:txBody>
      </p:sp>
      <p:pic>
        <p:nvPicPr>
          <p:cNvPr id="6" name="Picture 5">
            <a:extLst>
              <a:ext uri="{FF2B5EF4-FFF2-40B4-BE49-F238E27FC236}">
                <a16:creationId xmlns:a16="http://schemas.microsoft.com/office/drawing/2014/main" id="{9EF7068E-7C80-63A7-F587-FC777B4E8730}"/>
              </a:ext>
            </a:extLst>
          </p:cNvPr>
          <p:cNvPicPr>
            <a:picLocks noChangeAspect="1"/>
          </p:cNvPicPr>
          <p:nvPr/>
        </p:nvPicPr>
        <p:blipFill>
          <a:blip r:embed="rId3"/>
          <a:stretch>
            <a:fillRect/>
          </a:stretch>
        </p:blipFill>
        <p:spPr>
          <a:xfrm>
            <a:off x="914871" y="6302939"/>
            <a:ext cx="469732" cy="398078"/>
          </a:xfrm>
          <a:prstGeom prst="rect">
            <a:avLst/>
          </a:prstGeom>
        </p:spPr>
      </p:pic>
      <p:pic>
        <p:nvPicPr>
          <p:cNvPr id="7" name="Picture 6">
            <a:extLst>
              <a:ext uri="{FF2B5EF4-FFF2-40B4-BE49-F238E27FC236}">
                <a16:creationId xmlns:a16="http://schemas.microsoft.com/office/drawing/2014/main" id="{400E0BE6-6B28-6AFB-4CD1-AC4705DB30E2}"/>
              </a:ext>
            </a:extLst>
          </p:cNvPr>
          <p:cNvPicPr>
            <a:picLocks noChangeAspect="1"/>
          </p:cNvPicPr>
          <p:nvPr/>
        </p:nvPicPr>
        <p:blipFill>
          <a:blip r:embed="rId4"/>
          <a:stretch>
            <a:fillRect/>
          </a:stretch>
        </p:blipFill>
        <p:spPr>
          <a:xfrm>
            <a:off x="1384603" y="6257035"/>
            <a:ext cx="541662" cy="489886"/>
          </a:xfrm>
          <a:prstGeom prst="rect">
            <a:avLst/>
          </a:prstGeom>
        </p:spPr>
      </p:pic>
      <p:pic>
        <p:nvPicPr>
          <p:cNvPr id="10" name="Picture 9">
            <a:extLst>
              <a:ext uri="{FF2B5EF4-FFF2-40B4-BE49-F238E27FC236}">
                <a16:creationId xmlns:a16="http://schemas.microsoft.com/office/drawing/2014/main" id="{51F90480-B904-EF28-538D-0BB9A1F7CFD2}"/>
              </a:ext>
            </a:extLst>
          </p:cNvPr>
          <p:cNvPicPr>
            <a:picLocks noChangeAspect="1"/>
          </p:cNvPicPr>
          <p:nvPr/>
        </p:nvPicPr>
        <p:blipFill>
          <a:blip r:embed="rId5"/>
          <a:stretch>
            <a:fillRect/>
          </a:stretch>
        </p:blipFill>
        <p:spPr>
          <a:xfrm>
            <a:off x="6160592" y="6274300"/>
            <a:ext cx="491050" cy="378350"/>
          </a:xfrm>
          <a:prstGeom prst="rect">
            <a:avLst/>
          </a:prstGeom>
        </p:spPr>
      </p:pic>
      <p:sp>
        <p:nvSpPr>
          <p:cNvPr id="3" name="Content Placeholder 2">
            <a:extLst>
              <a:ext uri="{FF2B5EF4-FFF2-40B4-BE49-F238E27FC236}">
                <a16:creationId xmlns:a16="http://schemas.microsoft.com/office/drawing/2014/main" id="{6C21038D-519A-CBC1-E1DD-FF29237D5FC9}"/>
              </a:ext>
            </a:extLst>
          </p:cNvPr>
          <p:cNvSpPr txBox="1">
            <a:spLocks/>
          </p:cNvSpPr>
          <p:nvPr/>
        </p:nvSpPr>
        <p:spPr>
          <a:xfrm>
            <a:off x="6096000" y="1126794"/>
            <a:ext cx="5257800" cy="5023666"/>
          </a:xfrm>
          <a:prstGeom prst="rect">
            <a:avLst/>
          </a:prstGeom>
          <a:ln>
            <a:solidFill>
              <a:schemeClr val="accent1"/>
            </a:solidFill>
          </a:ln>
        </p:spPr>
        <p:txBody>
          <a:bodyPr vert="horz" lIns="91440" tIns="45720" rIns="91440" bIns="45720" numCol="1" rtlCol="0">
            <a:normAutofit fontScale="25000" lnSpcReduction="20000"/>
          </a:bodyPr>
          <a:lstStyle>
            <a:lvl1pPr marL="228600" marR="0" indent="-228600" algn="l" defTabSz="457200" rtl="0" eaLnBrk="1" fontAlgn="auto" latinLnBrk="0" hangingPunct="1">
              <a:lnSpc>
                <a:spcPct val="100000"/>
              </a:lnSpc>
              <a:spcBef>
                <a:spcPct val="20000"/>
              </a:spcBef>
              <a:spcAft>
                <a:spcPts val="0"/>
              </a:spcAft>
              <a:buClrTx/>
              <a:buSzTx/>
              <a:buFont typeface="Arial"/>
              <a:buChar char="•"/>
              <a:tabLst/>
              <a:defRPr kumimoji="0" lang="en-US" sz="2000" b="0" i="0" u="none" strike="noStrike" kern="1200" cap="none" spc="0" normalizeH="0" baseline="0" dirty="0" smtClean="0">
                <a:ln>
                  <a:noFill/>
                </a:ln>
                <a:solidFill>
                  <a:srgbClr val="595959"/>
                </a:solidFill>
                <a:effectLst/>
                <a:uLnTx/>
                <a:uFillTx/>
                <a:latin typeface="+mn-lt"/>
                <a:ea typeface="+mn-ea"/>
                <a:cs typeface="+mn-cs"/>
              </a:defRPr>
            </a:lvl1pPr>
            <a:lvl2pPr marL="685800" marR="0" indent="-228600" algn="l" defTabSz="457200" rtl="0" eaLnBrk="1" fontAlgn="auto" latinLnBrk="0" hangingPunct="1">
              <a:lnSpc>
                <a:spcPct val="100000"/>
              </a:lnSpc>
              <a:spcBef>
                <a:spcPct val="20000"/>
              </a:spcBef>
              <a:spcAft>
                <a:spcPts val="0"/>
              </a:spcAft>
              <a:buClrTx/>
              <a:buSzTx/>
              <a:buFont typeface="Arial"/>
              <a:buChar char="•"/>
              <a:tabLst/>
              <a:defRPr kumimoji="0" lang="en-US" sz="2000" b="0" i="0" u="none" strike="noStrike" kern="1200" cap="none" spc="0" normalizeH="0" baseline="0" dirty="0" smtClean="0">
                <a:ln>
                  <a:noFill/>
                </a:ln>
                <a:solidFill>
                  <a:srgbClr val="595959"/>
                </a:solidFill>
                <a:effectLst/>
                <a:uLnTx/>
                <a:uFillTx/>
                <a:latin typeface="+mn-lt"/>
                <a:ea typeface="+mn-ea"/>
                <a:cs typeface="+mn-cs"/>
              </a:defRPr>
            </a:lvl2pPr>
            <a:lvl3pPr marL="1143000" marR="0" indent="-228600" algn="l" defTabSz="457200" rtl="0" eaLnBrk="1" fontAlgn="auto" latinLnBrk="0" hangingPunct="1">
              <a:lnSpc>
                <a:spcPct val="100000"/>
              </a:lnSpc>
              <a:spcBef>
                <a:spcPct val="20000"/>
              </a:spcBef>
              <a:spcAft>
                <a:spcPts val="0"/>
              </a:spcAft>
              <a:buClrTx/>
              <a:buSzTx/>
              <a:buFont typeface="Arial"/>
              <a:buChar char="•"/>
              <a:tabLst/>
              <a:defRPr kumimoji="0" lang="en-US" sz="2000" b="0" i="0" u="none" strike="noStrike" kern="1200" cap="none" spc="0" normalizeH="0" baseline="0" dirty="0" smtClean="0">
                <a:ln>
                  <a:noFill/>
                </a:ln>
                <a:solidFill>
                  <a:srgbClr val="595959"/>
                </a:solidFill>
                <a:effectLst/>
                <a:uLnTx/>
                <a:uFillTx/>
                <a:latin typeface="+mn-lt"/>
                <a:ea typeface="+mn-ea"/>
                <a:cs typeface="+mn-cs"/>
              </a:defRPr>
            </a:lvl3pPr>
            <a:lvl4pPr marL="1600200" marR="0" indent="-228600" algn="l" defTabSz="457200" rtl="0" eaLnBrk="1" fontAlgn="auto" latinLnBrk="0" hangingPunct="1">
              <a:lnSpc>
                <a:spcPct val="100000"/>
              </a:lnSpc>
              <a:spcBef>
                <a:spcPct val="20000"/>
              </a:spcBef>
              <a:spcAft>
                <a:spcPts val="0"/>
              </a:spcAft>
              <a:buClrTx/>
              <a:buSzTx/>
              <a:buFont typeface="Arial"/>
              <a:buChar char="•"/>
              <a:tabLst/>
              <a:defRPr kumimoji="0" lang="en-US" sz="2000" b="0" i="0" u="none" strike="noStrike" kern="1200" cap="none" spc="0" normalizeH="0" baseline="0" dirty="0" smtClean="0">
                <a:ln>
                  <a:noFill/>
                </a:ln>
                <a:solidFill>
                  <a:srgbClr val="595959"/>
                </a:solidFill>
                <a:effectLst/>
                <a:uLnTx/>
                <a:uFillTx/>
                <a:latin typeface="+mn-lt"/>
                <a:ea typeface="+mn-ea"/>
                <a:cs typeface="+mn-cs"/>
              </a:defRPr>
            </a:lvl4pPr>
            <a:lvl5pPr marL="2057400" marR="0" indent="-228600" algn="l" defTabSz="457200" rtl="0" eaLnBrk="1" fontAlgn="auto" latinLnBrk="0" hangingPunct="1">
              <a:lnSpc>
                <a:spcPct val="100000"/>
              </a:lnSpc>
              <a:spcBef>
                <a:spcPct val="20000"/>
              </a:spcBef>
              <a:spcAft>
                <a:spcPts val="0"/>
              </a:spcAft>
              <a:buClrTx/>
              <a:buSzTx/>
              <a:buFont typeface="Arial"/>
              <a:buChar char="•"/>
              <a:tabLst/>
              <a:defRPr kumimoji="0" lang="en-US" sz="2000" b="0" i="0" u="none" strike="noStrike" kern="1200" cap="none" spc="0" normalizeH="0" baseline="0" dirty="0">
                <a:ln>
                  <a:noFill/>
                </a:ln>
                <a:solidFill>
                  <a:srgbClr val="595959"/>
                </a:solidFill>
                <a:effectLst/>
                <a:uLnTx/>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Font typeface="Arial"/>
              <a:buNone/>
            </a:pPr>
            <a:r>
              <a:rPr lang="en-US" sz="6000" dirty="0"/>
              <a:t>Interactions with dangerous goods legislation</a:t>
            </a:r>
          </a:p>
          <a:p>
            <a:pPr marL="0" indent="0" algn="r">
              <a:buNone/>
            </a:pPr>
            <a:endParaRPr lang="en-US" sz="3200" b="1" dirty="0"/>
          </a:p>
          <a:p>
            <a:pPr marL="0" indent="0">
              <a:buNone/>
            </a:pPr>
            <a:r>
              <a:rPr lang="en-US" sz="3200" b="1" dirty="0"/>
              <a:t>RID 1.8.3.3</a:t>
            </a:r>
          </a:p>
          <a:p>
            <a:pPr marL="0" indent="0">
              <a:buNone/>
            </a:pPr>
            <a:r>
              <a:rPr lang="en-US" sz="3200" dirty="0"/>
              <a:t>The main task of the adviser shall be, under the responsibility of the head of the undertaking, to seek by all appropriate means and by all appropriate action, within the limits of the relevant activities of that undertaking, to facilitate the conduct of those activities in accordance with the requirements applicable and in the safest possible way. </a:t>
            </a:r>
          </a:p>
          <a:p>
            <a:pPr marL="0" indent="0">
              <a:buNone/>
            </a:pPr>
            <a:r>
              <a:rPr lang="en-US" sz="3200" dirty="0"/>
              <a:t>With regard to the undertaking’s activities, the adviser has the following duties in particular:</a:t>
            </a:r>
          </a:p>
          <a:p>
            <a:pPr marL="0" indent="0">
              <a:buNone/>
            </a:pPr>
            <a:r>
              <a:rPr lang="en-US" sz="3200" dirty="0"/>
              <a:t>– </a:t>
            </a:r>
            <a:r>
              <a:rPr lang="en-US" sz="3200" b="1" dirty="0"/>
              <a:t>monitoring compliance with the requirements </a:t>
            </a:r>
            <a:r>
              <a:rPr lang="en-US" sz="3200" dirty="0"/>
              <a:t>governing the carriage of dangerous goods;</a:t>
            </a:r>
          </a:p>
          <a:p>
            <a:pPr marL="0" indent="0">
              <a:buNone/>
            </a:pPr>
            <a:r>
              <a:rPr lang="en-US" sz="3200" dirty="0"/>
              <a:t>– advising his undertaking on the carriage of dangerous goods;</a:t>
            </a:r>
          </a:p>
          <a:p>
            <a:pPr marL="0" indent="0">
              <a:buNone/>
            </a:pPr>
            <a:r>
              <a:rPr lang="en-US" sz="3200" dirty="0"/>
              <a:t>– preparing an annual report to the management of his undertaking or a local public authority, as appropriate, on the undertaking's activities in the carriage of dangerous goods. Such annual reports shall be preserved for five years and made available to the national authorities at their request.</a:t>
            </a:r>
          </a:p>
          <a:p>
            <a:pPr marL="0" indent="0">
              <a:buNone/>
            </a:pPr>
            <a:endParaRPr lang="en-US" sz="3200" dirty="0"/>
          </a:p>
          <a:p>
            <a:pPr marL="0" indent="0">
              <a:buNone/>
            </a:pPr>
            <a:r>
              <a:rPr lang="en-US" sz="3200" b="1" dirty="0"/>
              <a:t>The adviser's duties also include monitoring the following practices </a:t>
            </a:r>
            <a:r>
              <a:rPr lang="en-US" sz="3200" dirty="0"/>
              <a:t>and procedures relating to the relevant </a:t>
            </a:r>
          </a:p>
          <a:p>
            <a:pPr marL="0" indent="0">
              <a:buNone/>
            </a:pPr>
            <a:r>
              <a:rPr lang="en-US" sz="3200" dirty="0"/>
              <a:t>activities of the undertaking:</a:t>
            </a:r>
          </a:p>
          <a:p>
            <a:pPr marL="0" indent="0">
              <a:buNone/>
            </a:pPr>
            <a:r>
              <a:rPr lang="en-US" sz="3200" dirty="0"/>
              <a:t>– the procedures for compliance with the requirements governing </a:t>
            </a:r>
            <a:r>
              <a:rPr lang="en-US" sz="3200" b="1" dirty="0"/>
              <a:t>the identification of dangerous goods being transported;</a:t>
            </a:r>
          </a:p>
          <a:p>
            <a:pPr marL="0" indent="0">
              <a:buNone/>
            </a:pPr>
            <a:r>
              <a:rPr lang="en-US" sz="3200" dirty="0"/>
              <a:t>– the undertaking's practice in taking account, </a:t>
            </a:r>
            <a:r>
              <a:rPr lang="en-US" sz="3200" b="1" dirty="0"/>
              <a:t>when purchasing means of transport</a:t>
            </a:r>
            <a:r>
              <a:rPr lang="en-US" sz="3200" dirty="0"/>
              <a:t>, of any special requirements in connection with the dangerous goods being transported;</a:t>
            </a:r>
          </a:p>
          <a:p>
            <a:pPr marL="0" indent="0">
              <a:buNone/>
            </a:pPr>
            <a:r>
              <a:rPr lang="en-US" sz="3200" dirty="0"/>
              <a:t>– the </a:t>
            </a:r>
            <a:r>
              <a:rPr lang="en-US" sz="3200" b="1" dirty="0"/>
              <a:t>procedures for checking the equipment </a:t>
            </a:r>
            <a:r>
              <a:rPr lang="en-US" sz="3200" dirty="0"/>
              <a:t>used in connection with the carriage, packing, filling, loading or unloading of dangerous goods;</a:t>
            </a:r>
          </a:p>
          <a:p>
            <a:pPr marL="0" indent="0">
              <a:buNone/>
            </a:pPr>
            <a:r>
              <a:rPr lang="en-US" sz="3200" dirty="0"/>
              <a:t>– the </a:t>
            </a:r>
            <a:r>
              <a:rPr lang="en-US" sz="3200" b="1" dirty="0"/>
              <a:t>proper training </a:t>
            </a:r>
            <a:r>
              <a:rPr lang="en-US" sz="3200" dirty="0"/>
              <a:t>of the undertaking’s employees, including on the changes to the regulations, and the maintenance of records of such training;</a:t>
            </a:r>
          </a:p>
          <a:p>
            <a:pPr marL="0" indent="0">
              <a:buNone/>
            </a:pPr>
            <a:r>
              <a:rPr lang="en-US" sz="3200" dirty="0"/>
              <a:t>– the </a:t>
            </a:r>
            <a:r>
              <a:rPr lang="en-US" sz="3200" b="1" dirty="0"/>
              <a:t>implementation of proper emergency procedures </a:t>
            </a:r>
            <a:r>
              <a:rPr lang="en-US" sz="3200" dirty="0"/>
              <a:t>in the event of any accident or incident that may affect safety during the carriage, packing, filling, loading or unloading of dangerous goods;</a:t>
            </a:r>
          </a:p>
          <a:p>
            <a:pPr marL="0" indent="0">
              <a:buNone/>
            </a:pPr>
            <a:r>
              <a:rPr lang="en-US" sz="3200" b="1" dirty="0"/>
              <a:t>– investigating and</a:t>
            </a:r>
            <a:r>
              <a:rPr lang="en-US" sz="3200" dirty="0"/>
              <a:t>, where appropriate</a:t>
            </a:r>
            <a:r>
              <a:rPr lang="en-US" sz="3200" b="1" dirty="0"/>
              <a:t>, preparing reports on serious accidents, incidents or serious infringements </a:t>
            </a:r>
            <a:r>
              <a:rPr lang="en-US" sz="3200" dirty="0"/>
              <a:t>recorded during the carriage, packing, filling, loading or unloading of dangerous goods;</a:t>
            </a:r>
          </a:p>
          <a:p>
            <a:pPr marL="0" indent="0">
              <a:buNone/>
            </a:pPr>
            <a:r>
              <a:rPr lang="en-US" sz="3200" dirty="0"/>
              <a:t>– </a:t>
            </a:r>
            <a:r>
              <a:rPr lang="en-US" sz="3200" b="1" dirty="0"/>
              <a:t>the implementation of appropriate measures to avoid the recurrence of accidents, incidents or serious infringements</a:t>
            </a:r>
            <a:r>
              <a:rPr lang="en-US" sz="3200" dirty="0"/>
              <a:t>;</a:t>
            </a:r>
          </a:p>
          <a:p>
            <a:pPr marL="0" indent="0">
              <a:buNone/>
            </a:pPr>
            <a:r>
              <a:rPr lang="en-US" sz="3200" dirty="0"/>
              <a:t>– the account taken of the </a:t>
            </a:r>
            <a:r>
              <a:rPr lang="en-US" sz="3200" b="1" dirty="0"/>
              <a:t>legal prescriptions and special requirements </a:t>
            </a:r>
            <a:r>
              <a:rPr lang="en-US" sz="3200" dirty="0"/>
              <a:t>associated with the carriage of dangerous goods in </a:t>
            </a:r>
            <a:r>
              <a:rPr lang="en-US" sz="3200" b="1" dirty="0"/>
              <a:t>the choice and use of sub-contractors or third parties</a:t>
            </a:r>
            <a:r>
              <a:rPr lang="en-US" sz="3200" dirty="0"/>
              <a:t>;</a:t>
            </a:r>
          </a:p>
          <a:p>
            <a:pPr marL="0" indent="0">
              <a:buNone/>
            </a:pPr>
            <a:r>
              <a:rPr lang="en-US" sz="3200" dirty="0"/>
              <a:t>– </a:t>
            </a:r>
            <a:r>
              <a:rPr lang="en-US" sz="3200" b="1" dirty="0"/>
              <a:t>verification that employees involved </a:t>
            </a:r>
            <a:r>
              <a:rPr lang="en-US" sz="3200" dirty="0"/>
              <a:t>in the consigning, carriage, packing, filling, loading or unloading of dangerous goods </a:t>
            </a:r>
            <a:r>
              <a:rPr lang="en-US" sz="3200" b="1" dirty="0"/>
              <a:t>have detailed operational procedures and instructions</a:t>
            </a:r>
            <a:r>
              <a:rPr lang="en-US" sz="3200" dirty="0"/>
              <a:t>,</a:t>
            </a:r>
          </a:p>
          <a:p>
            <a:pPr marL="0" indent="0">
              <a:buNone/>
            </a:pPr>
            <a:r>
              <a:rPr lang="en-US" sz="3200" dirty="0"/>
              <a:t>– the </a:t>
            </a:r>
            <a:r>
              <a:rPr lang="en-US" sz="3200" b="1" dirty="0"/>
              <a:t>introduction of measures to increase awareness of the risks </a:t>
            </a:r>
            <a:r>
              <a:rPr lang="en-US" sz="3200" dirty="0"/>
              <a:t>inherent in the carriage, packing, filling, loading and unloading of dangerous goods;</a:t>
            </a:r>
          </a:p>
          <a:p>
            <a:pPr marL="0" indent="0">
              <a:buNone/>
            </a:pPr>
            <a:r>
              <a:rPr lang="en-US" sz="3200" dirty="0"/>
              <a:t>– the </a:t>
            </a:r>
            <a:r>
              <a:rPr lang="en-US" sz="3200" b="1" dirty="0"/>
              <a:t>implementation of verification procedures</a:t>
            </a:r>
            <a:r>
              <a:rPr lang="en-US" sz="3200" dirty="0"/>
              <a:t> </a:t>
            </a:r>
            <a:r>
              <a:rPr lang="en-US" sz="3200" b="1" dirty="0"/>
              <a:t>to ensure the presence </a:t>
            </a:r>
            <a:r>
              <a:rPr lang="en-US" sz="3200" dirty="0"/>
              <a:t>on board means of transport of the documents and safety equipment which must accompany transport and the compliance of such documents and equipment with the regulations;</a:t>
            </a:r>
          </a:p>
          <a:p>
            <a:pPr marL="0" indent="0">
              <a:buNone/>
            </a:pPr>
            <a:r>
              <a:rPr lang="en-US" sz="3200" dirty="0"/>
              <a:t>– the </a:t>
            </a:r>
            <a:r>
              <a:rPr lang="en-US" sz="3200" b="1" dirty="0"/>
              <a:t>implementation of verification procedures to ensure compliance</a:t>
            </a:r>
            <a:r>
              <a:rPr lang="en-US" sz="3200" dirty="0"/>
              <a:t> with the requirements governing packing, filling, loading and unloading;</a:t>
            </a:r>
          </a:p>
          <a:p>
            <a:pPr marL="0" indent="0">
              <a:buNone/>
            </a:pPr>
            <a:r>
              <a:rPr lang="en-US" sz="3200" dirty="0"/>
              <a:t>– the existence of </a:t>
            </a:r>
            <a:r>
              <a:rPr lang="en-US" sz="3200" b="1" dirty="0"/>
              <a:t>the security plan indicated in 1.10.3.2</a:t>
            </a:r>
            <a:r>
              <a:rPr lang="en-US" sz="3200" dirty="0"/>
              <a:t>. </a:t>
            </a:r>
          </a:p>
          <a:p>
            <a:pPr marL="0" indent="0" algn="r">
              <a:buFont typeface="Arial"/>
              <a:buNone/>
            </a:pPr>
            <a:endParaRPr lang="en-US" dirty="0"/>
          </a:p>
          <a:p>
            <a:pPr marL="0" indent="0" algn="r">
              <a:buFont typeface="Arial"/>
              <a:buNone/>
            </a:pPr>
            <a:endParaRPr lang="en-US" dirty="0"/>
          </a:p>
          <a:p>
            <a:pPr marL="0" indent="0">
              <a:buFont typeface="Arial"/>
              <a:buNone/>
            </a:pPr>
            <a:endParaRPr lang="en-US" dirty="0"/>
          </a:p>
          <a:p>
            <a:pPr marL="0" indent="0">
              <a:buFont typeface="Arial"/>
              <a:buNone/>
            </a:pPr>
            <a:r>
              <a:rPr lang="en-US" dirty="0"/>
              <a:t>	</a:t>
            </a:r>
          </a:p>
        </p:txBody>
      </p:sp>
      <p:pic>
        <p:nvPicPr>
          <p:cNvPr id="5" name="Picture 4">
            <a:extLst>
              <a:ext uri="{FF2B5EF4-FFF2-40B4-BE49-F238E27FC236}">
                <a16:creationId xmlns:a16="http://schemas.microsoft.com/office/drawing/2014/main" id="{438BE329-DC1B-965D-1E05-EF8E00652F3A}"/>
              </a:ext>
            </a:extLst>
          </p:cNvPr>
          <p:cNvPicPr>
            <a:picLocks noChangeAspect="1"/>
          </p:cNvPicPr>
          <p:nvPr/>
        </p:nvPicPr>
        <p:blipFill>
          <a:blip r:embed="rId6"/>
          <a:stretch>
            <a:fillRect/>
          </a:stretch>
        </p:blipFill>
        <p:spPr>
          <a:xfrm>
            <a:off x="10849698" y="6150346"/>
            <a:ext cx="502304" cy="502304"/>
          </a:xfrm>
          <a:prstGeom prst="rect">
            <a:avLst/>
          </a:prstGeom>
        </p:spPr>
      </p:pic>
      <p:sp>
        <p:nvSpPr>
          <p:cNvPr id="9" name="Content Placeholder 2">
            <a:extLst>
              <a:ext uri="{FF2B5EF4-FFF2-40B4-BE49-F238E27FC236}">
                <a16:creationId xmlns:a16="http://schemas.microsoft.com/office/drawing/2014/main" id="{759531D6-A74F-5130-73A3-F6D114D9E5C5}"/>
              </a:ext>
            </a:extLst>
          </p:cNvPr>
          <p:cNvSpPr txBox="1">
            <a:spLocks/>
          </p:cNvSpPr>
          <p:nvPr/>
        </p:nvSpPr>
        <p:spPr>
          <a:xfrm>
            <a:off x="838200" y="1153298"/>
            <a:ext cx="5257800" cy="5023666"/>
          </a:xfrm>
          <a:prstGeom prst="rect">
            <a:avLst/>
          </a:prstGeom>
        </p:spPr>
        <p:txBody>
          <a:bodyPr numCol="1">
            <a:normAutofit fontScale="4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BE" sz="2000" b="1" i="1" dirty="0"/>
              <a:t>Directive (EU) 2016/798 </a:t>
            </a:r>
            <a:r>
              <a:rPr lang="fr-BE" sz="2000" dirty="0"/>
              <a:t>(</a:t>
            </a:r>
            <a:r>
              <a:rPr lang="en-GB" sz="2000" dirty="0">
                <a:solidFill>
                  <a:srgbClr val="1A0DAB"/>
                </a:solidFill>
                <a:latin typeface="Roboto" panose="02000000000000000000" pitchFamily="2" charset="0"/>
                <a:hlinkClick r:id="rId7"/>
              </a:rPr>
              <a:t>EUR-Lex - 32016L0798 - EN - EUR-Lex</a:t>
            </a:r>
            <a:r>
              <a:rPr lang="fr-BE" sz="2000" dirty="0"/>
              <a:t>)</a:t>
            </a:r>
          </a:p>
          <a:p>
            <a:pPr marL="0" indent="0">
              <a:buFont typeface="Arial"/>
              <a:buNone/>
            </a:pPr>
            <a:endParaRPr lang="fr-BE" sz="2000" b="1" dirty="0"/>
          </a:p>
          <a:p>
            <a:pPr marL="0" indent="0">
              <a:buFont typeface="Arial"/>
              <a:buNone/>
            </a:pPr>
            <a:r>
              <a:rPr lang="en-150" b="1" dirty="0"/>
              <a:t>Article 6(1)(c) </a:t>
            </a:r>
            <a:r>
              <a:rPr lang="en-150" dirty="0"/>
              <a:t>is requiring the establishment of (c) the methods for supervision to be applied by national safety authorities and the methods for </a:t>
            </a:r>
            <a:r>
              <a:rPr lang="en-150" b="1" dirty="0"/>
              <a:t>monitoring</a:t>
            </a:r>
            <a:r>
              <a:rPr lang="en-150" dirty="0"/>
              <a:t> to be applied by railway undertakings, infrastructure managers and entities in charge of maintenance; </a:t>
            </a:r>
            <a:endParaRPr lang="en-150" sz="2000" dirty="0"/>
          </a:p>
          <a:p>
            <a:pPr marL="0" indent="0">
              <a:buFont typeface="Arial"/>
              <a:buNone/>
            </a:pPr>
            <a:endParaRPr lang="en-150" sz="1800" dirty="0"/>
          </a:p>
          <a:p>
            <a:pPr marL="0" indent="0">
              <a:buFont typeface="Arial"/>
              <a:buNone/>
            </a:pPr>
            <a:r>
              <a:rPr lang="en-150" sz="2000" i="1" dirty="0"/>
              <a:t>The method for monitoring is provided by</a:t>
            </a:r>
            <a:endParaRPr lang="fr-BE" sz="2000" i="1" dirty="0"/>
          </a:p>
          <a:p>
            <a:pPr marL="0" indent="0">
              <a:buFont typeface="Arial"/>
              <a:buNone/>
            </a:pPr>
            <a:endParaRPr lang="en-150" sz="2000" i="1" dirty="0"/>
          </a:p>
          <a:p>
            <a:pPr marL="0" indent="0">
              <a:buFont typeface="Arial" panose="020B0604020202020204" pitchFamily="34" charset="0"/>
              <a:buNone/>
            </a:pPr>
            <a:r>
              <a:rPr lang="en-150" sz="1800" b="1" dirty="0"/>
              <a:t>COMMISSION REGULATION (EU) No 1078/2012 of 16 November 2012 on a common safety method for monitoring to be applied by railway undertakings, infrastructure managers after receiving a safety certificate or safety authorisation and by entities in charge of maintenance</a:t>
            </a:r>
            <a:endParaRPr lang="fr-BE" sz="1800" b="1" dirty="0"/>
          </a:p>
          <a:p>
            <a:pPr marL="0" indent="0">
              <a:buFont typeface="Arial" panose="020B0604020202020204" pitchFamily="34" charset="0"/>
              <a:buNone/>
            </a:pPr>
            <a:r>
              <a:rPr lang="fr-BE" sz="1800" b="1" dirty="0"/>
              <a:t>(</a:t>
            </a:r>
            <a:r>
              <a:rPr lang="en-GB" sz="1600" dirty="0">
                <a:solidFill>
                  <a:srgbClr val="1A0DAB"/>
                </a:solidFill>
                <a:latin typeface="Roboto" panose="02000000000000000000" pitchFamily="2" charset="0"/>
                <a:hlinkClick r:id="rId8"/>
              </a:rPr>
              <a:t>EUR-Lex - 32012R1078 - EN - EUR-Lex</a:t>
            </a:r>
            <a:r>
              <a:rPr lang="fr-BE" sz="1800" b="1" dirty="0"/>
              <a:t>)</a:t>
            </a:r>
            <a:endParaRPr lang="en-150" sz="1800" b="1" dirty="0"/>
          </a:p>
          <a:p>
            <a:pPr marL="0" indent="0">
              <a:buFont typeface="Arial" panose="020B0604020202020204" pitchFamily="34" charset="0"/>
              <a:buNone/>
            </a:pPr>
            <a:endParaRPr lang="en-150" i="1" dirty="0"/>
          </a:p>
          <a:p>
            <a:pPr marL="0" indent="0">
              <a:buFont typeface="Arial" panose="020B0604020202020204" pitchFamily="34" charset="0"/>
              <a:buNone/>
            </a:pPr>
            <a:r>
              <a:rPr lang="en-150" i="1" dirty="0"/>
              <a:t>Note: the scope of application of this regulation is not fully matching with the scope of activities of safety advisors and does not cover security plans in accordance with RID.</a:t>
            </a:r>
          </a:p>
          <a:p>
            <a:pPr marL="0" indent="0">
              <a:buFont typeface="Arial" panose="020B0604020202020204" pitchFamily="34" charset="0"/>
              <a:buNone/>
            </a:pPr>
            <a:endParaRPr lang="en-150" i="1" dirty="0"/>
          </a:p>
          <a:p>
            <a:pPr marL="0" indent="0">
              <a:buFont typeface="Arial" panose="020B0604020202020204" pitchFamily="34" charset="0"/>
              <a:buNone/>
            </a:pPr>
            <a:r>
              <a:rPr lang="en-150" i="1" dirty="0"/>
              <a:t>In particular, it is applicable to the monitoring of activities for which the railway undertaking, railway infrastructure manager, entity in charge of maintenance are responsible.</a:t>
            </a:r>
          </a:p>
          <a:p>
            <a:pPr marL="0" indent="0" algn="r">
              <a:buFont typeface="Arial" panose="020B0604020202020204" pitchFamily="34" charset="0"/>
              <a:buNone/>
            </a:pPr>
            <a:endParaRPr lang="en-150" dirty="0"/>
          </a:p>
          <a:p>
            <a:pPr marL="0" indent="0" algn="r">
              <a:buFont typeface="Arial" panose="020B0604020202020204" pitchFamily="34" charset="0"/>
              <a:buNone/>
            </a:pPr>
            <a:endParaRPr lang="en-150" dirty="0"/>
          </a:p>
          <a:p>
            <a:pPr marL="0" indent="0">
              <a:buFont typeface="Arial" panose="020B0604020202020204" pitchFamily="34" charset="0"/>
              <a:buNone/>
            </a:pPr>
            <a:endParaRPr lang="en-150" dirty="0"/>
          </a:p>
          <a:p>
            <a:pPr marL="0" indent="0">
              <a:buFont typeface="Arial" panose="020B0604020202020204" pitchFamily="34" charset="0"/>
              <a:buNone/>
            </a:pPr>
            <a:r>
              <a:rPr lang="en-150" dirty="0"/>
              <a:t>	</a:t>
            </a:r>
          </a:p>
        </p:txBody>
      </p:sp>
      <p:pic>
        <p:nvPicPr>
          <p:cNvPr id="11" name="Picture 10">
            <a:extLst>
              <a:ext uri="{FF2B5EF4-FFF2-40B4-BE49-F238E27FC236}">
                <a16:creationId xmlns:a16="http://schemas.microsoft.com/office/drawing/2014/main" id="{7700B3BA-94D1-B9F6-8E9B-9EF165EC2F48}"/>
              </a:ext>
            </a:extLst>
          </p:cNvPr>
          <p:cNvPicPr>
            <a:picLocks noChangeAspect="1"/>
          </p:cNvPicPr>
          <p:nvPr/>
        </p:nvPicPr>
        <p:blipFill>
          <a:blip r:embed="rId9"/>
          <a:stretch>
            <a:fillRect/>
          </a:stretch>
        </p:blipFill>
        <p:spPr>
          <a:xfrm>
            <a:off x="1962536" y="6302939"/>
            <a:ext cx="569252" cy="398078"/>
          </a:xfrm>
          <a:prstGeom prst="rect">
            <a:avLst/>
          </a:prstGeom>
        </p:spPr>
      </p:pic>
    </p:spTree>
    <p:extLst>
      <p:ext uri="{BB962C8B-B14F-4D97-AF65-F5344CB8AC3E}">
        <p14:creationId xmlns:p14="http://schemas.microsoft.com/office/powerpoint/2010/main" val="2740928864"/>
      </p:ext>
    </p:extLst>
  </p:cSld>
  <p:clrMapOvr>
    <a:masterClrMapping/>
  </p:clrMapOvr>
  <p:transition spd="slow">
    <p:push/>
  </p:transition>
</p:sld>
</file>

<file path=ppt/theme/theme1.xml><?xml version="1.0" encoding="utf-8"?>
<a:theme xmlns:a="http://schemas.openxmlformats.org/drawingml/2006/main" name="Office Theme">
  <a:themeElements>
    <a:clrScheme name="Blu caldo">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RA_New_PPT_Template.potx" id="{ECCACE19-3B30-4458-A50B-6BB28FE2FCAB}" vid="{94CD33BF-0303-4674-8BCC-53D766DF2B61}"/>
    </a:ext>
  </a:extLst>
</a:theme>
</file>

<file path=ppt/theme/theme2.xml><?xml version="1.0" encoding="utf-8"?>
<a:theme xmlns:a="http://schemas.openxmlformats.org/drawingml/2006/main" name="1_Office Theme">
  <a:themeElements>
    <a:clrScheme name="Blu caldo">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RA_New_PPT_Template.potx" id="{ECCACE19-3B30-4458-A50B-6BB28FE2FCAB}" vid="{668021BB-D978-49FD-A893-5ADFBBA4FB9B}"/>
    </a:ext>
  </a:extLst>
</a:theme>
</file>

<file path=ppt/theme/theme3.xml><?xml version="1.0" encoding="utf-8"?>
<a:theme xmlns:a="http://schemas.openxmlformats.org/drawingml/2006/main" name="2_Office Theme">
  <a:themeElements>
    <a:clrScheme name="Blu caldo">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RA_New_PPT_Template.potx" id="{ECCACE19-3B30-4458-A50B-6BB28FE2FCAB}" vid="{30FF0902-7799-4672-A02C-EBA7DB385761}"/>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haredContentType xmlns="Microsoft.SharePoint.Taxonomy.ContentTypeSync" SourceId="ec698c8c-469b-4390-ad13-30cd69364034" ContentTypeId="0x010100ED194B9F7C15044CBD43C025EAD2ECAB"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D46AEB5F1E52224DBB35F543DD600F71" ma:contentTypeVersion="18" ma:contentTypeDescription="Create a new document." ma:contentTypeScope="" ma:versionID="433d2c325f6fe6e341f5dd8d3d9c3dfe">
  <xsd:schema xmlns:xsd="http://www.w3.org/2001/XMLSchema" xmlns:xs="http://www.w3.org/2001/XMLSchema" xmlns:p="http://schemas.microsoft.com/office/2006/metadata/properties" xmlns:ns2="fb85d815-e347-4018-963c-05ed261b1a17" xmlns:ns3="e6b88493-a865-49b9-b502-6098bd4e94c2" targetNamespace="http://schemas.microsoft.com/office/2006/metadata/properties" ma:root="true" ma:fieldsID="7f7ed2c1fdf939046e67c7477f6be22a" ns2:_="" ns3:_="">
    <xsd:import namespace="fb85d815-e347-4018-963c-05ed261b1a17"/>
    <xsd:import namespace="e6b88493-a865-49b9-b502-6098bd4e94c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2:lcf76f155ced4ddcb4097134ff3c332f" minOccurs="0"/>
                <xsd:element ref="ns3:TaxCatchAll" minOccurs="0"/>
                <xsd:element ref="ns2:MediaServiceObjectDetectorVersion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b85d815-e347-4018-963c-05ed261b1a1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be9657bc-322d-432e-b9f5-20aab76456a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Location" ma:index="25"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6b88493-a865-49b9-b502-6098bd4e94c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4c7d1092-8c76-4edd-8d6c-49f990aea377}" ma:internalName="TaxCatchAll" ma:showField="CatchAllData" ma:web="e6b88493-a865-49b9-b502-6098bd4e94c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TaxCatchAll xmlns="e6b88493-a865-49b9-b502-6098bd4e94c2">
      <Value>1</Value>
      <Value>123</Value>
    </TaxCatchAll>
    <lcf76f155ced4ddcb4097134ff3c332f xmlns="fb85d815-e347-4018-963c-05ed261b1a17">
      <Terms xmlns="http://schemas.microsoft.com/office/infopath/2007/PartnerControls"/>
    </lcf76f155ced4ddcb4097134ff3c332f>
  </documentManagement>
</p:properties>
</file>

<file path=customXml/item5.xml><?xml version="1.0" encoding="utf-8"?>
<ct:contentTypeSchema xmlns:ct="http://schemas.microsoft.com/office/2006/metadata/contentType" xmlns:ma="http://schemas.microsoft.com/office/2006/metadata/properties/metaAttributes" ct:_="" ma:_="" ma:contentTypeName="ERA_Document" ma:contentTypeID="0x010100ED194B9F7C15044CBD43C025EAD2ECAB0073E7D3DD5BB76946B6368F57203BB527" ma:contentTypeVersion="8790" ma:contentTypeDescription="" ma:contentTypeScope="" ma:versionID="0faf0358dc7b0fb2a7db082262504cbe">
  <xsd:schema xmlns:xsd="http://www.w3.org/2001/XMLSchema" xmlns:xs="http://www.w3.org/2001/XMLSchema" xmlns:p="http://schemas.microsoft.com/office/2006/metadata/properties" xmlns:ns2="49592fe1-76b3-425e-9982-488f19897f48" xmlns:ns3="40d5af78-b551-4121-addf-d6414dfb8553" targetNamespace="http://schemas.microsoft.com/office/2006/metadata/properties" ma:root="true" ma:fieldsID="4ca402a290d416a3f9a6304bdf4e8f7e" ns2:_="" ns3:_="">
    <xsd:import namespace="49592fe1-76b3-425e-9982-488f19897f48"/>
    <xsd:import namespace="40d5af78-b551-4121-addf-d6414dfb8553"/>
    <xsd:element name="properties">
      <xsd:complexType>
        <xsd:sequence>
          <xsd:element name="documentManagement">
            <xsd:complexType>
              <xsd:all>
                <xsd:element ref="ns2:Project_x0020_Code" minOccurs="0"/>
                <xsd:element ref="ns2:TaxCatchAllLabel" minOccurs="0"/>
                <xsd:element ref="ns2:TaxCatchAll" minOccurs="0"/>
                <xsd:element ref="ns2:gf147c1d654543abacff4a31dfc45623" minOccurs="0"/>
                <xsd:element ref="ns2:g337828d867743cab065af36c4e1a31c" minOccurs="0"/>
                <xsd:element ref="ns2:h70713ed90ce4adeabe454f2aabfa4ef" minOccurs="0"/>
                <xsd:element ref="ns2:_dlc_DocId" minOccurs="0"/>
                <xsd:element ref="ns2:_dlc_DocIdUrl" minOccurs="0"/>
                <xsd:element ref="ns2:_dlc_DocIdPersistId"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9592fe1-76b3-425e-9982-488f19897f48" elementFormDefault="qualified">
    <xsd:import namespace="http://schemas.microsoft.com/office/2006/documentManagement/types"/>
    <xsd:import namespace="http://schemas.microsoft.com/office/infopath/2007/PartnerControls"/>
    <xsd:element name="Project_x0020_Code" ma:index="4" nillable="true" ma:displayName="Project Code" ma:description="Only if the project code exists" ma:internalName="Project_x0020_Code" ma:readOnly="false">
      <xsd:simpleType>
        <xsd:restriction base="dms:Text">
          <xsd:maxLength value="255"/>
        </xsd:restriction>
      </xsd:simpleType>
    </xsd:element>
    <xsd:element name="TaxCatchAllLabel" ma:index="8" nillable="true" ma:displayName="Taxonomy Catch All Column1" ma:hidden="true" ma:list="{3b554199-6c37-4223-8458-beba767b6cb6}" ma:internalName="TaxCatchAllLabel" ma:readOnly="true" ma:showField="CatchAllDataLabel" ma:web="40d5af78-b551-4121-addf-d6414dfb8553">
      <xsd:complexType>
        <xsd:complexContent>
          <xsd:extension base="dms:MultiChoiceLookup">
            <xsd:sequence>
              <xsd:element name="Value" type="dms:Lookup" maxOccurs="unbounded" minOccurs="0" nillable="true"/>
            </xsd:sequence>
          </xsd:extension>
        </xsd:complexContent>
      </xsd:complexType>
    </xsd:element>
    <xsd:element name="TaxCatchAll" ma:index="9" nillable="true" ma:displayName="Taxonomy Catch All Column" ma:hidden="true" ma:list="{3b554199-6c37-4223-8458-beba767b6cb6}" ma:internalName="TaxCatchAll" ma:readOnly="false" ma:showField="CatchAllData" ma:web="40d5af78-b551-4121-addf-d6414dfb8553">
      <xsd:complexType>
        <xsd:complexContent>
          <xsd:extension base="dms:MultiChoiceLookup">
            <xsd:sequence>
              <xsd:element name="Value" type="dms:Lookup" maxOccurs="unbounded" minOccurs="0" nillable="true"/>
            </xsd:sequence>
          </xsd:extension>
        </xsd:complexContent>
      </xsd:complexType>
    </xsd:element>
    <xsd:element name="gf147c1d654543abacff4a31dfc45623" ma:index="10" ma:taxonomy="true" ma:internalName="gf147c1d654543abacff4a31dfc45623" ma:taxonomyFieldName="Origin_x002d_Author" ma:displayName="Origin-Author" ma:readOnly="false" ma:default="1;#ERA|8287c6ea-6f12-4bfd-9fc9-6825fce534f5" ma:fieldId="{0f147c1d-6545-43ab-acff-4a31dfc45623}" ma:sspId="ec698c8c-469b-4390-ad13-30cd69364034" ma:termSetId="3bd325ee-ad60-4d4f-86e3-57acc143124f" ma:anchorId="00000000-0000-0000-0000-000000000000" ma:open="false" ma:isKeyword="false">
      <xsd:complexType>
        <xsd:sequence>
          <xsd:element ref="pc:Terms" minOccurs="0" maxOccurs="1"/>
        </xsd:sequence>
      </xsd:complexType>
    </xsd:element>
    <xsd:element name="g337828d867743cab065af36c4e1a31c" ma:index="11" nillable="true" ma:taxonomy="true" ma:internalName="g337828d867743cab065af36c4e1a31c" ma:taxonomyFieldName="Process" ma:displayName="Process" ma:indexed="true" ma:readOnly="false" ma:fieldId="{0337828d-8677-43ca-b065-af36c4e1a31c}" ma:sspId="ec698c8c-469b-4390-ad13-30cd69364034" ma:termSetId="41c32b1e-eebd-43d7-92b4-2a0b44ea6647" ma:anchorId="00000000-0000-0000-0000-000000000000" ma:open="false" ma:isKeyword="false">
      <xsd:complexType>
        <xsd:sequence>
          <xsd:element ref="pc:Terms" minOccurs="0" maxOccurs="1"/>
        </xsd:sequence>
      </xsd:complexType>
    </xsd:element>
    <xsd:element name="h70713ed90ce4adeabe454f2aabfa4ef" ma:index="12" ma:taxonomy="true" ma:internalName="h70713ed90ce4adeabe454f2aabfa4ef" ma:taxonomyFieldName="Document_x0020_type" ma:displayName="Document type" ma:readOnly="false" ma:fieldId="{170713ed-90ce-4ade-abe4-54f2aabfa4ef}" ma:sspId="ec698c8c-469b-4390-ad13-30cd69364034" ma:termSetId="07ece8fb-22f7-4a45-9bd0-d78559e8cddf" ma:anchorId="00000000-0000-0000-0000-000000000000" ma:open="false" ma:isKeyword="false">
      <xsd:complexType>
        <xsd:sequence>
          <xsd:element ref="pc:Terms" minOccurs="0" maxOccurs="1"/>
        </xsd:sequence>
      </xsd:complexType>
    </xsd:element>
    <xsd:element name="_dlc_DocId" ma:index="17" nillable="true" ma:displayName="Document ID Value" ma:description="The value of the document ID assigned to this item." ma:internalName="_dlc_DocId" ma:readOnly="true">
      <xsd:simpleType>
        <xsd:restriction base="dms:Text"/>
      </xsd:simpleType>
    </xsd:element>
    <xsd:element name="_dlc_DocIdUrl" ma:index="18"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9"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40d5af78-b551-4121-addf-d6414dfb8553" elementFormDefault="qualified">
    <xsd:import namespace="http://schemas.microsoft.com/office/2006/documentManagement/types"/>
    <xsd:import namespace="http://schemas.microsoft.com/office/infopath/2007/PartnerControls"/>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6"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0E4393D-361F-4353-834D-D0B0680D1118}">
  <ds:schemaRefs>
    <ds:schemaRef ds:uri="Microsoft.SharePoint.Taxonomy.ContentTypeSync"/>
  </ds:schemaRefs>
</ds:datastoreItem>
</file>

<file path=customXml/itemProps2.xml><?xml version="1.0" encoding="utf-8"?>
<ds:datastoreItem xmlns:ds="http://schemas.openxmlformats.org/officeDocument/2006/customXml" ds:itemID="{A9C05973-7094-4CE7-8C7E-02E98975FFC7}"/>
</file>

<file path=customXml/itemProps3.xml><?xml version="1.0" encoding="utf-8"?>
<ds:datastoreItem xmlns:ds="http://schemas.openxmlformats.org/officeDocument/2006/customXml" ds:itemID="{444F8372-F959-4757-ACF6-CD2BC1AEBE37}">
  <ds:schemaRefs>
    <ds:schemaRef ds:uri="http://schemas.microsoft.com/sharepoint/v3/contenttype/forms"/>
  </ds:schemaRefs>
</ds:datastoreItem>
</file>

<file path=customXml/itemProps4.xml><?xml version="1.0" encoding="utf-8"?>
<ds:datastoreItem xmlns:ds="http://schemas.openxmlformats.org/officeDocument/2006/customXml" ds:itemID="{C3331882-AED8-40D9-9783-E043C5C4114B}">
  <ds:schemaRefs>
    <ds:schemaRef ds:uri="49592fe1-76b3-425e-9982-488f19897f48"/>
    <ds:schemaRef ds:uri="http://schemas.microsoft.com/office/2006/metadata/properties"/>
    <ds:schemaRef ds:uri="http://schemas.microsoft.com/office/infopath/2007/PartnerControls"/>
  </ds:schemaRefs>
</ds:datastoreItem>
</file>

<file path=customXml/itemProps5.xml><?xml version="1.0" encoding="utf-8"?>
<ds:datastoreItem xmlns:ds="http://schemas.openxmlformats.org/officeDocument/2006/customXml" ds:itemID="{71E0E2F3-E745-4C9C-923D-66AC4771F3F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9592fe1-76b3-425e-9982-488f19897f48"/>
    <ds:schemaRef ds:uri="40d5af78-b551-4121-addf-d6414dfb855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25faedbb-f440-4315-83ee-6f7beb5e73f7}" enabled="0" method="" siteId="{25faedbb-f440-4315-83ee-6f7beb5e73f7}" removed="1"/>
</clbl:labelList>
</file>

<file path=docProps/app.xml><?xml version="1.0" encoding="utf-8"?>
<Properties xmlns="http://schemas.openxmlformats.org/officeDocument/2006/extended-properties" xmlns:vt="http://schemas.openxmlformats.org/officeDocument/2006/docPropsVTypes">
  <Template>ERA_New_PPT_Template</Template>
  <TotalTime>1864</TotalTime>
  <Words>2993</Words>
  <Application>Microsoft Office PowerPoint</Application>
  <PresentationFormat>Widescreen</PresentationFormat>
  <Paragraphs>226</Paragraphs>
  <Slides>13</Slides>
  <Notes>13</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13</vt:i4>
      </vt:variant>
    </vt:vector>
  </HeadingPairs>
  <TitlesOfParts>
    <vt:vector size="22" baseType="lpstr">
      <vt:lpstr>Arial</vt:lpstr>
      <vt:lpstr>Calibri</vt:lpstr>
      <vt:lpstr>Calibri Light</vt:lpstr>
      <vt:lpstr>Poppins Light</vt:lpstr>
      <vt:lpstr>Roboto</vt:lpstr>
      <vt:lpstr>Wingdings</vt:lpstr>
      <vt:lpstr>Office Theme</vt:lpstr>
      <vt:lpstr>1_Office Theme</vt:lpstr>
      <vt:lpstr>2_Office Theme</vt:lpstr>
      <vt:lpstr>Integration of DG in the SMS Role of the safety advisor</vt:lpstr>
      <vt:lpstr>Role actors developing &amp; improving railway safety (IM/RU)                  1/2</vt:lpstr>
      <vt:lpstr>Role actors developing &amp; improving railway safety (IM/RU)                 2/2</vt:lpstr>
      <vt:lpstr>PowerPoint Presentation</vt:lpstr>
      <vt:lpstr>TSI OPE – Dangerous goods</vt:lpstr>
      <vt:lpstr>Safety Advisor</vt:lpstr>
      <vt:lpstr>Safety Management System (SMS)</vt:lpstr>
      <vt:lpstr>What is monitoring?</vt:lpstr>
      <vt:lpstr>Monitoring of SMS effectiveness</vt:lpstr>
      <vt:lpstr>Safety obligations carrier Monitoring the correct implementation of activities relating to carriage of dangerous goods </vt:lpstr>
      <vt:lpstr>Safety obligations carrier Monitoring the correct implementation of activities relating to carriage of dangerous goods </vt:lpstr>
      <vt:lpstr>Safety obligations of the participants Supply chain responsibility</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Capacity TDG by Rail</dc:title>
  <dc:creator>RUFFIN Emmanuel</dc:creator>
  <cp:lastModifiedBy>ROGGHE Ellen</cp:lastModifiedBy>
  <cp:revision>2</cp:revision>
  <dcterms:created xsi:type="dcterms:W3CDTF">2023-02-02T08:52:12Z</dcterms:created>
  <dcterms:modified xsi:type="dcterms:W3CDTF">2026-06-15T13:38:28Z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0x010100D46AEB5F1E52224DBB35F543DD600F71</vt:lpwstr>
  </property>
  <property fmtid="{D5CDD505-2E9C-101B-9397-08002B2CF9AE}" pid="3" name="Origin-Author">
    <vt:lpwstr>1;#ERA|8287c6ea-6f12-4bfd-9fc9-6825fce534f5</vt:lpwstr>
  </property>
  <property fmtid="{D5CDD505-2E9C-101B-9397-08002B2CF9AE}" pid="4" name="Document type">
    <vt:lpwstr>123;#Template|f9805cef-7ec0-4f87-91fb-b4e5914d84f1</vt:lpwstr>
  </property>
  <property fmtid="{D5CDD505-2E9C-101B-9397-08002B2CF9AE}" pid="5" name="Process">
    <vt:lpwstr/>
  </property>
</Properties>
</file>